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9" r:id="rId3"/>
    <p:sldId id="260" r:id="rId4"/>
    <p:sldId id="261" r:id="rId5"/>
    <p:sldId id="262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A45AC1C-52DA-4B59-843C-FFA0C2809570}" v="82" dt="2026-01-04T11:49:25.63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31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s G McCormick" userId="b14d37be-9fbc-40a8-9e20-d0b1ef8dc4a1" providerId="ADAL" clId="{4E03080E-FEFF-40AA-A4E9-16CA409D2584}"/>
    <pc:docChg chg="custSel addSld delSld modSld">
      <pc:chgData name="Ms G McCormick" userId="b14d37be-9fbc-40a8-9e20-d0b1ef8dc4a1" providerId="ADAL" clId="{4E03080E-FEFF-40AA-A4E9-16CA409D2584}" dt="2026-01-04T11:49:25.632" v="217"/>
      <pc:docMkLst>
        <pc:docMk/>
      </pc:docMkLst>
      <pc:sldChg chg="addSp delSp modSp mod">
        <pc:chgData name="Ms G McCormick" userId="b14d37be-9fbc-40a8-9e20-d0b1ef8dc4a1" providerId="ADAL" clId="{4E03080E-FEFF-40AA-A4E9-16CA409D2584}" dt="2026-01-04T11:49:01.945" v="209"/>
        <pc:sldMkLst>
          <pc:docMk/>
          <pc:sldMk cId="1257725702" sldId="259"/>
        </pc:sldMkLst>
        <pc:spChg chg="del">
          <ac:chgData name="Ms G McCormick" userId="b14d37be-9fbc-40a8-9e20-d0b1ef8dc4a1" providerId="ADAL" clId="{4E03080E-FEFF-40AA-A4E9-16CA409D2584}" dt="2026-01-04T11:48:58.185" v="208" actId="478"/>
          <ac:spMkLst>
            <pc:docMk/>
            <pc:sldMk cId="1257725702" sldId="259"/>
            <ac:spMk id="2" creationId="{C902AD91-AB64-8874-630D-E2F93C67A127}"/>
          </ac:spMkLst>
        </pc:spChg>
        <pc:spChg chg="mod">
          <ac:chgData name="Ms G McCormick" userId="b14d37be-9fbc-40a8-9e20-d0b1ef8dc4a1" providerId="ADAL" clId="{4E03080E-FEFF-40AA-A4E9-16CA409D2584}" dt="2026-01-04T10:29:11.458" v="1" actId="14100"/>
          <ac:spMkLst>
            <pc:docMk/>
            <pc:sldMk cId="1257725702" sldId="259"/>
            <ac:spMk id="3" creationId="{84953A62-00FB-22D6-8390-CD9DC06C0B53}"/>
          </ac:spMkLst>
        </pc:spChg>
        <pc:spChg chg="mod">
          <ac:chgData name="Ms G McCormick" userId="b14d37be-9fbc-40a8-9e20-d0b1ef8dc4a1" providerId="ADAL" clId="{4E03080E-FEFF-40AA-A4E9-16CA409D2584}" dt="2026-01-04T10:30:58.080" v="7" actId="14100"/>
          <ac:spMkLst>
            <pc:docMk/>
            <pc:sldMk cId="1257725702" sldId="259"/>
            <ac:spMk id="4" creationId="{B8CC73F3-94ED-5D7A-94F5-DC02590943FE}"/>
          </ac:spMkLst>
        </pc:spChg>
        <pc:spChg chg="add">
          <ac:chgData name="Ms G McCormick" userId="b14d37be-9fbc-40a8-9e20-d0b1ef8dc4a1" providerId="ADAL" clId="{4E03080E-FEFF-40AA-A4E9-16CA409D2584}" dt="2026-01-04T10:30:36.275" v="2"/>
          <ac:spMkLst>
            <pc:docMk/>
            <pc:sldMk cId="1257725702" sldId="259"/>
            <ac:spMk id="5" creationId="{493A7D25-65BE-9799-044E-6D1F50011135}"/>
          </ac:spMkLst>
        </pc:spChg>
        <pc:spChg chg="mod">
          <ac:chgData name="Ms G McCormick" userId="b14d37be-9fbc-40a8-9e20-d0b1ef8dc4a1" providerId="ADAL" clId="{4E03080E-FEFF-40AA-A4E9-16CA409D2584}" dt="2026-01-04T10:29:06.694" v="0" actId="1076"/>
          <ac:spMkLst>
            <pc:docMk/>
            <pc:sldMk cId="1257725702" sldId="259"/>
            <ac:spMk id="8" creationId="{3B351E62-9631-3A88-1E61-BA5827B01E2C}"/>
          </ac:spMkLst>
        </pc:spChg>
        <pc:spChg chg="add mod">
          <ac:chgData name="Ms G McCormick" userId="b14d37be-9fbc-40a8-9e20-d0b1ef8dc4a1" providerId="ADAL" clId="{4E03080E-FEFF-40AA-A4E9-16CA409D2584}" dt="2026-01-04T11:49:01.945" v="209"/>
          <ac:spMkLst>
            <pc:docMk/>
            <pc:sldMk cId="1257725702" sldId="259"/>
            <ac:spMk id="9" creationId="{9C70C163-5CB9-D49F-AB4F-47C36731E806}"/>
          </ac:spMkLst>
        </pc:spChg>
        <pc:spChg chg="mod">
          <ac:chgData name="Ms G McCormick" userId="b14d37be-9fbc-40a8-9e20-d0b1ef8dc4a1" providerId="ADAL" clId="{4E03080E-FEFF-40AA-A4E9-16CA409D2584}" dt="2026-01-04T10:30:55.699" v="6" actId="1076"/>
          <ac:spMkLst>
            <pc:docMk/>
            <pc:sldMk cId="1257725702" sldId="259"/>
            <ac:spMk id="10" creationId="{77AA7125-8F71-010B-28DE-E657C601FAA8}"/>
          </ac:spMkLst>
        </pc:spChg>
        <pc:picChg chg="add mod">
          <ac:chgData name="Ms G McCormick" userId="b14d37be-9fbc-40a8-9e20-d0b1ef8dc4a1" providerId="ADAL" clId="{4E03080E-FEFF-40AA-A4E9-16CA409D2584}" dt="2026-01-04T10:36:45.049" v="24" actId="1076"/>
          <ac:picMkLst>
            <pc:docMk/>
            <pc:sldMk cId="1257725702" sldId="259"/>
            <ac:picMk id="6" creationId="{E0B32505-AD8C-4073-C222-1B37EDC3FA74}"/>
          </ac:picMkLst>
        </pc:picChg>
        <pc:picChg chg="add mod">
          <ac:chgData name="Ms G McCormick" userId="b14d37be-9fbc-40a8-9e20-d0b1ef8dc4a1" providerId="ADAL" clId="{4E03080E-FEFF-40AA-A4E9-16CA409D2584}" dt="2026-01-04T10:30:42.654" v="4" actId="1076"/>
          <ac:picMkLst>
            <pc:docMk/>
            <pc:sldMk cId="1257725702" sldId="259"/>
            <ac:picMk id="7" creationId="{21F1AA03-0364-311F-7B8A-D5BB02FC0488}"/>
          </ac:picMkLst>
        </pc:picChg>
        <pc:picChg chg="add del mod">
          <ac:chgData name="Ms G McCormick" userId="b14d37be-9fbc-40a8-9e20-d0b1ef8dc4a1" providerId="ADAL" clId="{4E03080E-FEFF-40AA-A4E9-16CA409D2584}" dt="2026-01-04T10:32:43.570" v="12" actId="21"/>
          <ac:picMkLst>
            <pc:docMk/>
            <pc:sldMk cId="1257725702" sldId="259"/>
            <ac:picMk id="9" creationId="{8FEC3E62-6BFC-3453-EAC4-66EB74F94295}"/>
          </ac:picMkLst>
        </pc:picChg>
        <pc:picChg chg="add mod">
          <ac:chgData name="Ms G McCormick" userId="b14d37be-9fbc-40a8-9e20-d0b1ef8dc4a1" providerId="ADAL" clId="{4E03080E-FEFF-40AA-A4E9-16CA409D2584}" dt="2026-01-04T10:36:49.702" v="26" actId="1076"/>
          <ac:picMkLst>
            <pc:docMk/>
            <pc:sldMk cId="1257725702" sldId="259"/>
            <ac:picMk id="1026" creationId="{E627D4C2-9211-F0CF-711F-DC2EA77F4B68}"/>
          </ac:picMkLst>
        </pc:picChg>
      </pc:sldChg>
      <pc:sldChg chg="addSp delSp modSp mod">
        <pc:chgData name="Ms G McCormick" userId="b14d37be-9fbc-40a8-9e20-d0b1ef8dc4a1" providerId="ADAL" clId="{4E03080E-FEFF-40AA-A4E9-16CA409D2584}" dt="2026-01-04T11:49:08.191" v="211"/>
        <pc:sldMkLst>
          <pc:docMk/>
          <pc:sldMk cId="1818929823" sldId="260"/>
        </pc:sldMkLst>
        <pc:spChg chg="del">
          <ac:chgData name="Ms G McCormick" userId="b14d37be-9fbc-40a8-9e20-d0b1ef8dc4a1" providerId="ADAL" clId="{4E03080E-FEFF-40AA-A4E9-16CA409D2584}" dt="2026-01-04T11:49:05.765" v="210" actId="478"/>
          <ac:spMkLst>
            <pc:docMk/>
            <pc:sldMk cId="1818929823" sldId="260"/>
            <ac:spMk id="2" creationId="{FC8BE573-46C4-37B4-648D-6E86C4091045}"/>
          </ac:spMkLst>
        </pc:spChg>
        <pc:spChg chg="mod">
          <ac:chgData name="Ms G McCormick" userId="b14d37be-9fbc-40a8-9e20-d0b1ef8dc4a1" providerId="ADAL" clId="{4E03080E-FEFF-40AA-A4E9-16CA409D2584}" dt="2026-01-04T10:43:53.675" v="80" actId="14100"/>
          <ac:spMkLst>
            <pc:docMk/>
            <pc:sldMk cId="1818929823" sldId="260"/>
            <ac:spMk id="3" creationId="{E6A8B2E0-B132-B75A-351D-D118B7053C83}"/>
          </ac:spMkLst>
        </pc:spChg>
        <pc:spChg chg="mod">
          <ac:chgData name="Ms G McCormick" userId="b14d37be-9fbc-40a8-9e20-d0b1ef8dc4a1" providerId="ADAL" clId="{4E03080E-FEFF-40AA-A4E9-16CA409D2584}" dt="2026-01-04T10:47:41.995" v="109" actId="14100"/>
          <ac:spMkLst>
            <pc:docMk/>
            <pc:sldMk cId="1818929823" sldId="260"/>
            <ac:spMk id="4" creationId="{00196631-736B-A96F-4A39-FFC59094AD4F}"/>
          </ac:spMkLst>
        </pc:spChg>
        <pc:spChg chg="add mod">
          <ac:chgData name="Ms G McCormick" userId="b14d37be-9fbc-40a8-9e20-d0b1ef8dc4a1" providerId="ADAL" clId="{4E03080E-FEFF-40AA-A4E9-16CA409D2584}" dt="2026-01-04T11:49:08.191" v="211"/>
          <ac:spMkLst>
            <pc:docMk/>
            <pc:sldMk cId="1818929823" sldId="260"/>
            <ac:spMk id="5" creationId="{6EBE4AB2-B3D7-DC4B-D564-6FC6AAA23150}"/>
          </ac:spMkLst>
        </pc:spChg>
        <pc:spChg chg="mod">
          <ac:chgData name="Ms G McCormick" userId="b14d37be-9fbc-40a8-9e20-d0b1ef8dc4a1" providerId="ADAL" clId="{4E03080E-FEFF-40AA-A4E9-16CA409D2584}" dt="2026-01-04T10:45:54.626" v="87" actId="1076"/>
          <ac:spMkLst>
            <pc:docMk/>
            <pc:sldMk cId="1818929823" sldId="260"/>
            <ac:spMk id="8" creationId="{0E733C47-8619-A546-9F99-BFF081306F88}"/>
          </ac:spMkLst>
        </pc:spChg>
        <pc:spChg chg="mod">
          <ac:chgData name="Ms G McCormick" userId="b14d37be-9fbc-40a8-9e20-d0b1ef8dc4a1" providerId="ADAL" clId="{4E03080E-FEFF-40AA-A4E9-16CA409D2584}" dt="2026-01-04T10:47:03.986" v="96" actId="14100"/>
          <ac:spMkLst>
            <pc:docMk/>
            <pc:sldMk cId="1818929823" sldId="260"/>
            <ac:spMk id="10" creationId="{BADFCF7C-9817-1B9F-3DA1-A092084C69C7}"/>
          </ac:spMkLst>
        </pc:spChg>
        <pc:spChg chg="mod">
          <ac:chgData name="Ms G McCormick" userId="b14d37be-9fbc-40a8-9e20-d0b1ef8dc4a1" providerId="ADAL" clId="{4E03080E-FEFF-40AA-A4E9-16CA409D2584}" dt="2026-01-04T10:40:00.734" v="61" actId="1076"/>
          <ac:spMkLst>
            <pc:docMk/>
            <pc:sldMk cId="1818929823" sldId="260"/>
            <ac:spMk id="15" creationId="{00D3D9DF-6284-8F9D-0211-B65CBC0221D7}"/>
          </ac:spMkLst>
        </pc:spChg>
        <pc:spChg chg="mod">
          <ac:chgData name="Ms G McCormick" userId="b14d37be-9fbc-40a8-9e20-d0b1ef8dc4a1" providerId="ADAL" clId="{4E03080E-FEFF-40AA-A4E9-16CA409D2584}" dt="2026-01-04T10:47:34.103" v="106" actId="1076"/>
          <ac:spMkLst>
            <pc:docMk/>
            <pc:sldMk cId="1818929823" sldId="260"/>
            <ac:spMk id="17" creationId="{1A594B6F-9D76-EB9B-2E5D-E90D6DF3FC14}"/>
          </ac:spMkLst>
        </pc:spChg>
        <pc:picChg chg="add mod">
          <ac:chgData name="Ms G McCormick" userId="b14d37be-9fbc-40a8-9e20-d0b1ef8dc4a1" providerId="ADAL" clId="{4E03080E-FEFF-40AA-A4E9-16CA409D2584}" dt="2026-01-04T10:39:24.752" v="52" actId="1076"/>
          <ac:picMkLst>
            <pc:docMk/>
            <pc:sldMk cId="1818929823" sldId="260"/>
            <ac:picMk id="2050" creationId="{C14E9507-F5E5-8D46-E261-C5FB2A0CACDA}"/>
          </ac:picMkLst>
        </pc:picChg>
        <pc:picChg chg="add mod">
          <ac:chgData name="Ms G McCormick" userId="b14d37be-9fbc-40a8-9e20-d0b1ef8dc4a1" providerId="ADAL" clId="{4E03080E-FEFF-40AA-A4E9-16CA409D2584}" dt="2026-01-04T10:48:17.063" v="123" actId="1076"/>
          <ac:picMkLst>
            <pc:docMk/>
            <pc:sldMk cId="1818929823" sldId="260"/>
            <ac:picMk id="2052" creationId="{51BF6142-23E1-F43E-0F98-974C241764AF}"/>
          </ac:picMkLst>
        </pc:picChg>
        <pc:picChg chg="add mod">
          <ac:chgData name="Ms G McCormick" userId="b14d37be-9fbc-40a8-9e20-d0b1ef8dc4a1" providerId="ADAL" clId="{4E03080E-FEFF-40AA-A4E9-16CA409D2584}" dt="2026-01-04T10:48:07.878" v="118" actId="1076"/>
          <ac:picMkLst>
            <pc:docMk/>
            <pc:sldMk cId="1818929823" sldId="260"/>
            <ac:picMk id="2054" creationId="{4272F7F1-8EC4-5996-50C3-6412E55E4177}"/>
          </ac:picMkLst>
        </pc:picChg>
      </pc:sldChg>
      <pc:sldChg chg="addSp delSp modSp mod">
        <pc:chgData name="Ms G McCormick" userId="b14d37be-9fbc-40a8-9e20-d0b1ef8dc4a1" providerId="ADAL" clId="{4E03080E-FEFF-40AA-A4E9-16CA409D2584}" dt="2026-01-04T11:49:14.520" v="213"/>
        <pc:sldMkLst>
          <pc:docMk/>
          <pc:sldMk cId="372229339" sldId="261"/>
        </pc:sldMkLst>
        <pc:spChg chg="del">
          <ac:chgData name="Ms G McCormick" userId="b14d37be-9fbc-40a8-9e20-d0b1ef8dc4a1" providerId="ADAL" clId="{4E03080E-FEFF-40AA-A4E9-16CA409D2584}" dt="2026-01-04T11:49:13.903" v="212" actId="478"/>
          <ac:spMkLst>
            <pc:docMk/>
            <pc:sldMk cId="372229339" sldId="261"/>
            <ac:spMk id="2" creationId="{862BCA72-65A8-70DA-E700-DA9B776A6405}"/>
          </ac:spMkLst>
        </pc:spChg>
        <pc:spChg chg="mod">
          <ac:chgData name="Ms G McCormick" userId="b14d37be-9fbc-40a8-9e20-d0b1ef8dc4a1" providerId="ADAL" clId="{4E03080E-FEFF-40AA-A4E9-16CA409D2584}" dt="2026-01-04T10:49:38.013" v="126" actId="14100"/>
          <ac:spMkLst>
            <pc:docMk/>
            <pc:sldMk cId="372229339" sldId="261"/>
            <ac:spMk id="3" creationId="{85F3BD6C-E3FF-9A12-2114-69080E65D5AC}"/>
          </ac:spMkLst>
        </pc:spChg>
        <pc:spChg chg="mod">
          <ac:chgData name="Ms G McCormick" userId="b14d37be-9fbc-40a8-9e20-d0b1ef8dc4a1" providerId="ADAL" clId="{4E03080E-FEFF-40AA-A4E9-16CA409D2584}" dt="2026-01-04T10:52:44.206" v="132" actId="14100"/>
          <ac:spMkLst>
            <pc:docMk/>
            <pc:sldMk cId="372229339" sldId="261"/>
            <ac:spMk id="4" creationId="{4C72BF23-1851-917D-76DB-793B56296D08}"/>
          </ac:spMkLst>
        </pc:spChg>
        <pc:spChg chg="add">
          <ac:chgData name="Ms G McCormick" userId="b14d37be-9fbc-40a8-9e20-d0b1ef8dc4a1" providerId="ADAL" clId="{4E03080E-FEFF-40AA-A4E9-16CA409D2584}" dt="2026-01-04T10:52:48.816" v="133"/>
          <ac:spMkLst>
            <pc:docMk/>
            <pc:sldMk cId="372229339" sldId="261"/>
            <ac:spMk id="5" creationId="{B92EECBB-8E7B-EC07-5A73-99EAC047BD16}"/>
          </ac:spMkLst>
        </pc:spChg>
        <pc:spChg chg="mod">
          <ac:chgData name="Ms G McCormick" userId="b14d37be-9fbc-40a8-9e20-d0b1ef8dc4a1" providerId="ADAL" clId="{4E03080E-FEFF-40AA-A4E9-16CA409D2584}" dt="2026-01-04T10:49:08.568" v="125" actId="1076"/>
          <ac:spMkLst>
            <pc:docMk/>
            <pc:sldMk cId="372229339" sldId="261"/>
            <ac:spMk id="8" creationId="{27329852-379B-F3B3-341A-77A649C56FCB}"/>
          </ac:spMkLst>
        </pc:spChg>
        <pc:spChg chg="mod">
          <ac:chgData name="Ms G McCormick" userId="b14d37be-9fbc-40a8-9e20-d0b1ef8dc4a1" providerId="ADAL" clId="{4E03080E-FEFF-40AA-A4E9-16CA409D2584}" dt="2026-01-04T10:52:38.323" v="131" actId="1076"/>
          <ac:spMkLst>
            <pc:docMk/>
            <pc:sldMk cId="372229339" sldId="261"/>
            <ac:spMk id="10" creationId="{AAA0BEB1-9A15-8610-CC97-57D843A4A8D9}"/>
          </ac:spMkLst>
        </pc:spChg>
        <pc:spChg chg="add mod">
          <ac:chgData name="Ms G McCormick" userId="b14d37be-9fbc-40a8-9e20-d0b1ef8dc4a1" providerId="ADAL" clId="{4E03080E-FEFF-40AA-A4E9-16CA409D2584}" dt="2026-01-04T11:49:14.520" v="213"/>
          <ac:spMkLst>
            <pc:docMk/>
            <pc:sldMk cId="372229339" sldId="261"/>
            <ac:spMk id="11" creationId="{5273E3EA-1555-7D47-74F5-25E69636E21B}"/>
          </ac:spMkLst>
        </pc:spChg>
        <pc:spChg chg="mod">
          <ac:chgData name="Ms G McCormick" userId="b14d37be-9fbc-40a8-9e20-d0b1ef8dc4a1" providerId="ADAL" clId="{4E03080E-FEFF-40AA-A4E9-16CA409D2584}" dt="2026-01-04T10:49:05.165" v="124" actId="1076"/>
          <ac:spMkLst>
            <pc:docMk/>
            <pc:sldMk cId="372229339" sldId="261"/>
            <ac:spMk id="15" creationId="{77213E0F-7EBC-A7A0-5F39-B646BDB37BE5}"/>
          </ac:spMkLst>
        </pc:spChg>
        <pc:spChg chg="mod">
          <ac:chgData name="Ms G McCormick" userId="b14d37be-9fbc-40a8-9e20-d0b1ef8dc4a1" providerId="ADAL" clId="{4E03080E-FEFF-40AA-A4E9-16CA409D2584}" dt="2026-01-04T10:56:19.669" v="157" actId="14100"/>
          <ac:spMkLst>
            <pc:docMk/>
            <pc:sldMk cId="372229339" sldId="261"/>
            <ac:spMk id="17" creationId="{D68CCCF9-F739-B567-7BC3-8F206FE56A09}"/>
          </ac:spMkLst>
        </pc:spChg>
        <pc:picChg chg="add del mod">
          <ac:chgData name="Ms G McCormick" userId="b14d37be-9fbc-40a8-9e20-d0b1ef8dc4a1" providerId="ADAL" clId="{4E03080E-FEFF-40AA-A4E9-16CA409D2584}" dt="2026-01-04T10:53:51.551" v="142" actId="478"/>
          <ac:picMkLst>
            <pc:docMk/>
            <pc:sldMk cId="372229339" sldId="261"/>
            <ac:picMk id="6" creationId="{3940A88D-A210-A6E0-FE89-0EBBCAC37C9F}"/>
          </ac:picMkLst>
        </pc:picChg>
        <pc:picChg chg="add mod">
          <ac:chgData name="Ms G McCormick" userId="b14d37be-9fbc-40a8-9e20-d0b1ef8dc4a1" providerId="ADAL" clId="{4E03080E-FEFF-40AA-A4E9-16CA409D2584}" dt="2026-01-04T11:01:18.554" v="178" actId="1076"/>
          <ac:picMkLst>
            <pc:docMk/>
            <pc:sldMk cId="372229339" sldId="261"/>
            <ac:picMk id="9" creationId="{95181AAB-6AC3-8F22-A763-6144E5E6DEAA}"/>
          </ac:picMkLst>
        </pc:picChg>
        <pc:picChg chg="add mod">
          <ac:chgData name="Ms G McCormick" userId="b14d37be-9fbc-40a8-9e20-d0b1ef8dc4a1" providerId="ADAL" clId="{4E03080E-FEFF-40AA-A4E9-16CA409D2584}" dt="2026-01-04T10:55:22.869" v="150" actId="1076"/>
          <ac:picMkLst>
            <pc:docMk/>
            <pc:sldMk cId="372229339" sldId="261"/>
            <ac:picMk id="3074" creationId="{633533BE-9B6C-8071-A85F-9109787AB6A7}"/>
          </ac:picMkLst>
        </pc:picChg>
        <pc:picChg chg="add del mod">
          <ac:chgData name="Ms G McCormick" userId="b14d37be-9fbc-40a8-9e20-d0b1ef8dc4a1" providerId="ADAL" clId="{4E03080E-FEFF-40AA-A4E9-16CA409D2584}" dt="2026-01-04T10:56:30.555" v="161" actId="478"/>
          <ac:picMkLst>
            <pc:docMk/>
            <pc:sldMk cId="372229339" sldId="261"/>
            <ac:picMk id="3078" creationId="{537B860A-EC3F-1628-DF03-C8493954CD92}"/>
          </ac:picMkLst>
        </pc:picChg>
      </pc:sldChg>
      <pc:sldChg chg="addSp delSp modSp mod">
        <pc:chgData name="Ms G McCormick" userId="b14d37be-9fbc-40a8-9e20-d0b1ef8dc4a1" providerId="ADAL" clId="{4E03080E-FEFF-40AA-A4E9-16CA409D2584}" dt="2026-01-04T11:49:20.149" v="215"/>
        <pc:sldMkLst>
          <pc:docMk/>
          <pc:sldMk cId="2594982528" sldId="262"/>
        </pc:sldMkLst>
        <pc:spChg chg="del mod">
          <ac:chgData name="Ms G McCormick" userId="b14d37be-9fbc-40a8-9e20-d0b1ef8dc4a1" providerId="ADAL" clId="{4E03080E-FEFF-40AA-A4E9-16CA409D2584}" dt="2026-01-04T11:49:18.958" v="214" actId="478"/>
          <ac:spMkLst>
            <pc:docMk/>
            <pc:sldMk cId="2594982528" sldId="262"/>
            <ac:spMk id="2" creationId="{F101D9B4-FB44-C6FD-3A1F-696D700A2775}"/>
          </ac:spMkLst>
        </pc:spChg>
        <pc:spChg chg="mod">
          <ac:chgData name="Ms G McCormick" userId="b14d37be-9fbc-40a8-9e20-d0b1ef8dc4a1" providerId="ADAL" clId="{4E03080E-FEFF-40AA-A4E9-16CA409D2584}" dt="2026-01-04T11:00:21.222" v="168" actId="14100"/>
          <ac:spMkLst>
            <pc:docMk/>
            <pc:sldMk cId="2594982528" sldId="262"/>
            <ac:spMk id="3" creationId="{01C6F70D-7C9D-2C02-BBFB-A6A7678D85AA}"/>
          </ac:spMkLst>
        </pc:spChg>
        <pc:spChg chg="add mod">
          <ac:chgData name="Ms G McCormick" userId="b14d37be-9fbc-40a8-9e20-d0b1ef8dc4a1" providerId="ADAL" clId="{4E03080E-FEFF-40AA-A4E9-16CA409D2584}" dt="2026-01-04T11:49:20.149" v="215"/>
          <ac:spMkLst>
            <pc:docMk/>
            <pc:sldMk cId="2594982528" sldId="262"/>
            <ac:spMk id="4" creationId="{F9146DD2-35AC-07F4-B45A-8554A7429354}"/>
          </ac:spMkLst>
        </pc:spChg>
        <pc:picChg chg="add del mod">
          <ac:chgData name="Ms G McCormick" userId="b14d37be-9fbc-40a8-9e20-d0b1ef8dc4a1" providerId="ADAL" clId="{4E03080E-FEFF-40AA-A4E9-16CA409D2584}" dt="2026-01-04T10:58:16.721" v="165" actId="478"/>
          <ac:picMkLst>
            <pc:docMk/>
            <pc:sldMk cId="2594982528" sldId="262"/>
            <ac:picMk id="4098" creationId="{5A21DE84-796C-DE66-0C4E-E054878923A2}"/>
          </ac:picMkLst>
        </pc:picChg>
        <pc:picChg chg="add mod">
          <ac:chgData name="Ms G McCormick" userId="b14d37be-9fbc-40a8-9e20-d0b1ef8dc4a1" providerId="ADAL" clId="{4E03080E-FEFF-40AA-A4E9-16CA409D2584}" dt="2026-01-04T11:00:26.970" v="172" actId="1076"/>
          <ac:picMkLst>
            <pc:docMk/>
            <pc:sldMk cId="2594982528" sldId="262"/>
            <ac:picMk id="4100" creationId="{6BE612AE-9B62-18E8-29C1-FE45DF2F46B2}"/>
          </ac:picMkLst>
        </pc:picChg>
        <pc:picChg chg="add mod">
          <ac:chgData name="Ms G McCormick" userId="b14d37be-9fbc-40a8-9e20-d0b1ef8dc4a1" providerId="ADAL" clId="{4E03080E-FEFF-40AA-A4E9-16CA409D2584}" dt="2026-01-04T11:01:24.160" v="180" actId="1076"/>
          <ac:picMkLst>
            <pc:docMk/>
            <pc:sldMk cId="2594982528" sldId="262"/>
            <ac:picMk id="4102" creationId="{56521190-9760-260D-E56E-1720F9E5745C}"/>
          </ac:picMkLst>
        </pc:picChg>
      </pc:sldChg>
      <pc:sldChg chg="addSp delSp modSp mod">
        <pc:chgData name="Ms G McCormick" userId="b14d37be-9fbc-40a8-9e20-d0b1ef8dc4a1" providerId="ADAL" clId="{4E03080E-FEFF-40AA-A4E9-16CA409D2584}" dt="2026-01-04T11:49:25.632" v="217"/>
        <pc:sldMkLst>
          <pc:docMk/>
          <pc:sldMk cId="2285377635" sldId="263"/>
        </pc:sldMkLst>
        <pc:spChg chg="del">
          <ac:chgData name="Ms G McCormick" userId="b14d37be-9fbc-40a8-9e20-d0b1ef8dc4a1" providerId="ADAL" clId="{4E03080E-FEFF-40AA-A4E9-16CA409D2584}" dt="2026-01-04T11:49:24.852" v="216" actId="478"/>
          <ac:spMkLst>
            <pc:docMk/>
            <pc:sldMk cId="2285377635" sldId="263"/>
            <ac:spMk id="2" creationId="{1505383E-92EB-3533-9DA7-70AF96DFA26A}"/>
          </ac:spMkLst>
        </pc:spChg>
        <pc:spChg chg="mod">
          <ac:chgData name="Ms G McCormick" userId="b14d37be-9fbc-40a8-9e20-d0b1ef8dc4a1" providerId="ADAL" clId="{4E03080E-FEFF-40AA-A4E9-16CA409D2584}" dt="2026-01-04T11:04:21.719" v="206" actId="1076"/>
          <ac:spMkLst>
            <pc:docMk/>
            <pc:sldMk cId="2285377635" sldId="263"/>
            <ac:spMk id="3" creationId="{422F9FC3-0266-064C-8CAB-6EFD2D3A8EFD}"/>
          </ac:spMkLst>
        </pc:spChg>
        <pc:spChg chg="mod">
          <ac:chgData name="Ms G McCormick" userId="b14d37be-9fbc-40a8-9e20-d0b1ef8dc4a1" providerId="ADAL" clId="{4E03080E-FEFF-40AA-A4E9-16CA409D2584}" dt="2026-01-04T11:04:21.719" v="206" actId="1076"/>
          <ac:spMkLst>
            <pc:docMk/>
            <pc:sldMk cId="2285377635" sldId="263"/>
            <ac:spMk id="5" creationId="{26CAE5E2-28B1-7ACD-5FE3-4ABB0EAB6A49}"/>
          </ac:spMkLst>
        </pc:spChg>
        <pc:spChg chg="add mod">
          <ac:chgData name="Ms G McCormick" userId="b14d37be-9fbc-40a8-9e20-d0b1ef8dc4a1" providerId="ADAL" clId="{4E03080E-FEFF-40AA-A4E9-16CA409D2584}" dt="2026-01-04T11:04:04.007" v="203" actId="208"/>
          <ac:spMkLst>
            <pc:docMk/>
            <pc:sldMk cId="2285377635" sldId="263"/>
            <ac:spMk id="6" creationId="{4D4BDA26-2234-AC0B-682C-4818E98CD571}"/>
          </ac:spMkLst>
        </pc:spChg>
        <pc:spChg chg="add mod">
          <ac:chgData name="Ms G McCormick" userId="b14d37be-9fbc-40a8-9e20-d0b1ef8dc4a1" providerId="ADAL" clId="{4E03080E-FEFF-40AA-A4E9-16CA409D2584}" dt="2026-01-04T11:49:25.632" v="217"/>
          <ac:spMkLst>
            <pc:docMk/>
            <pc:sldMk cId="2285377635" sldId="263"/>
            <ac:spMk id="7" creationId="{80F3178C-44B3-5021-F679-2C9C3C8631FB}"/>
          </ac:spMkLst>
        </pc:spChg>
      </pc:sldChg>
      <pc:sldChg chg="addSp delSp modSp new del mod">
        <pc:chgData name="Ms G McCormick" userId="b14d37be-9fbc-40a8-9e20-d0b1ef8dc4a1" providerId="ADAL" clId="{4E03080E-FEFF-40AA-A4E9-16CA409D2584}" dt="2026-01-04T10:37:13.540" v="29" actId="47"/>
        <pc:sldMkLst>
          <pc:docMk/>
          <pc:sldMk cId="1021763199" sldId="264"/>
        </pc:sldMkLst>
        <pc:spChg chg="del">
          <ac:chgData name="Ms G McCormick" userId="b14d37be-9fbc-40a8-9e20-d0b1ef8dc4a1" providerId="ADAL" clId="{4E03080E-FEFF-40AA-A4E9-16CA409D2584}" dt="2026-01-04T10:32:39.906" v="11" actId="478"/>
          <ac:spMkLst>
            <pc:docMk/>
            <pc:sldMk cId="1021763199" sldId="264"/>
            <ac:spMk id="2" creationId="{DBFFCE76-EB83-ED6A-9187-DB11934409E7}"/>
          </ac:spMkLst>
        </pc:spChg>
        <pc:spChg chg="del">
          <ac:chgData name="Ms G McCormick" userId="b14d37be-9fbc-40a8-9e20-d0b1ef8dc4a1" providerId="ADAL" clId="{4E03080E-FEFF-40AA-A4E9-16CA409D2584}" dt="2026-01-04T10:32:39.906" v="11" actId="478"/>
          <ac:spMkLst>
            <pc:docMk/>
            <pc:sldMk cId="1021763199" sldId="264"/>
            <ac:spMk id="3" creationId="{0D7243BB-0809-CAC6-17A2-6543472DF4A8}"/>
          </ac:spMkLst>
        </pc:spChg>
        <pc:picChg chg="add mod">
          <ac:chgData name="Ms G McCormick" userId="b14d37be-9fbc-40a8-9e20-d0b1ef8dc4a1" providerId="ADAL" clId="{4E03080E-FEFF-40AA-A4E9-16CA409D2584}" dt="2026-01-04T10:32:50.714" v="14" actId="1076"/>
          <ac:picMkLst>
            <pc:docMk/>
            <pc:sldMk cId="1021763199" sldId="264"/>
            <ac:picMk id="9" creationId="{8FEC3E62-6BFC-3453-EAC4-66EB74F94295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AE3D84-866C-80B0-80AD-FD740F853BB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E9EC99-CBDF-E51E-52D9-79CDC4AEFD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8B6164-0733-ABE2-5703-EE6B1179D7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D58E221-1FB8-8B4A-F602-87D67A0008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8209DA-D1C0-152A-3DBA-2EEBD631B1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365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9D3226-94A9-08AE-A3EE-A91F4627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4D5B52-DA84-F6D9-D27C-D0B22B7E104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DF468F-991A-E851-BDFE-BB8CA3E43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338E0E-E512-7FAA-5844-D12E2D62A6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DF109-EB27-7024-F2F1-62ACC19160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114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994A14-206C-49D5-B9D3-832EB3EB99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8229F5E-C665-ECE1-2974-7512AF4CA1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D573A9-E3E3-B656-243F-FE794FF2EC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0B149E-A564-EDE3-3BB1-CA41868C60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AFE8EB-D792-AB41-981E-C9168DC9D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49859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CE6E0-989A-C4D0-1090-2DDEBB10D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12D5EA-8B8F-0343-3052-1640AF43DEB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4E9687-21F7-00AE-5BFB-73FBF6352E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40880A-D2D1-682F-84E4-8E03B8AEF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DEB7CF-D84E-5B3B-2051-70824A24D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9A07EA2-09A5-2CD4-93C8-AF3E6CF563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06602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3EAED8-C3B5-15CF-BF70-A4963ACC73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4D696EC-4340-D679-09DF-B436158865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E33143F-2DD5-08E3-DCDB-5A85771741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C63250-578B-EE25-1067-48FF2C822E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EE0CF40-3326-A70D-9FB3-B82D223DFB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9E4BD78-A5C5-34A8-6CCF-BD22CC481A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E766C4B-C6DE-55FE-F2C2-9B88F1D77B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DDD2BD-E432-F4D8-2C72-217C9CC6E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9099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88982A-6D89-42CD-CC9F-38EB1D2D8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C0B25C-4985-B704-7D46-F871ADE6FC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04F326-452F-1FCB-25CE-948B1480CF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792BF3-E9E8-1B53-8F1F-EC440A78A8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490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188D510-55A9-BE98-7159-19C2DB5C0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295E48F-7036-FA51-7E50-6EF41FA39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ED8B589-E457-88A7-85F0-0485AE4E0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62433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D80AD0-2E06-C1A0-749B-0E979AD783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75EC20-FC78-4F07-5A0C-8CA0C79CC5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EA0DB51-602E-0908-6481-7E5184EC73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03E1479-F51E-D782-61DB-187F712F4F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EFAD12-81C1-91E6-8F0E-4FD7ED2DBB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ECE077-6AA4-43CF-E28C-EFCE0667FD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463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5979CF-4112-0828-D151-BB09C528B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51050C-F8D2-512B-75DA-EA2A1557CDE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7E5F70-8542-6B4C-17DF-AA77EB9F01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3EDE07B-7E83-9985-3612-7093CD32B0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76AC5C1-BFBA-266E-8C14-28F4C106F7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05C419-7B08-E78E-0235-3A8AF65AD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91269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6B344-CB92-6CDA-D835-6A997D47D3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DA8691-1967-CAC5-5F35-D6E84709D2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DE3911-9A1A-B449-47BB-99970B7C11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67E419-E056-01A6-EECE-CC29634351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4CAA7-5A94-17CA-E78D-B6C6487109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614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62C8B84-6AE5-596E-CD32-D168A852623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1354E6A-0D16-16EE-69EC-9B15130E02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917384-C4DD-3E9D-0D54-7A4B11F8C7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498417-81F1-4314-2C43-045B41571F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7F12DD-E41A-F5E6-582D-05663C100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701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F555DCB-9D09-85FF-1F0E-3DB219413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A0A3B8-EE2B-3E3D-6135-6C5D7F5133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58E0F0-B1C4-34F5-26DF-F7815F9302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A009A94-93CD-4F50-AA4E-051376DB9B48}" type="datetimeFigureOut">
              <a:rPr lang="en-GB" smtClean="0"/>
              <a:t>04/01/2026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A2ECC6-3ACA-4A7D-C574-D17FE1F1D9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20B85-BBF0-5AA1-017E-3207DF4F2B7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299AC5-5707-43CE-8231-D041719158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211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9C796A-635A-22A7-CBC2-620677D678E0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7.6 The Human Boday KO</a:t>
            </a:r>
            <a:endParaRPr lang="en-GB" sz="2800" dirty="0">
              <a:solidFill>
                <a:schemeClr val="bg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9FE08AC-1BDE-0937-4C57-AE8A165B8BC1}"/>
              </a:ext>
            </a:extLst>
          </p:cNvPr>
          <p:cNvSpPr txBox="1"/>
          <p:nvPr/>
        </p:nvSpPr>
        <p:spPr>
          <a:xfrm>
            <a:off x="278570" y="428179"/>
            <a:ext cx="4976734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1. Cells, Tissues &amp; Organs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Cell</a:t>
            </a:r>
            <a:r>
              <a:rPr lang="en-GB" dirty="0"/>
              <a:t>: the smallest unit of life (e.g. muscle cell, nerve cell).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Tissue</a:t>
            </a:r>
            <a:r>
              <a:rPr lang="en-GB" dirty="0"/>
              <a:t>: a group of similar cells working together (e.g. muscle tissue).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Organ</a:t>
            </a:r>
            <a:r>
              <a:rPr lang="en-GB" dirty="0"/>
              <a:t>: a group of different tissues working together to perform a function (e.g. heart).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Organ system</a:t>
            </a:r>
            <a:r>
              <a:rPr lang="en-GB" dirty="0"/>
              <a:t>: a group of organs working together (e.g. digestive system).</a:t>
            </a:r>
          </a:p>
          <a:p>
            <a:pPr>
              <a:buNone/>
            </a:pPr>
            <a:r>
              <a:rPr lang="en-GB" b="1" dirty="0"/>
              <a:t>Why tissues differ in organs</a:t>
            </a:r>
            <a:br>
              <a:rPr lang="en-GB" dirty="0"/>
            </a:br>
            <a:r>
              <a:rPr lang="en-GB" dirty="0"/>
              <a:t>Different tissues are specialised for different jobs (e.g. muscle tissue contracts, nervous tissue sends signals).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5D14861-A904-5F7B-6802-E228ED3FFA0F}"/>
              </a:ext>
            </a:extLst>
          </p:cNvPr>
          <p:cNvSpPr txBox="1"/>
          <p:nvPr/>
        </p:nvSpPr>
        <p:spPr>
          <a:xfrm>
            <a:off x="5908458" y="428179"/>
            <a:ext cx="214814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2. Skeleton</a:t>
            </a:r>
          </a:p>
          <a:p>
            <a:pPr>
              <a:buNone/>
            </a:pPr>
            <a:r>
              <a:rPr lang="en-GB" b="1" dirty="0"/>
              <a:t>Functions of the skeleton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Supports the body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Protects organs (e.g. skull protects brain)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Allows movement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Produces blood cells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Stores minerals</a:t>
            </a:r>
          </a:p>
          <a:p>
            <a:pPr>
              <a:buNone/>
            </a:pPr>
            <a:r>
              <a:rPr lang="en-GB" b="1" dirty="0"/>
              <a:t>Different bones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Skull</a:t>
            </a:r>
            <a:r>
              <a:rPr lang="en-GB" dirty="0"/>
              <a:t> – protection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Rib cage</a:t>
            </a:r>
            <a:r>
              <a:rPr lang="en-GB" dirty="0"/>
              <a:t> – protects heart and lungs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Spine</a:t>
            </a:r>
            <a:r>
              <a:rPr lang="en-GB" dirty="0"/>
              <a:t> – support and flexibility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Limbs</a:t>
            </a:r>
            <a:r>
              <a:rPr lang="en-GB" dirty="0"/>
              <a:t> – movement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07CF860-DCCE-8A49-F9AA-F1D6E80AF0DE}"/>
              </a:ext>
            </a:extLst>
          </p:cNvPr>
          <p:cNvSpPr/>
          <p:nvPr/>
        </p:nvSpPr>
        <p:spPr>
          <a:xfrm>
            <a:off x="278570" y="428180"/>
            <a:ext cx="5541360" cy="409398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1B865C6-4FEF-BCB1-0CE6-A8617962E629}"/>
              </a:ext>
            </a:extLst>
          </p:cNvPr>
          <p:cNvSpPr/>
          <p:nvPr/>
        </p:nvSpPr>
        <p:spPr>
          <a:xfrm>
            <a:off x="5899701" y="428180"/>
            <a:ext cx="6022403" cy="5508640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9771DD4-6F34-4423-4EEC-7F29C447F0A4}"/>
              </a:ext>
            </a:extLst>
          </p:cNvPr>
          <p:cNvSpPr txBox="1"/>
          <p:nvPr/>
        </p:nvSpPr>
        <p:spPr>
          <a:xfrm>
            <a:off x="278570" y="5936820"/>
            <a:ext cx="5296320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🔴 </a:t>
            </a:r>
            <a:r>
              <a:rPr lang="en-GB" sz="1400" b="1" dirty="0"/>
              <a:t>Common Misconceptions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Cells and tissues are the same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Organs are made of only one tissue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A97757-9857-E57E-0E97-77ACE8345ACF}"/>
              </a:ext>
            </a:extLst>
          </p:cNvPr>
          <p:cNvSpPr txBox="1"/>
          <p:nvPr/>
        </p:nvSpPr>
        <p:spPr>
          <a:xfrm>
            <a:off x="5728296" y="6042122"/>
            <a:ext cx="6182028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🔴 </a:t>
            </a:r>
            <a:r>
              <a:rPr lang="en-GB" sz="1400" b="1" dirty="0"/>
              <a:t>Common Misconceptions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Skeleton is only for protection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Bones do not change or grow</a:t>
            </a:r>
          </a:p>
        </p:txBody>
      </p:sp>
      <p:pic>
        <p:nvPicPr>
          <p:cNvPr id="7" name="Picture 2" descr="Cell Organisation Lesson | KS3 Biology | RevisionTown - RivisionTown">
            <a:extLst>
              <a:ext uri="{FF2B5EF4-FFF2-40B4-BE49-F238E27FC236}">
                <a16:creationId xmlns:a16="http://schemas.microsoft.com/office/drawing/2014/main" id="{C59EECE5-6C8E-CE0E-E109-B2A2FBA24B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96" y="4645914"/>
            <a:ext cx="5458400" cy="13276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Bones of the skeleton – TeachPE.com">
            <a:extLst>
              <a:ext uri="{FF2B5EF4-FFF2-40B4-BE49-F238E27FC236}">
                <a16:creationId xmlns:a16="http://schemas.microsoft.com/office/drawing/2014/main" id="{773A28AE-1BD7-534C-9001-ACF0904375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42843" y="639079"/>
            <a:ext cx="3567482" cy="4994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477901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B45C577-DA72-D93D-75DD-F5F0D0E77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1E217BC7-831C-DB93-B35F-D778D26B7724}"/>
              </a:ext>
            </a:extLst>
          </p:cNvPr>
          <p:cNvSpPr txBox="1"/>
          <p:nvPr/>
        </p:nvSpPr>
        <p:spPr>
          <a:xfrm>
            <a:off x="278570" y="551848"/>
            <a:ext cx="497673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3. Muscles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Muscles </a:t>
            </a:r>
            <a:r>
              <a:rPr lang="en-GB" b="1" dirty="0"/>
              <a:t>contract</a:t>
            </a:r>
            <a:r>
              <a:rPr lang="en-GB" dirty="0"/>
              <a:t> to cause movement.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Muscles are attached to bones by </a:t>
            </a:r>
            <a:r>
              <a:rPr lang="en-GB" b="1" dirty="0"/>
              <a:t>tendons</a:t>
            </a:r>
            <a:r>
              <a:rPr lang="en-GB" dirty="0"/>
              <a:t>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Muscles work in </a:t>
            </a:r>
            <a:r>
              <a:rPr lang="en-GB" b="1" dirty="0"/>
              <a:t>antagonistic pairs</a:t>
            </a:r>
            <a:r>
              <a:rPr lang="en-GB" dirty="0"/>
              <a:t>.</a:t>
            </a:r>
          </a:p>
          <a:p>
            <a:pPr>
              <a:buNone/>
            </a:pPr>
            <a:r>
              <a:rPr lang="en-GB" b="1" dirty="0"/>
              <a:t>Antagonistic pairs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One muscle contracts while the other relaxes.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Example: </a:t>
            </a:r>
            <a:r>
              <a:rPr lang="en-GB" b="1" dirty="0"/>
              <a:t>biceps and triceps</a:t>
            </a:r>
            <a:r>
              <a:rPr lang="en-GB" dirty="0"/>
              <a:t> in the arm.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DAB05B3-5EA6-3B13-A34F-3F45CAA96734}"/>
              </a:ext>
            </a:extLst>
          </p:cNvPr>
          <p:cNvSpPr txBox="1"/>
          <p:nvPr/>
        </p:nvSpPr>
        <p:spPr>
          <a:xfrm>
            <a:off x="5819930" y="428179"/>
            <a:ext cx="6093500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4. Diffusion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Diffusion</a:t>
            </a:r>
            <a:r>
              <a:rPr lang="en-GB" dirty="0"/>
              <a:t>: movement of particles from a high concentration to a low concentration.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Occurs in liquids and gases.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Does </a:t>
            </a:r>
            <a:r>
              <a:rPr lang="en-GB" b="1" dirty="0"/>
              <a:t>not</a:t>
            </a:r>
            <a:r>
              <a:rPr lang="en-GB" dirty="0"/>
              <a:t> require energy.</a:t>
            </a:r>
          </a:p>
          <a:p>
            <a:pPr>
              <a:buNone/>
            </a:pPr>
            <a:r>
              <a:rPr lang="en-GB" b="1" dirty="0"/>
              <a:t>Increasing rate of diffusion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Higher temperature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Larger surface area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Steeper concentration gradient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4953A62-00FB-22D6-8390-CD9DC06C0B53}"/>
              </a:ext>
            </a:extLst>
          </p:cNvPr>
          <p:cNvSpPr/>
          <p:nvPr/>
        </p:nvSpPr>
        <p:spPr>
          <a:xfrm>
            <a:off x="278570" y="428180"/>
            <a:ext cx="5296320" cy="516386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8CC73F3-94ED-5D7A-94F5-DC02590943FE}"/>
              </a:ext>
            </a:extLst>
          </p:cNvPr>
          <p:cNvSpPr/>
          <p:nvPr/>
        </p:nvSpPr>
        <p:spPr>
          <a:xfrm>
            <a:off x="5731402" y="428180"/>
            <a:ext cx="6182028" cy="5163866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B351E62-9631-3A88-1E61-BA5827B01E2C}"/>
              </a:ext>
            </a:extLst>
          </p:cNvPr>
          <p:cNvSpPr txBox="1"/>
          <p:nvPr/>
        </p:nvSpPr>
        <p:spPr>
          <a:xfrm>
            <a:off x="278570" y="5936820"/>
            <a:ext cx="5296320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🔴 </a:t>
            </a:r>
            <a:r>
              <a:rPr lang="en-GB" sz="1400" b="1" dirty="0"/>
              <a:t>Common Misconceptions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Muscles push bones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Both muscles contract at the same time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7AA7125-8F71-010B-28DE-E657C601FAA8}"/>
              </a:ext>
            </a:extLst>
          </p:cNvPr>
          <p:cNvSpPr txBox="1"/>
          <p:nvPr/>
        </p:nvSpPr>
        <p:spPr>
          <a:xfrm>
            <a:off x="5775666" y="5936820"/>
            <a:ext cx="6182028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🔴 </a:t>
            </a:r>
            <a:r>
              <a:rPr lang="en-GB" sz="1400" b="1" dirty="0"/>
              <a:t>Common Misconceptions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Diffusion needs energy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Diffusion only happens in gases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1F1AA03-0364-311F-7B8A-D5BB02FC04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687" y="2804149"/>
            <a:ext cx="4762500" cy="2105025"/>
          </a:xfrm>
          <a:prstGeom prst="rect">
            <a:avLst/>
          </a:prstGeom>
        </p:spPr>
      </p:pic>
      <p:pic>
        <p:nvPicPr>
          <p:cNvPr id="6" name="Picture 5" descr="A diagram of a cell&#10;&#10;AI-generated content may be incorrect.">
            <a:extLst>
              <a:ext uri="{FF2B5EF4-FFF2-40B4-BE49-F238E27FC236}">
                <a16:creationId xmlns:a16="http://schemas.microsoft.com/office/drawing/2014/main" id="{E0B32505-AD8C-4073-C222-1B37EDC3FA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0181" y="1330455"/>
            <a:ext cx="2987513" cy="2741483"/>
          </a:xfrm>
          <a:prstGeom prst="rect">
            <a:avLst/>
          </a:prstGeom>
        </p:spPr>
      </p:pic>
      <p:pic>
        <p:nvPicPr>
          <p:cNvPr id="1026" name="Picture 2" descr="Diffusion - Biology: AQA A Level">
            <a:extLst>
              <a:ext uri="{FF2B5EF4-FFF2-40B4-BE49-F238E27FC236}">
                <a16:creationId xmlns:a16="http://schemas.microsoft.com/office/drawing/2014/main" id="{E627D4C2-9211-F0CF-711F-DC2EA77F4B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9930" y="3241886"/>
            <a:ext cx="3760256" cy="235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9C70C163-5CB9-D49F-AB4F-47C36731E806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7.6 The Human Body KO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77257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8435B1-80E8-1383-33D8-7937B37150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00D3D9DF-6284-8F9D-0211-B65CBC0221D7}"/>
              </a:ext>
            </a:extLst>
          </p:cNvPr>
          <p:cNvSpPr txBox="1"/>
          <p:nvPr/>
        </p:nvSpPr>
        <p:spPr>
          <a:xfrm>
            <a:off x="198672" y="367014"/>
            <a:ext cx="11794654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5. Digestion</a:t>
            </a:r>
          </a:p>
          <a:p>
            <a:pPr>
              <a:buNone/>
            </a:pPr>
            <a:r>
              <a:rPr lang="en-GB" b="1" dirty="0"/>
              <a:t>Digestive system organs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Mouth – chewing and saliva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Oesophagus – moves food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Stomach – acid and enzymes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Small intestine – digestion and absorption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Large intestine – water absorption</a:t>
            </a:r>
          </a:p>
          <a:p>
            <a:pPr>
              <a:buNone/>
            </a:pPr>
            <a:r>
              <a:rPr lang="en-GB" b="1" dirty="0"/>
              <a:t>Importance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Breaks food into soluble substances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Allows nutrients to be absorbed into the blood</a:t>
            </a:r>
          </a:p>
          <a:p>
            <a:pPr>
              <a:buNone/>
            </a:pPr>
            <a:r>
              <a:rPr lang="en-GB" b="1" dirty="0"/>
              <a:t>Physical digestion</a:t>
            </a:r>
            <a:r>
              <a:rPr lang="en-GB" dirty="0"/>
              <a:t>: breaking food into smaller pieces</a:t>
            </a:r>
            <a:br>
              <a:rPr lang="en-GB" dirty="0"/>
            </a:br>
            <a:r>
              <a:rPr lang="en-GB" b="1" dirty="0"/>
              <a:t>Chemical digestion</a:t>
            </a:r>
            <a:r>
              <a:rPr lang="en-GB" dirty="0"/>
              <a:t>: enzymes break molecules down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A594B6F-9D76-EB9B-2E5D-E90D6DF3FC14}"/>
              </a:ext>
            </a:extLst>
          </p:cNvPr>
          <p:cNvSpPr txBox="1"/>
          <p:nvPr/>
        </p:nvSpPr>
        <p:spPr>
          <a:xfrm>
            <a:off x="151935" y="3860543"/>
            <a:ext cx="993962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6. Enzymes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Enzymes</a:t>
            </a:r>
            <a:r>
              <a:rPr lang="en-GB" dirty="0"/>
              <a:t> are biological catalysts.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Speed up chemical reactions.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Not used up during reactions.</a:t>
            </a:r>
          </a:p>
          <a:p>
            <a:pPr>
              <a:buNone/>
            </a:pPr>
            <a:r>
              <a:rPr lang="en-GB" b="1" dirty="0"/>
              <a:t>Examples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Amylase – starch → sugars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Protease – proteins → amino acids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Lipase – fats → fatty acids and glycerol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6A8B2E0-B132-B75A-351D-D118B7053C83}"/>
              </a:ext>
            </a:extLst>
          </p:cNvPr>
          <p:cNvSpPr/>
          <p:nvPr/>
        </p:nvSpPr>
        <p:spPr>
          <a:xfrm>
            <a:off x="118772" y="381249"/>
            <a:ext cx="9972789" cy="3404767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0196631-736B-A96F-4A39-FFC59094AD4F}"/>
              </a:ext>
            </a:extLst>
          </p:cNvPr>
          <p:cNvSpPr/>
          <p:nvPr/>
        </p:nvSpPr>
        <p:spPr>
          <a:xfrm>
            <a:off x="118772" y="3860543"/>
            <a:ext cx="11794653" cy="2885031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E733C47-8619-A546-9F99-BFF081306F88}"/>
              </a:ext>
            </a:extLst>
          </p:cNvPr>
          <p:cNvSpPr txBox="1"/>
          <p:nvPr/>
        </p:nvSpPr>
        <p:spPr>
          <a:xfrm>
            <a:off x="10171461" y="398267"/>
            <a:ext cx="1789974" cy="1815882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🔴 </a:t>
            </a:r>
            <a:r>
              <a:rPr lang="en-GB" sz="1400" b="1" dirty="0"/>
              <a:t>Common Misconceptions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Digestion only happens in the stomach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Food enters the blood in the stomach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ADFCF7C-9817-1B9F-3DA1-A092084C69C7}"/>
              </a:ext>
            </a:extLst>
          </p:cNvPr>
          <p:cNvSpPr txBox="1"/>
          <p:nvPr/>
        </p:nvSpPr>
        <p:spPr>
          <a:xfrm>
            <a:off x="10171461" y="2315663"/>
            <a:ext cx="1789974" cy="1169551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🔴 </a:t>
            </a:r>
            <a:r>
              <a:rPr lang="en-GB" sz="1400" b="1" dirty="0"/>
              <a:t>Common Misconceptions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Enzymes are alive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Enzymes get used up</a:t>
            </a:r>
          </a:p>
        </p:txBody>
      </p:sp>
      <p:pic>
        <p:nvPicPr>
          <p:cNvPr id="2050" name="Picture 2" descr="The Digestive System Lesson | KS3 Biology | Cognito">
            <a:extLst>
              <a:ext uri="{FF2B5EF4-FFF2-40B4-BE49-F238E27FC236}">
                <a16:creationId xmlns:a16="http://schemas.microsoft.com/office/drawing/2014/main" id="{C14E9507-F5E5-8D46-E261-C5FB2A0CA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402" y="569585"/>
            <a:ext cx="4058690" cy="3216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The Digestive System Lesson | KS3 Biology | Cognito">
            <a:extLst>
              <a:ext uri="{FF2B5EF4-FFF2-40B4-BE49-F238E27FC236}">
                <a16:creationId xmlns:a16="http://schemas.microsoft.com/office/drawing/2014/main" id="{51BF6142-23E1-F43E-0F98-974C241764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6297" y="4248669"/>
            <a:ext cx="3185022" cy="1447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What Are Digestive Enzymes Bbc Bitesize at Mary Eklund blog">
            <a:extLst>
              <a:ext uri="{FF2B5EF4-FFF2-40B4-BE49-F238E27FC236}">
                <a16:creationId xmlns:a16="http://schemas.microsoft.com/office/drawing/2014/main" id="{4272F7F1-8EC4-5996-50C3-6412E55E41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9264" y="3974352"/>
            <a:ext cx="4316216" cy="24278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6EBE4AB2-B3D7-DC4B-D564-6FC6AAA23150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7.6 The Human Body KO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89298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311EA1-B39B-C576-06B9-5597E48CC8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77213E0F-7EBC-A7A0-5F39-B646BDB37BE5}"/>
              </a:ext>
            </a:extLst>
          </p:cNvPr>
          <p:cNvSpPr txBox="1"/>
          <p:nvPr/>
        </p:nvSpPr>
        <p:spPr>
          <a:xfrm>
            <a:off x="278570" y="468443"/>
            <a:ext cx="497673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7. Circulation (Blood)</a:t>
            </a:r>
          </a:p>
          <a:p>
            <a:pPr>
              <a:buNone/>
            </a:pPr>
            <a:r>
              <a:rPr lang="en-GB" b="1" dirty="0"/>
              <a:t>Functions of blood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Transport oxygen, nutrients, hormones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Remove waste (e.g. carbon dioxide)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Protect against disease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Regulate temperature</a:t>
            </a:r>
          </a:p>
          <a:p>
            <a:pPr>
              <a:buNone/>
            </a:pPr>
            <a:r>
              <a:rPr lang="en-GB" b="1" dirty="0"/>
              <a:t>Blood components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Red blood cells – oxygen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White blood cells – defence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Platelets – clotting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Plasma – liquid transport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68CCCF9-F739-B567-7BC3-8F206FE56A09}"/>
              </a:ext>
            </a:extLst>
          </p:cNvPr>
          <p:cNvSpPr txBox="1"/>
          <p:nvPr/>
        </p:nvSpPr>
        <p:spPr>
          <a:xfrm>
            <a:off x="5819930" y="428177"/>
            <a:ext cx="2522021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8. Circulation (Heart)</a:t>
            </a:r>
          </a:p>
          <a:p>
            <a:pPr>
              <a:buNone/>
            </a:pPr>
            <a:r>
              <a:rPr lang="en-GB" b="1" dirty="0"/>
              <a:t>Heart structures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Atria (top chambers)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Ventricles (bottom chambers)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Valves – prevent backflow</a:t>
            </a:r>
          </a:p>
          <a:p>
            <a:pPr>
              <a:buNone/>
            </a:pPr>
            <a:r>
              <a:rPr lang="en-GB" b="1" dirty="0"/>
              <a:t>Blood route</a:t>
            </a:r>
            <a:br>
              <a:rPr lang="en-GB" dirty="0"/>
            </a:br>
            <a:r>
              <a:rPr lang="en-GB" dirty="0"/>
              <a:t>Body → heart → lungs → heart → body</a:t>
            </a:r>
          </a:p>
          <a:p>
            <a:pPr>
              <a:buNone/>
            </a:pPr>
            <a:r>
              <a:rPr lang="en-GB" b="1" dirty="0"/>
              <a:t>Adaptations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Thick muscular walls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Valves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Separate sides</a:t>
            </a:r>
          </a:p>
          <a:p>
            <a:pPr>
              <a:buNone/>
            </a:pPr>
            <a:r>
              <a:rPr lang="en-GB" b="1" dirty="0"/>
              <a:t>Double circulatory system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Blood passes through the heart </a:t>
            </a:r>
            <a:r>
              <a:rPr lang="en-GB" b="1" dirty="0"/>
              <a:t>twice</a:t>
            </a:r>
            <a:r>
              <a:rPr lang="en-GB" dirty="0"/>
              <a:t> per cycle.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85F3BD6C-E3FF-9A12-2114-69080E65D5AC}"/>
              </a:ext>
            </a:extLst>
          </p:cNvPr>
          <p:cNvSpPr/>
          <p:nvPr/>
        </p:nvSpPr>
        <p:spPr>
          <a:xfrm>
            <a:off x="278570" y="428180"/>
            <a:ext cx="5296320" cy="5447964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C72BF23-1851-917D-76DB-793B56296D08}"/>
              </a:ext>
            </a:extLst>
          </p:cNvPr>
          <p:cNvSpPr/>
          <p:nvPr/>
        </p:nvSpPr>
        <p:spPr>
          <a:xfrm>
            <a:off x="5731402" y="428179"/>
            <a:ext cx="6182028" cy="534983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329852-379B-F3B3-341A-77A649C56FCB}"/>
              </a:ext>
            </a:extLst>
          </p:cNvPr>
          <p:cNvSpPr txBox="1"/>
          <p:nvPr/>
        </p:nvSpPr>
        <p:spPr>
          <a:xfrm>
            <a:off x="278570" y="6020225"/>
            <a:ext cx="5296320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🔴 </a:t>
            </a:r>
            <a:r>
              <a:rPr lang="en-GB" sz="1400" b="1" dirty="0"/>
              <a:t>Common Misconceptions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Blood only carries oxygen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Plasma is just water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A0BEB1-9A15-8610-CC97-57D843A4A8D9}"/>
              </a:ext>
            </a:extLst>
          </p:cNvPr>
          <p:cNvSpPr txBox="1"/>
          <p:nvPr/>
        </p:nvSpPr>
        <p:spPr>
          <a:xfrm>
            <a:off x="5731402" y="6020225"/>
            <a:ext cx="6182028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🔴 </a:t>
            </a:r>
            <a:r>
              <a:rPr lang="en-GB" sz="1400" b="1" dirty="0"/>
              <a:t>Common Misconceptions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Heart pumps once per cycle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Oxygenated and deoxygenated blood mix</a:t>
            </a:r>
          </a:p>
        </p:txBody>
      </p:sp>
      <p:pic>
        <p:nvPicPr>
          <p:cNvPr id="3074" name="Picture 2" descr="The four components of the blood - Respiration and gas exchange - KS3 ...">
            <a:extLst>
              <a:ext uri="{FF2B5EF4-FFF2-40B4-BE49-F238E27FC236}">
                <a16:creationId xmlns:a16="http://schemas.microsoft.com/office/drawing/2014/main" id="{633533BE-9B6C-8071-A85F-9109787AB6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05" y="3590364"/>
            <a:ext cx="2538339" cy="2187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Diagram of a heart with arrows and red and blue arrows&#10;&#10;AI-generated content may be incorrect.">
            <a:extLst>
              <a:ext uri="{FF2B5EF4-FFF2-40B4-BE49-F238E27FC236}">
                <a16:creationId xmlns:a16="http://schemas.microsoft.com/office/drawing/2014/main" id="{95181AAB-6AC3-8F22-A763-6144E5E6DEA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64922" y="830163"/>
            <a:ext cx="3748508" cy="2760201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5273E3EA-1555-7D47-74F5-25E69636E21B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7.6 The Human Body KO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2293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EA9B5B-4711-3294-C945-3339C60FC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8C943C08-843B-7CD3-0C7F-6E87D4B6EFB9}"/>
              </a:ext>
            </a:extLst>
          </p:cNvPr>
          <p:cNvSpPr txBox="1"/>
          <p:nvPr/>
        </p:nvSpPr>
        <p:spPr>
          <a:xfrm>
            <a:off x="278570" y="551848"/>
            <a:ext cx="4976734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9. Lungs &amp; Gas Exchange</a:t>
            </a:r>
          </a:p>
          <a:p>
            <a:pPr>
              <a:buNone/>
            </a:pPr>
            <a:r>
              <a:rPr lang="en-GB" b="1" dirty="0"/>
              <a:t>Structures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Trachea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Bronchi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Bronchioles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Alveoli</a:t>
            </a:r>
          </a:p>
          <a:p>
            <a:pPr>
              <a:buNone/>
            </a:pPr>
            <a:r>
              <a:rPr lang="en-GB" b="1" dirty="0"/>
              <a:t>Gas exchange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Oxygen diffuses into blood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Carbon dioxide diffuses out</a:t>
            </a:r>
          </a:p>
          <a:p>
            <a:pPr>
              <a:buNone/>
            </a:pPr>
            <a:r>
              <a:rPr lang="en-GB" b="1" dirty="0"/>
              <a:t>Adaptations</a:t>
            </a:r>
            <a:endParaRPr lang="en-GB" dirty="0"/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Large surface area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Thin walls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Good blood supply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/>
              <a:t>Moist surface</a:t>
            </a:r>
          </a:p>
          <a:p>
            <a:pPr>
              <a:buNone/>
            </a:pPr>
            <a:endParaRPr lang="en-GB" dirty="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01C6F70D-7C9D-2C02-BBFB-A6A7678D85AA}"/>
              </a:ext>
            </a:extLst>
          </p:cNvPr>
          <p:cNvSpPr/>
          <p:nvPr/>
        </p:nvSpPr>
        <p:spPr>
          <a:xfrm>
            <a:off x="278570" y="428180"/>
            <a:ext cx="11484644" cy="4802582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2193AB4-F30A-4303-33B8-F680EA4F4419}"/>
              </a:ext>
            </a:extLst>
          </p:cNvPr>
          <p:cNvSpPr txBox="1"/>
          <p:nvPr/>
        </p:nvSpPr>
        <p:spPr>
          <a:xfrm>
            <a:off x="278570" y="5354430"/>
            <a:ext cx="5296320" cy="738664"/>
          </a:xfrm>
          <a:prstGeom prst="rect">
            <a:avLst/>
          </a:prstGeom>
          <a:solidFill>
            <a:schemeClr val="tx2">
              <a:lumMod val="10000"/>
              <a:lumOff val="90000"/>
            </a:schemeClr>
          </a:solidFill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sz="1400" dirty="0"/>
              <a:t>🔴 </a:t>
            </a:r>
            <a:r>
              <a:rPr lang="en-GB" sz="1400" b="1" dirty="0"/>
              <a:t>Common Misconceptions</a:t>
            </a:r>
            <a:endParaRPr lang="en-GB" sz="1400" dirty="0"/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Lungs are hollow sacs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1400" dirty="0"/>
              <a:t>Breathing and respiration are the same</a:t>
            </a:r>
          </a:p>
        </p:txBody>
      </p:sp>
      <p:pic>
        <p:nvPicPr>
          <p:cNvPr id="4100" name="Picture 4" descr="The Lungs Questions and Revision | MME">
            <a:extLst>
              <a:ext uri="{FF2B5EF4-FFF2-40B4-BE49-F238E27FC236}">
                <a16:creationId xmlns:a16="http://schemas.microsoft.com/office/drawing/2014/main" id="{6BE612AE-9B62-18E8-29C1-FE45DF2F46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1770" y="944302"/>
            <a:ext cx="4031917" cy="3383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The Lungs Questions and Revision | MME">
            <a:extLst>
              <a:ext uri="{FF2B5EF4-FFF2-40B4-BE49-F238E27FC236}">
                <a16:creationId xmlns:a16="http://schemas.microsoft.com/office/drawing/2014/main" id="{56521190-9760-260D-E56E-1720F9E57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9360" y="1546459"/>
            <a:ext cx="3582930" cy="2566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F9146DD2-35AC-07F4-B45A-8554A7429354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7.6 The Human Body KO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49825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357765-98E3-7C98-9420-8D6D4E1FAA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22F9FC3-0266-064C-8CAB-6EFD2D3A8EFD}"/>
              </a:ext>
            </a:extLst>
          </p:cNvPr>
          <p:cNvSpPr/>
          <p:nvPr/>
        </p:nvSpPr>
        <p:spPr>
          <a:xfrm>
            <a:off x="232075" y="428179"/>
            <a:ext cx="5533293" cy="369331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6CAE5E2-28B1-7ACD-5FE3-4ABB0EAB6A49}"/>
              </a:ext>
            </a:extLst>
          </p:cNvPr>
          <p:cNvSpPr txBox="1"/>
          <p:nvPr/>
        </p:nvSpPr>
        <p:spPr>
          <a:xfrm>
            <a:off x="232075" y="428179"/>
            <a:ext cx="5533294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Key Questions to Probe Understanding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What is the difference between a cell, tissue, and organ?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Why do muscles work in antagonistic pairs?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How does diffusion help gas exchange in the lungs?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Why are enzymes important for digestion?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What makes the heart efficient at pumping blood?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Why is the human circulatory system described as “double”?</a:t>
            </a:r>
          </a:p>
          <a:p>
            <a:pPr marL="342900" indent="-342900">
              <a:buFont typeface="+mj-lt"/>
              <a:buAutoNum type="arabicPeriod"/>
            </a:pPr>
            <a:r>
              <a:rPr lang="en-GB" dirty="0"/>
              <a:t>How are the lungs adapted for efficient gas exchange?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D4BDA26-2234-AC0B-682C-4818E98CD571}"/>
              </a:ext>
            </a:extLst>
          </p:cNvPr>
          <p:cNvSpPr txBox="1"/>
          <p:nvPr/>
        </p:nvSpPr>
        <p:spPr>
          <a:xfrm>
            <a:off x="5978471" y="428179"/>
            <a:ext cx="6098582" cy="618630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en-GB" b="1" dirty="0"/>
              <a:t>Key words:</a:t>
            </a:r>
          </a:p>
          <a:p>
            <a:pPr>
              <a:buNone/>
            </a:pPr>
            <a:r>
              <a:rPr lang="en-GB" b="1" dirty="0"/>
              <a:t>Cell</a:t>
            </a:r>
            <a:r>
              <a:rPr lang="en-GB" dirty="0"/>
              <a:t> – smallest living unit</a:t>
            </a:r>
            <a:br>
              <a:rPr lang="en-GB" dirty="0"/>
            </a:br>
            <a:r>
              <a:rPr lang="en-GB" b="1" dirty="0"/>
              <a:t>Tissue</a:t>
            </a:r>
            <a:r>
              <a:rPr lang="en-GB" dirty="0"/>
              <a:t> – group of similar cells</a:t>
            </a:r>
            <a:br>
              <a:rPr lang="en-GB" dirty="0"/>
            </a:br>
            <a:r>
              <a:rPr lang="en-GB" b="1" dirty="0"/>
              <a:t>Organ</a:t>
            </a:r>
            <a:r>
              <a:rPr lang="en-GB" dirty="0"/>
              <a:t> – group of tissues working together</a:t>
            </a:r>
            <a:br>
              <a:rPr lang="en-GB" dirty="0"/>
            </a:br>
            <a:r>
              <a:rPr lang="en-GB" b="1" dirty="0"/>
              <a:t>Organ system</a:t>
            </a:r>
            <a:r>
              <a:rPr lang="en-GB" dirty="0"/>
              <a:t> – group of organs</a:t>
            </a:r>
          </a:p>
          <a:p>
            <a:pPr>
              <a:buNone/>
            </a:pPr>
            <a:r>
              <a:rPr lang="en-GB" b="1" dirty="0"/>
              <a:t>Skeleton</a:t>
            </a:r>
            <a:r>
              <a:rPr lang="en-GB" dirty="0"/>
              <a:t> – supports and protects the body</a:t>
            </a:r>
            <a:br>
              <a:rPr lang="en-GB" dirty="0"/>
            </a:br>
            <a:r>
              <a:rPr lang="en-GB" b="1" dirty="0"/>
              <a:t>Bone</a:t>
            </a:r>
            <a:r>
              <a:rPr lang="en-GB" dirty="0"/>
              <a:t> – hard structure</a:t>
            </a:r>
            <a:br>
              <a:rPr lang="en-GB" dirty="0"/>
            </a:br>
            <a:r>
              <a:rPr lang="en-GB" b="1" dirty="0"/>
              <a:t>Muscle</a:t>
            </a:r>
            <a:r>
              <a:rPr lang="en-GB" dirty="0"/>
              <a:t> – contracts to cause movement</a:t>
            </a:r>
            <a:br>
              <a:rPr lang="en-GB" dirty="0"/>
            </a:br>
            <a:r>
              <a:rPr lang="en-GB" b="1" dirty="0"/>
              <a:t>Tendon</a:t>
            </a:r>
            <a:r>
              <a:rPr lang="en-GB" dirty="0"/>
              <a:t> – joins muscle to bone</a:t>
            </a:r>
            <a:br>
              <a:rPr lang="en-GB" dirty="0"/>
            </a:br>
            <a:r>
              <a:rPr lang="en-GB" b="1" dirty="0"/>
              <a:t>Antagonistic pair</a:t>
            </a:r>
            <a:r>
              <a:rPr lang="en-GB" dirty="0"/>
              <a:t> – muscles working opposite</a:t>
            </a:r>
          </a:p>
          <a:p>
            <a:pPr>
              <a:buNone/>
            </a:pPr>
            <a:r>
              <a:rPr lang="en-GB" b="1" dirty="0"/>
              <a:t>Contract</a:t>
            </a:r>
            <a:r>
              <a:rPr lang="en-GB" dirty="0"/>
              <a:t> – shorten and tighten</a:t>
            </a:r>
            <a:br>
              <a:rPr lang="en-GB" dirty="0"/>
            </a:br>
            <a:r>
              <a:rPr lang="en-GB" b="1" dirty="0"/>
              <a:t>Relax</a:t>
            </a:r>
            <a:r>
              <a:rPr lang="en-GB" dirty="0"/>
              <a:t> – lengthen and loosen</a:t>
            </a:r>
          </a:p>
          <a:p>
            <a:pPr>
              <a:buNone/>
            </a:pPr>
            <a:r>
              <a:rPr lang="en-GB" b="1" dirty="0"/>
              <a:t>Diffusion</a:t>
            </a:r>
            <a:r>
              <a:rPr lang="en-GB" dirty="0"/>
              <a:t> – movement from high to low concentration</a:t>
            </a:r>
          </a:p>
          <a:p>
            <a:pPr>
              <a:buNone/>
            </a:pPr>
            <a:r>
              <a:rPr lang="en-GB" b="1" dirty="0"/>
              <a:t>Digestion</a:t>
            </a:r>
            <a:r>
              <a:rPr lang="en-GB" dirty="0"/>
              <a:t> – breaking food down</a:t>
            </a:r>
            <a:br>
              <a:rPr lang="en-GB" dirty="0"/>
            </a:br>
            <a:r>
              <a:rPr lang="en-GB" b="1" dirty="0"/>
              <a:t>Enzyme</a:t>
            </a:r>
            <a:r>
              <a:rPr lang="en-GB" dirty="0"/>
              <a:t> – biological catalyst</a:t>
            </a:r>
            <a:br>
              <a:rPr lang="en-GB" dirty="0"/>
            </a:br>
            <a:r>
              <a:rPr lang="en-GB" b="1" dirty="0"/>
              <a:t>Absorption</a:t>
            </a:r>
            <a:r>
              <a:rPr lang="en-GB" dirty="0"/>
              <a:t> – nutrients into blood</a:t>
            </a:r>
            <a:br>
              <a:rPr lang="en-GB" dirty="0"/>
            </a:br>
            <a:r>
              <a:rPr lang="en-GB" b="1" dirty="0"/>
              <a:t>Small intestine</a:t>
            </a:r>
            <a:r>
              <a:rPr lang="en-GB" dirty="0"/>
              <a:t> – site of absorption</a:t>
            </a:r>
          </a:p>
          <a:p>
            <a:pPr>
              <a:buNone/>
            </a:pPr>
            <a:r>
              <a:rPr lang="en-GB" b="1" dirty="0"/>
              <a:t>Blood</a:t>
            </a:r>
            <a:r>
              <a:rPr lang="en-GB" dirty="0"/>
              <a:t> – transports substances</a:t>
            </a:r>
            <a:br>
              <a:rPr lang="en-GB" dirty="0"/>
            </a:br>
            <a:r>
              <a:rPr lang="en-GB" b="1" dirty="0"/>
              <a:t>Heart</a:t>
            </a:r>
            <a:r>
              <a:rPr lang="en-GB" dirty="0"/>
              <a:t> – pumps blood</a:t>
            </a:r>
          </a:p>
          <a:p>
            <a:pPr>
              <a:buNone/>
            </a:pPr>
            <a:r>
              <a:rPr lang="en-GB" b="1" dirty="0"/>
              <a:t>Alveoli</a:t>
            </a:r>
            <a:r>
              <a:rPr lang="en-GB" dirty="0"/>
              <a:t> – air sacs in lungs</a:t>
            </a:r>
            <a:br>
              <a:rPr lang="en-GB" dirty="0"/>
            </a:br>
            <a:r>
              <a:rPr lang="en-GB" b="1" dirty="0"/>
              <a:t>Oxygen</a:t>
            </a:r>
            <a:r>
              <a:rPr lang="en-GB" dirty="0"/>
              <a:t> – needed for respiration</a:t>
            </a:r>
            <a:br>
              <a:rPr lang="en-GB" dirty="0"/>
            </a:br>
            <a:r>
              <a:rPr lang="en-GB" b="1" dirty="0"/>
              <a:t>Carbon dioxide</a:t>
            </a:r>
            <a:r>
              <a:rPr lang="en-GB" dirty="0"/>
              <a:t> – waste ga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80F3178C-44B3-5021-F679-2C9C3C8631FB}"/>
              </a:ext>
            </a:extLst>
          </p:cNvPr>
          <p:cNvSpPr txBox="1">
            <a:spLocks/>
          </p:cNvSpPr>
          <p:nvPr/>
        </p:nvSpPr>
        <p:spPr>
          <a:xfrm>
            <a:off x="0" y="1"/>
            <a:ext cx="12191999" cy="344774"/>
          </a:xfrm>
          <a:prstGeom prst="rect">
            <a:avLst/>
          </a:prstGeom>
          <a:solidFill>
            <a:srgbClr val="0070C0"/>
          </a:solidFill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1800" b="1" dirty="0">
                <a:solidFill>
                  <a:schemeClr val="bg1"/>
                </a:solidFill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7.6 The Human Body KO</a:t>
            </a:r>
            <a:endParaRPr lang="en-GB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5377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96</TotalTime>
  <Words>822</Words>
  <Application>Microsoft Office PowerPoint</Application>
  <PresentationFormat>Widescreen</PresentationFormat>
  <Paragraphs>138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Century Gothic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Fulwood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Ms G McCormick</dc:creator>
  <cp:lastModifiedBy>Ms G McCormick</cp:lastModifiedBy>
  <cp:revision>1</cp:revision>
  <dcterms:created xsi:type="dcterms:W3CDTF">2026-01-04T10:11:27Z</dcterms:created>
  <dcterms:modified xsi:type="dcterms:W3CDTF">2026-01-04T11:49:27Z</dcterms:modified>
</cp:coreProperties>
</file>