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5" d="100"/>
          <a:sy n="105" d="100"/>
        </p:scale>
        <p:origin x="83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4CA55-013D-DADC-DB7F-69D1275DD8B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E0C5483E-1709-4A5B-A299-7861A8C4DFD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715FC8D3-495C-D847-4DC4-0141961DB1C6}"/>
              </a:ext>
            </a:extLst>
          </p:cNvPr>
          <p:cNvSpPr>
            <a:spLocks noGrp="1"/>
          </p:cNvSpPr>
          <p:nvPr>
            <p:ph type="dt" sz="half" idx="10"/>
          </p:nvPr>
        </p:nvSpPr>
        <p:spPr/>
        <p:txBody>
          <a:bodyPr/>
          <a:lstStyle/>
          <a:p>
            <a:fld id="{20514267-94D6-4C85-BFA5-3D4C561F30FD}" type="datetimeFigureOut">
              <a:rPr lang="en-GB" smtClean="0"/>
              <a:t>30/10/2024</a:t>
            </a:fld>
            <a:endParaRPr lang="en-GB"/>
          </a:p>
        </p:txBody>
      </p:sp>
      <p:sp>
        <p:nvSpPr>
          <p:cNvPr id="5" name="Footer Placeholder 4">
            <a:extLst>
              <a:ext uri="{FF2B5EF4-FFF2-40B4-BE49-F238E27FC236}">
                <a16:creationId xmlns:a16="http://schemas.microsoft.com/office/drawing/2014/main" id="{3F41F4CD-FEF9-F8B4-7827-310EAE1025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2543B3-C105-35DD-C220-71BB0E80261E}"/>
              </a:ext>
            </a:extLst>
          </p:cNvPr>
          <p:cNvSpPr>
            <a:spLocks noGrp="1"/>
          </p:cNvSpPr>
          <p:nvPr>
            <p:ph type="sldNum" sz="quarter" idx="12"/>
          </p:nvPr>
        </p:nvSpPr>
        <p:spPr/>
        <p:txBody>
          <a:bodyPr/>
          <a:lstStyle/>
          <a:p>
            <a:fld id="{ADA53A83-FFD0-4FF3-945A-F9DE5A09E753}" type="slidenum">
              <a:rPr lang="en-GB" smtClean="0"/>
              <a:t>‹#›</a:t>
            </a:fld>
            <a:endParaRPr lang="en-GB"/>
          </a:p>
        </p:txBody>
      </p:sp>
    </p:spTree>
    <p:extLst>
      <p:ext uri="{BB962C8B-B14F-4D97-AF65-F5344CB8AC3E}">
        <p14:creationId xmlns:p14="http://schemas.microsoft.com/office/powerpoint/2010/main" val="130112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4DA51-0626-542B-A25F-5092B59978A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370BF49-F54E-CBF3-381E-89DD2B78B6B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18FEBEE-B990-029F-40BE-75561D2F60EF}"/>
              </a:ext>
            </a:extLst>
          </p:cNvPr>
          <p:cNvSpPr>
            <a:spLocks noGrp="1"/>
          </p:cNvSpPr>
          <p:nvPr>
            <p:ph type="dt" sz="half" idx="10"/>
          </p:nvPr>
        </p:nvSpPr>
        <p:spPr/>
        <p:txBody>
          <a:bodyPr/>
          <a:lstStyle/>
          <a:p>
            <a:fld id="{20514267-94D6-4C85-BFA5-3D4C561F30FD}" type="datetimeFigureOut">
              <a:rPr lang="en-GB" smtClean="0"/>
              <a:t>30/10/2024</a:t>
            </a:fld>
            <a:endParaRPr lang="en-GB"/>
          </a:p>
        </p:txBody>
      </p:sp>
      <p:sp>
        <p:nvSpPr>
          <p:cNvPr id="5" name="Footer Placeholder 4">
            <a:extLst>
              <a:ext uri="{FF2B5EF4-FFF2-40B4-BE49-F238E27FC236}">
                <a16:creationId xmlns:a16="http://schemas.microsoft.com/office/drawing/2014/main" id="{6779D973-4093-15FC-574F-B520AD210A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D9713F-1351-8996-C751-53CB1FC3CB83}"/>
              </a:ext>
            </a:extLst>
          </p:cNvPr>
          <p:cNvSpPr>
            <a:spLocks noGrp="1"/>
          </p:cNvSpPr>
          <p:nvPr>
            <p:ph type="sldNum" sz="quarter" idx="12"/>
          </p:nvPr>
        </p:nvSpPr>
        <p:spPr/>
        <p:txBody>
          <a:bodyPr/>
          <a:lstStyle/>
          <a:p>
            <a:fld id="{ADA53A83-FFD0-4FF3-945A-F9DE5A09E753}" type="slidenum">
              <a:rPr lang="en-GB" smtClean="0"/>
              <a:t>‹#›</a:t>
            </a:fld>
            <a:endParaRPr lang="en-GB"/>
          </a:p>
        </p:txBody>
      </p:sp>
    </p:spTree>
    <p:extLst>
      <p:ext uri="{BB962C8B-B14F-4D97-AF65-F5344CB8AC3E}">
        <p14:creationId xmlns:p14="http://schemas.microsoft.com/office/powerpoint/2010/main" val="32670191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0B596C-BAEC-1365-4646-7419D5EB409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6B0BDD07-0583-650D-2B3A-AAFC6DC34CE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0A5A28F-A115-08CD-E260-C0FFEE5D510D}"/>
              </a:ext>
            </a:extLst>
          </p:cNvPr>
          <p:cNvSpPr>
            <a:spLocks noGrp="1"/>
          </p:cNvSpPr>
          <p:nvPr>
            <p:ph type="dt" sz="half" idx="10"/>
          </p:nvPr>
        </p:nvSpPr>
        <p:spPr/>
        <p:txBody>
          <a:bodyPr/>
          <a:lstStyle/>
          <a:p>
            <a:fld id="{20514267-94D6-4C85-BFA5-3D4C561F30FD}" type="datetimeFigureOut">
              <a:rPr lang="en-GB" smtClean="0"/>
              <a:t>30/10/2024</a:t>
            </a:fld>
            <a:endParaRPr lang="en-GB"/>
          </a:p>
        </p:txBody>
      </p:sp>
      <p:sp>
        <p:nvSpPr>
          <p:cNvPr id="5" name="Footer Placeholder 4">
            <a:extLst>
              <a:ext uri="{FF2B5EF4-FFF2-40B4-BE49-F238E27FC236}">
                <a16:creationId xmlns:a16="http://schemas.microsoft.com/office/drawing/2014/main" id="{997474F8-37E5-B77C-E677-E6F09DABBA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9B7FE8-A356-9372-6F2A-7154FA7F6777}"/>
              </a:ext>
            </a:extLst>
          </p:cNvPr>
          <p:cNvSpPr>
            <a:spLocks noGrp="1"/>
          </p:cNvSpPr>
          <p:nvPr>
            <p:ph type="sldNum" sz="quarter" idx="12"/>
          </p:nvPr>
        </p:nvSpPr>
        <p:spPr/>
        <p:txBody>
          <a:bodyPr/>
          <a:lstStyle/>
          <a:p>
            <a:fld id="{ADA53A83-FFD0-4FF3-945A-F9DE5A09E753}" type="slidenum">
              <a:rPr lang="en-GB" smtClean="0"/>
              <a:t>‹#›</a:t>
            </a:fld>
            <a:endParaRPr lang="en-GB"/>
          </a:p>
        </p:txBody>
      </p:sp>
    </p:spTree>
    <p:extLst>
      <p:ext uri="{BB962C8B-B14F-4D97-AF65-F5344CB8AC3E}">
        <p14:creationId xmlns:p14="http://schemas.microsoft.com/office/powerpoint/2010/main" val="4091451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127B9-C778-2054-F41A-676D95DEDD9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A7008B8-C0C3-F06E-1108-006B3E32616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D7518D9-E20B-D0CC-0AF4-E6EA2EFAAE9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31DF025C-2324-9B7D-D8F2-06F8E75A2B7E}"/>
              </a:ext>
            </a:extLst>
          </p:cNvPr>
          <p:cNvSpPr>
            <a:spLocks noGrp="1"/>
          </p:cNvSpPr>
          <p:nvPr>
            <p:ph type="dt" sz="half" idx="10"/>
          </p:nvPr>
        </p:nvSpPr>
        <p:spPr/>
        <p:txBody>
          <a:bodyPr/>
          <a:lstStyle/>
          <a:p>
            <a:fld id="{20514267-94D6-4C85-BFA5-3D4C561F30FD}" type="datetimeFigureOut">
              <a:rPr lang="en-GB" smtClean="0"/>
              <a:t>30/10/2024</a:t>
            </a:fld>
            <a:endParaRPr lang="en-GB"/>
          </a:p>
        </p:txBody>
      </p:sp>
      <p:sp>
        <p:nvSpPr>
          <p:cNvPr id="6" name="Footer Placeholder 5">
            <a:extLst>
              <a:ext uri="{FF2B5EF4-FFF2-40B4-BE49-F238E27FC236}">
                <a16:creationId xmlns:a16="http://schemas.microsoft.com/office/drawing/2014/main" id="{99A5B0E4-70FE-F332-8FAC-EBAC90C6C60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31BD5FB-0C1D-3F35-B18C-4146488F3054}"/>
              </a:ext>
            </a:extLst>
          </p:cNvPr>
          <p:cNvSpPr>
            <a:spLocks noGrp="1"/>
          </p:cNvSpPr>
          <p:nvPr>
            <p:ph type="sldNum" sz="quarter" idx="12"/>
          </p:nvPr>
        </p:nvSpPr>
        <p:spPr/>
        <p:txBody>
          <a:bodyPr/>
          <a:lstStyle/>
          <a:p>
            <a:fld id="{ADA53A83-FFD0-4FF3-945A-F9DE5A09E753}" type="slidenum">
              <a:rPr lang="en-GB" smtClean="0"/>
              <a:t>‹#›</a:t>
            </a:fld>
            <a:endParaRPr lang="en-GB"/>
          </a:p>
        </p:txBody>
      </p:sp>
    </p:spTree>
    <p:extLst>
      <p:ext uri="{BB962C8B-B14F-4D97-AF65-F5344CB8AC3E}">
        <p14:creationId xmlns:p14="http://schemas.microsoft.com/office/powerpoint/2010/main" val="2753508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7C4CF-EAA4-75F9-870D-C0F9045E1929}"/>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08728E1E-A8A4-E5F4-804E-2E7B4A97C3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DA0AB9E-4F85-B653-0346-783F67CCCF1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343F453D-B29C-7E40-DC47-E20A702474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ECEE0D5-BA7D-838C-D00C-57C8BA237D4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E721AF8D-8C76-17AD-8722-5B9D57974DF6}"/>
              </a:ext>
            </a:extLst>
          </p:cNvPr>
          <p:cNvSpPr>
            <a:spLocks noGrp="1"/>
          </p:cNvSpPr>
          <p:nvPr>
            <p:ph type="dt" sz="half" idx="10"/>
          </p:nvPr>
        </p:nvSpPr>
        <p:spPr/>
        <p:txBody>
          <a:bodyPr/>
          <a:lstStyle/>
          <a:p>
            <a:fld id="{20514267-94D6-4C85-BFA5-3D4C561F30FD}" type="datetimeFigureOut">
              <a:rPr lang="en-GB" smtClean="0"/>
              <a:t>30/10/2024</a:t>
            </a:fld>
            <a:endParaRPr lang="en-GB"/>
          </a:p>
        </p:txBody>
      </p:sp>
      <p:sp>
        <p:nvSpPr>
          <p:cNvPr id="8" name="Footer Placeholder 7">
            <a:extLst>
              <a:ext uri="{FF2B5EF4-FFF2-40B4-BE49-F238E27FC236}">
                <a16:creationId xmlns:a16="http://schemas.microsoft.com/office/drawing/2014/main" id="{FCF54B29-1E96-212C-AD00-F3BA307148D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F666A20-207B-28AC-E737-2C1C31D1EEAB}"/>
              </a:ext>
            </a:extLst>
          </p:cNvPr>
          <p:cNvSpPr>
            <a:spLocks noGrp="1"/>
          </p:cNvSpPr>
          <p:nvPr>
            <p:ph type="sldNum" sz="quarter" idx="12"/>
          </p:nvPr>
        </p:nvSpPr>
        <p:spPr/>
        <p:txBody>
          <a:bodyPr/>
          <a:lstStyle/>
          <a:p>
            <a:fld id="{ADA53A83-FFD0-4FF3-945A-F9DE5A09E753}" type="slidenum">
              <a:rPr lang="en-GB" smtClean="0"/>
              <a:t>‹#›</a:t>
            </a:fld>
            <a:endParaRPr lang="en-GB"/>
          </a:p>
        </p:txBody>
      </p:sp>
    </p:spTree>
    <p:extLst>
      <p:ext uri="{BB962C8B-B14F-4D97-AF65-F5344CB8AC3E}">
        <p14:creationId xmlns:p14="http://schemas.microsoft.com/office/powerpoint/2010/main" val="4474948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06990-09E3-244E-0F43-234CE40B523D}"/>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8A90BACB-A305-EDE3-1698-1D8D6B211C57}"/>
              </a:ext>
            </a:extLst>
          </p:cNvPr>
          <p:cNvSpPr>
            <a:spLocks noGrp="1"/>
          </p:cNvSpPr>
          <p:nvPr>
            <p:ph type="dt" sz="half" idx="10"/>
          </p:nvPr>
        </p:nvSpPr>
        <p:spPr/>
        <p:txBody>
          <a:bodyPr/>
          <a:lstStyle/>
          <a:p>
            <a:fld id="{20514267-94D6-4C85-BFA5-3D4C561F30FD}" type="datetimeFigureOut">
              <a:rPr lang="en-GB" smtClean="0"/>
              <a:t>30/10/2024</a:t>
            </a:fld>
            <a:endParaRPr lang="en-GB"/>
          </a:p>
        </p:txBody>
      </p:sp>
      <p:sp>
        <p:nvSpPr>
          <p:cNvPr id="4" name="Footer Placeholder 3">
            <a:extLst>
              <a:ext uri="{FF2B5EF4-FFF2-40B4-BE49-F238E27FC236}">
                <a16:creationId xmlns:a16="http://schemas.microsoft.com/office/drawing/2014/main" id="{972BFC8F-A9F1-C289-9E0A-EE5A47D6C52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564BFAB-E80D-89FF-BC9C-75BE594A9517}"/>
              </a:ext>
            </a:extLst>
          </p:cNvPr>
          <p:cNvSpPr>
            <a:spLocks noGrp="1"/>
          </p:cNvSpPr>
          <p:nvPr>
            <p:ph type="sldNum" sz="quarter" idx="12"/>
          </p:nvPr>
        </p:nvSpPr>
        <p:spPr/>
        <p:txBody>
          <a:bodyPr/>
          <a:lstStyle/>
          <a:p>
            <a:fld id="{ADA53A83-FFD0-4FF3-945A-F9DE5A09E753}" type="slidenum">
              <a:rPr lang="en-GB" smtClean="0"/>
              <a:t>‹#›</a:t>
            </a:fld>
            <a:endParaRPr lang="en-GB"/>
          </a:p>
        </p:txBody>
      </p:sp>
    </p:spTree>
    <p:extLst>
      <p:ext uri="{BB962C8B-B14F-4D97-AF65-F5344CB8AC3E}">
        <p14:creationId xmlns:p14="http://schemas.microsoft.com/office/powerpoint/2010/main" val="848313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04D4B2E-C08B-87E6-9ED5-752FF23643A9}"/>
              </a:ext>
            </a:extLst>
          </p:cNvPr>
          <p:cNvSpPr>
            <a:spLocks noGrp="1"/>
          </p:cNvSpPr>
          <p:nvPr>
            <p:ph type="dt" sz="half" idx="10"/>
          </p:nvPr>
        </p:nvSpPr>
        <p:spPr/>
        <p:txBody>
          <a:bodyPr/>
          <a:lstStyle/>
          <a:p>
            <a:fld id="{20514267-94D6-4C85-BFA5-3D4C561F30FD}" type="datetimeFigureOut">
              <a:rPr lang="en-GB" smtClean="0"/>
              <a:t>30/10/2024</a:t>
            </a:fld>
            <a:endParaRPr lang="en-GB"/>
          </a:p>
        </p:txBody>
      </p:sp>
      <p:sp>
        <p:nvSpPr>
          <p:cNvPr id="3" name="Footer Placeholder 2">
            <a:extLst>
              <a:ext uri="{FF2B5EF4-FFF2-40B4-BE49-F238E27FC236}">
                <a16:creationId xmlns:a16="http://schemas.microsoft.com/office/drawing/2014/main" id="{2A9F3033-081F-1C9E-7426-9FE0AF45631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34CE960-237E-966A-0826-1C016E6172C3}"/>
              </a:ext>
            </a:extLst>
          </p:cNvPr>
          <p:cNvSpPr>
            <a:spLocks noGrp="1"/>
          </p:cNvSpPr>
          <p:nvPr>
            <p:ph type="sldNum" sz="quarter" idx="12"/>
          </p:nvPr>
        </p:nvSpPr>
        <p:spPr/>
        <p:txBody>
          <a:bodyPr/>
          <a:lstStyle/>
          <a:p>
            <a:fld id="{ADA53A83-FFD0-4FF3-945A-F9DE5A09E753}" type="slidenum">
              <a:rPr lang="en-GB" smtClean="0"/>
              <a:t>‹#›</a:t>
            </a:fld>
            <a:endParaRPr lang="en-GB"/>
          </a:p>
        </p:txBody>
      </p:sp>
    </p:spTree>
    <p:extLst>
      <p:ext uri="{BB962C8B-B14F-4D97-AF65-F5344CB8AC3E}">
        <p14:creationId xmlns:p14="http://schemas.microsoft.com/office/powerpoint/2010/main" val="1514066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FFF942-17FC-6B08-987F-942B579476E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34A623F5-85E7-11F3-BFE8-C7E4A9D6B8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D9729765-4673-EC32-76C6-AC873B8345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53F9959-C249-488E-F141-B81AAA525DA1}"/>
              </a:ext>
            </a:extLst>
          </p:cNvPr>
          <p:cNvSpPr>
            <a:spLocks noGrp="1"/>
          </p:cNvSpPr>
          <p:nvPr>
            <p:ph type="dt" sz="half" idx="10"/>
          </p:nvPr>
        </p:nvSpPr>
        <p:spPr/>
        <p:txBody>
          <a:bodyPr/>
          <a:lstStyle/>
          <a:p>
            <a:fld id="{20514267-94D6-4C85-BFA5-3D4C561F30FD}" type="datetimeFigureOut">
              <a:rPr lang="en-GB" smtClean="0"/>
              <a:t>30/10/2024</a:t>
            </a:fld>
            <a:endParaRPr lang="en-GB"/>
          </a:p>
        </p:txBody>
      </p:sp>
      <p:sp>
        <p:nvSpPr>
          <p:cNvPr id="6" name="Footer Placeholder 5">
            <a:extLst>
              <a:ext uri="{FF2B5EF4-FFF2-40B4-BE49-F238E27FC236}">
                <a16:creationId xmlns:a16="http://schemas.microsoft.com/office/drawing/2014/main" id="{92CBE4E0-5EC9-47E9-E3D2-BF79F752F16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14DC16A-EFF1-17F0-0FD4-65786F99FBE2}"/>
              </a:ext>
            </a:extLst>
          </p:cNvPr>
          <p:cNvSpPr>
            <a:spLocks noGrp="1"/>
          </p:cNvSpPr>
          <p:nvPr>
            <p:ph type="sldNum" sz="quarter" idx="12"/>
          </p:nvPr>
        </p:nvSpPr>
        <p:spPr/>
        <p:txBody>
          <a:bodyPr/>
          <a:lstStyle/>
          <a:p>
            <a:fld id="{ADA53A83-FFD0-4FF3-945A-F9DE5A09E753}" type="slidenum">
              <a:rPr lang="en-GB" smtClean="0"/>
              <a:t>‹#›</a:t>
            </a:fld>
            <a:endParaRPr lang="en-GB"/>
          </a:p>
        </p:txBody>
      </p:sp>
    </p:spTree>
    <p:extLst>
      <p:ext uri="{BB962C8B-B14F-4D97-AF65-F5344CB8AC3E}">
        <p14:creationId xmlns:p14="http://schemas.microsoft.com/office/powerpoint/2010/main" val="14146237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D20B9-45A0-DD1C-5A0A-E46B0866F3C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BE6B44D7-63F0-7EEE-7EF3-1B5DFFC36D1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B6193A9-DE21-FCB8-7DC7-2C1B2FECA2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E919804-D5F4-045F-66F0-E2D8C43160BD}"/>
              </a:ext>
            </a:extLst>
          </p:cNvPr>
          <p:cNvSpPr>
            <a:spLocks noGrp="1"/>
          </p:cNvSpPr>
          <p:nvPr>
            <p:ph type="dt" sz="half" idx="10"/>
          </p:nvPr>
        </p:nvSpPr>
        <p:spPr/>
        <p:txBody>
          <a:bodyPr/>
          <a:lstStyle/>
          <a:p>
            <a:fld id="{20514267-94D6-4C85-BFA5-3D4C561F30FD}" type="datetimeFigureOut">
              <a:rPr lang="en-GB" smtClean="0"/>
              <a:t>30/10/2024</a:t>
            </a:fld>
            <a:endParaRPr lang="en-GB"/>
          </a:p>
        </p:txBody>
      </p:sp>
      <p:sp>
        <p:nvSpPr>
          <p:cNvPr id="6" name="Footer Placeholder 5">
            <a:extLst>
              <a:ext uri="{FF2B5EF4-FFF2-40B4-BE49-F238E27FC236}">
                <a16:creationId xmlns:a16="http://schemas.microsoft.com/office/drawing/2014/main" id="{FF1A1A58-AE53-72DC-DC4D-8137614506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B42C5C-DCE3-A743-FFDA-C19B4A3349B6}"/>
              </a:ext>
            </a:extLst>
          </p:cNvPr>
          <p:cNvSpPr>
            <a:spLocks noGrp="1"/>
          </p:cNvSpPr>
          <p:nvPr>
            <p:ph type="sldNum" sz="quarter" idx="12"/>
          </p:nvPr>
        </p:nvSpPr>
        <p:spPr/>
        <p:txBody>
          <a:bodyPr/>
          <a:lstStyle/>
          <a:p>
            <a:fld id="{ADA53A83-FFD0-4FF3-945A-F9DE5A09E753}" type="slidenum">
              <a:rPr lang="en-GB" smtClean="0"/>
              <a:t>‹#›</a:t>
            </a:fld>
            <a:endParaRPr lang="en-GB"/>
          </a:p>
        </p:txBody>
      </p:sp>
    </p:spTree>
    <p:extLst>
      <p:ext uri="{BB962C8B-B14F-4D97-AF65-F5344CB8AC3E}">
        <p14:creationId xmlns:p14="http://schemas.microsoft.com/office/powerpoint/2010/main" val="2023493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5A2C6-FBA8-9914-D1C1-CA45E214119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82715780-8B04-3F0C-622A-E1063755BC2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F7728FD-91C3-0AC5-C44D-7ED390EDB548}"/>
              </a:ext>
            </a:extLst>
          </p:cNvPr>
          <p:cNvSpPr>
            <a:spLocks noGrp="1"/>
          </p:cNvSpPr>
          <p:nvPr>
            <p:ph type="dt" sz="half" idx="10"/>
          </p:nvPr>
        </p:nvSpPr>
        <p:spPr/>
        <p:txBody>
          <a:bodyPr/>
          <a:lstStyle/>
          <a:p>
            <a:fld id="{20514267-94D6-4C85-BFA5-3D4C561F30FD}" type="datetimeFigureOut">
              <a:rPr lang="en-GB" smtClean="0"/>
              <a:t>30/10/2024</a:t>
            </a:fld>
            <a:endParaRPr lang="en-GB"/>
          </a:p>
        </p:txBody>
      </p:sp>
      <p:sp>
        <p:nvSpPr>
          <p:cNvPr id="5" name="Footer Placeholder 4">
            <a:extLst>
              <a:ext uri="{FF2B5EF4-FFF2-40B4-BE49-F238E27FC236}">
                <a16:creationId xmlns:a16="http://schemas.microsoft.com/office/drawing/2014/main" id="{86F6938A-82AD-DDBD-93FB-A346FF139D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5DE0E6-877C-D532-89AF-ECA3BC1FD119}"/>
              </a:ext>
            </a:extLst>
          </p:cNvPr>
          <p:cNvSpPr>
            <a:spLocks noGrp="1"/>
          </p:cNvSpPr>
          <p:nvPr>
            <p:ph type="sldNum" sz="quarter" idx="12"/>
          </p:nvPr>
        </p:nvSpPr>
        <p:spPr/>
        <p:txBody>
          <a:bodyPr/>
          <a:lstStyle/>
          <a:p>
            <a:fld id="{ADA53A83-FFD0-4FF3-945A-F9DE5A09E753}" type="slidenum">
              <a:rPr lang="en-GB" smtClean="0"/>
              <a:t>‹#›</a:t>
            </a:fld>
            <a:endParaRPr lang="en-GB"/>
          </a:p>
        </p:txBody>
      </p:sp>
    </p:spTree>
    <p:extLst>
      <p:ext uri="{BB962C8B-B14F-4D97-AF65-F5344CB8AC3E}">
        <p14:creationId xmlns:p14="http://schemas.microsoft.com/office/powerpoint/2010/main" val="2967582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66E02A-172D-835F-57D4-D3B31C2B5C39}"/>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93DB64C8-F008-93F1-BA79-16445580E19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6019042-F438-6399-0C3B-6EA9FB367C20}"/>
              </a:ext>
            </a:extLst>
          </p:cNvPr>
          <p:cNvSpPr>
            <a:spLocks noGrp="1"/>
          </p:cNvSpPr>
          <p:nvPr>
            <p:ph type="dt" sz="half" idx="10"/>
          </p:nvPr>
        </p:nvSpPr>
        <p:spPr/>
        <p:txBody>
          <a:bodyPr/>
          <a:lstStyle/>
          <a:p>
            <a:fld id="{20514267-94D6-4C85-BFA5-3D4C561F30FD}" type="datetimeFigureOut">
              <a:rPr lang="en-GB" smtClean="0"/>
              <a:t>30/10/2024</a:t>
            </a:fld>
            <a:endParaRPr lang="en-GB"/>
          </a:p>
        </p:txBody>
      </p:sp>
      <p:sp>
        <p:nvSpPr>
          <p:cNvPr id="5" name="Footer Placeholder 4">
            <a:extLst>
              <a:ext uri="{FF2B5EF4-FFF2-40B4-BE49-F238E27FC236}">
                <a16:creationId xmlns:a16="http://schemas.microsoft.com/office/drawing/2014/main" id="{089CE6F4-0443-FF5F-B5E8-C1B6AD7525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970127-B87C-9320-4B24-7DEDC718A41D}"/>
              </a:ext>
            </a:extLst>
          </p:cNvPr>
          <p:cNvSpPr>
            <a:spLocks noGrp="1"/>
          </p:cNvSpPr>
          <p:nvPr>
            <p:ph type="sldNum" sz="quarter" idx="12"/>
          </p:nvPr>
        </p:nvSpPr>
        <p:spPr/>
        <p:txBody>
          <a:bodyPr/>
          <a:lstStyle/>
          <a:p>
            <a:fld id="{ADA53A83-FFD0-4FF3-945A-F9DE5A09E753}" type="slidenum">
              <a:rPr lang="en-GB" smtClean="0"/>
              <a:t>‹#›</a:t>
            </a:fld>
            <a:endParaRPr lang="en-GB"/>
          </a:p>
        </p:txBody>
      </p:sp>
    </p:spTree>
    <p:extLst>
      <p:ext uri="{BB962C8B-B14F-4D97-AF65-F5344CB8AC3E}">
        <p14:creationId xmlns:p14="http://schemas.microsoft.com/office/powerpoint/2010/main" val="35736765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A9E4828-D51E-4379-914D-F01695EE7FF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58D2236-B7FB-DEEF-5A3F-A4C12C3A536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E91DCD8-7838-6C29-018E-38DAA52B11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0514267-94D6-4C85-BFA5-3D4C561F30FD}" type="datetimeFigureOut">
              <a:rPr lang="en-GB" smtClean="0"/>
              <a:t>30/10/2024</a:t>
            </a:fld>
            <a:endParaRPr lang="en-GB"/>
          </a:p>
        </p:txBody>
      </p:sp>
      <p:sp>
        <p:nvSpPr>
          <p:cNvPr id="5" name="Footer Placeholder 4">
            <a:extLst>
              <a:ext uri="{FF2B5EF4-FFF2-40B4-BE49-F238E27FC236}">
                <a16:creationId xmlns:a16="http://schemas.microsoft.com/office/drawing/2014/main" id="{8FA5224B-C457-B97C-B7D9-2654D9E0863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CDAE5EB-C2F2-9003-0EA0-785FBDA2DE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DA53A83-FFD0-4FF3-945A-F9DE5A09E753}" type="slidenum">
              <a:rPr lang="en-GB" smtClean="0"/>
              <a:t>‹#›</a:t>
            </a:fld>
            <a:endParaRPr lang="en-GB"/>
          </a:p>
        </p:txBody>
      </p:sp>
    </p:spTree>
    <p:extLst>
      <p:ext uri="{BB962C8B-B14F-4D97-AF65-F5344CB8AC3E}">
        <p14:creationId xmlns:p14="http://schemas.microsoft.com/office/powerpoint/2010/main" val="23544995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EE04A36-5C05-715B-F16A-7DC4C5C06E4A}"/>
              </a:ext>
            </a:extLst>
          </p:cNvPr>
          <p:cNvSpPr txBox="1"/>
          <p:nvPr/>
        </p:nvSpPr>
        <p:spPr>
          <a:xfrm>
            <a:off x="6912864" y="630645"/>
            <a:ext cx="5215128" cy="618630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a:t>3. Stage types and stage positions </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2" name="Title 1">
            <a:extLst>
              <a:ext uri="{FF2B5EF4-FFF2-40B4-BE49-F238E27FC236}">
                <a16:creationId xmlns:a16="http://schemas.microsoft.com/office/drawing/2014/main" id="{8EC06DB4-1907-495C-68E2-115DBDDFB560}"/>
              </a:ext>
            </a:extLst>
          </p:cNvPr>
          <p:cNvSpPr>
            <a:spLocks noGrp="1"/>
          </p:cNvSpPr>
          <p:nvPr>
            <p:ph type="ctrTitle"/>
          </p:nvPr>
        </p:nvSpPr>
        <p:spPr>
          <a:xfrm>
            <a:off x="0" y="1"/>
            <a:ext cx="12256655" cy="557783"/>
          </a:xfrm>
          <a:solidFill>
            <a:schemeClr val="tx2">
              <a:lumMod val="50000"/>
              <a:lumOff val="50000"/>
            </a:schemeClr>
          </a:solidFill>
          <a:ln>
            <a:solidFill>
              <a:schemeClr val="tx2">
                <a:lumMod val="50000"/>
                <a:lumOff val="50000"/>
              </a:schemeClr>
            </a:solidFill>
          </a:ln>
        </p:spPr>
        <p:txBody>
          <a:bodyPr>
            <a:noAutofit/>
          </a:bodyPr>
          <a:lstStyle/>
          <a:p>
            <a:r>
              <a:rPr lang="en-GB" sz="3600" dirty="0"/>
              <a:t>Year 7 AP2 Melodrama Knowledge Organiser</a:t>
            </a:r>
          </a:p>
        </p:txBody>
      </p:sp>
      <p:sp>
        <p:nvSpPr>
          <p:cNvPr id="4" name="Text Box 2">
            <a:extLst>
              <a:ext uri="{FF2B5EF4-FFF2-40B4-BE49-F238E27FC236}">
                <a16:creationId xmlns:a16="http://schemas.microsoft.com/office/drawing/2014/main" id="{AB5E7501-725F-EE38-DC4D-D28EAF2F13CF}"/>
              </a:ext>
            </a:extLst>
          </p:cNvPr>
          <p:cNvSpPr txBox="1">
            <a:spLocks noChangeArrowheads="1"/>
          </p:cNvSpPr>
          <p:nvPr/>
        </p:nvSpPr>
        <p:spPr bwMode="auto">
          <a:xfrm>
            <a:off x="64008" y="630645"/>
            <a:ext cx="2519522" cy="6227354"/>
          </a:xfrm>
          <a:prstGeom prst="rect">
            <a:avLst/>
          </a:prstGeom>
          <a:ln/>
        </p:spPr>
        <p:style>
          <a:lnRef idx="2">
            <a:schemeClr val="accent1"/>
          </a:lnRef>
          <a:fillRef idx="1">
            <a:schemeClr val="lt1"/>
          </a:fillRef>
          <a:effectRef idx="0">
            <a:schemeClr val="accent1"/>
          </a:effectRef>
          <a:fontRef idx="minor">
            <a:schemeClr val="dk1"/>
          </a:fontRef>
        </p:style>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sng" strike="noStrike" cap="none" normalizeH="0" baseline="0" dirty="0">
                <a:ln>
                  <a:noFill/>
                </a:ln>
                <a:solidFill>
                  <a:srgbClr val="000000"/>
                </a:solidFill>
                <a:effectLst/>
                <a:latin typeface="Calibri" panose="020F0502020204030204" pitchFamily="34" charset="0"/>
              </a:rPr>
              <a:t>1. Acting Skills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sng" strike="noStrike" cap="none" normalizeH="0" baseline="0" dirty="0">
                <a:ln>
                  <a:noFill/>
                </a:ln>
                <a:solidFill>
                  <a:srgbClr val="000000"/>
                </a:solidFill>
                <a:effectLst/>
                <a:latin typeface="Calibri" panose="020F0502020204030204" pitchFamily="34" charset="0"/>
              </a:rPr>
              <a:t>Vocal -</a:t>
            </a: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rPr>
              <a:t>Volume– how loud or quiet</a:t>
            </a: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rPr>
              <a:t>Tone– softness or harshness of the voice</a:t>
            </a: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rPr>
              <a:t>Pace– how fast or slow</a:t>
            </a: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rPr>
              <a:t>Diction– clarity of the voice</a:t>
            </a: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rPr>
              <a:t>Projection– filling the space with your voice</a:t>
            </a: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rPr>
              <a:t>Accent– how does your character speak</a:t>
            </a: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rPr>
              <a:t>Emotions</a:t>
            </a: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rPr>
              <a:t>Pitch– how high or low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sng" strike="noStrike" cap="none" normalizeH="0" baseline="0" dirty="0">
                <a:ln>
                  <a:noFill/>
                </a:ln>
                <a:solidFill>
                  <a:srgbClr val="000000"/>
                </a:solidFill>
                <a:effectLst/>
                <a:latin typeface="Calibri" panose="020F0502020204030204" pitchFamily="34" charset="0"/>
              </a:rPr>
              <a:t>Physical</a:t>
            </a:r>
            <a:endParaRPr kumimoji="0" lang="en-US" altLang="en-US" sz="1200" b="0" i="0" u="sng" strike="noStrike" cap="none" normalizeH="0" baseline="0" dirty="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rPr>
              <a:t>Facial expression: emotion shown on face</a:t>
            </a:r>
            <a:endParaRPr kumimoji="0" lang="en-US" altLang="en-US" sz="1200" b="0" i="0" u="none" strike="noStrike" cap="none" normalizeH="0" baseline="0" dirty="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rPr>
              <a:t>Eye contact: looking into someone’s</a:t>
            </a: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rPr>
              <a:t>eyes</a:t>
            </a:r>
            <a:endParaRPr kumimoji="0" lang="en-US" altLang="en-US" sz="1200" b="0" i="0" u="none" strike="noStrike" cap="none" normalizeH="0" baseline="0" dirty="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rPr>
              <a:t>Posture: position of spine</a:t>
            </a:r>
            <a:endParaRPr kumimoji="0" lang="en-US" altLang="en-US" sz="1200" b="0" i="0" u="none" strike="noStrike" cap="none" normalizeH="0" baseline="0" dirty="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rPr>
              <a:t>Movement/stillness</a:t>
            </a:r>
            <a:endParaRPr kumimoji="0" lang="en-US" altLang="en-US" sz="1200" b="0" i="0" u="none" strike="noStrike" cap="none" normalizeH="0" baseline="0" dirty="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rPr>
              <a:t>Gesture: head/hand movements</a:t>
            </a:r>
            <a:endParaRPr kumimoji="0" lang="en-US" altLang="en-US" sz="1200" b="0" i="0" u="none" strike="noStrike" cap="none" normalizeH="0" baseline="0" dirty="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rPr>
              <a:t>Proxemics: meaningful use of space</a:t>
            </a:r>
            <a:endParaRPr kumimoji="0" lang="en-US" altLang="en-US" sz="1200" b="0" i="0" u="none" strike="noStrike" cap="none" normalizeH="0" baseline="0" dirty="0">
              <a:ln>
                <a:noFill/>
              </a:ln>
              <a:solidFill>
                <a:srgbClr val="000000"/>
              </a:solidFill>
              <a:effectLst/>
              <a:latin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Calibri" panose="020F0502020204030204" pitchFamily="34" charset="0"/>
              </a:rPr>
              <a:t>Levels: sit, stand, crouch etc.</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sp>
        <p:nvSpPr>
          <p:cNvPr id="5" name="Text Box 3">
            <a:extLst>
              <a:ext uri="{FF2B5EF4-FFF2-40B4-BE49-F238E27FC236}">
                <a16:creationId xmlns:a16="http://schemas.microsoft.com/office/drawing/2014/main" id="{F08FB3D1-835E-D57A-EF50-4510F1BAACFB}"/>
              </a:ext>
            </a:extLst>
          </p:cNvPr>
          <p:cNvSpPr txBox="1">
            <a:spLocks noChangeArrowheads="1"/>
          </p:cNvSpPr>
          <p:nvPr/>
        </p:nvSpPr>
        <p:spPr bwMode="auto">
          <a:xfrm>
            <a:off x="2679192" y="663778"/>
            <a:ext cx="3904488" cy="6161088"/>
          </a:xfrm>
          <a:prstGeom prst="rect">
            <a:avLst/>
          </a:prstGeom>
          <a:ln/>
        </p:spPr>
        <p:style>
          <a:lnRef idx="2">
            <a:schemeClr val="accent1"/>
          </a:lnRef>
          <a:fillRef idx="1">
            <a:schemeClr val="lt1"/>
          </a:fillRef>
          <a:effectRef idx="0">
            <a:schemeClr val="accent1"/>
          </a:effectRef>
          <a:fontRef idx="minor">
            <a:schemeClr val="dk1"/>
          </a:fontRef>
        </p:style>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sng" strike="noStrike" cap="none" normalizeH="0" baseline="0" dirty="0">
                <a:ln>
                  <a:noFill/>
                </a:ln>
                <a:solidFill>
                  <a:srgbClr val="000000"/>
                </a:solidFill>
                <a:effectLst/>
                <a:latin typeface="Arial" panose="020B0604020202020204" pitchFamily="34" charset="0"/>
              </a:rPr>
              <a:t>2. Melodrama facts  </a:t>
            </a:r>
            <a:r>
              <a:rPr kumimoji="0" lang="en-GB" altLang="en-US" sz="1100" b="0" i="0" u="none" strike="noStrike" cap="none" normalizeH="0" baseline="0" dirty="0">
                <a:ln>
                  <a:noFill/>
                </a:ln>
                <a:solidFill>
                  <a:srgbClr val="000000"/>
                </a:solidFill>
                <a:effectLst/>
                <a:latin typeface="Arial" panose="020B0604020202020204" pitchFamily="34" charset="0"/>
              </a:rPr>
              <a:t>                                                                                                                                                                                         </a:t>
            </a:r>
            <a:r>
              <a:rPr kumimoji="0" lang="en-GB" altLang="en-US" sz="1100" b="1" i="0" u="none" strike="noStrike" cap="none" normalizeH="0" baseline="0" dirty="0">
                <a:ln>
                  <a:noFill/>
                </a:ln>
                <a:solidFill>
                  <a:srgbClr val="000000"/>
                </a:solidFill>
                <a:effectLst/>
                <a:latin typeface="Arial" panose="020B0604020202020204" pitchFamily="34" charset="0"/>
              </a:rPr>
              <a:t>Music enhances the Melodrama- </a:t>
            </a:r>
            <a:r>
              <a:rPr kumimoji="0" lang="en-GB" altLang="en-US" sz="1100" b="0" i="0" u="none" strike="noStrike" cap="none" normalizeH="0" baseline="0" dirty="0">
                <a:ln>
                  <a:noFill/>
                </a:ln>
                <a:solidFill>
                  <a:srgbClr val="000000"/>
                </a:solidFill>
                <a:effectLst/>
                <a:latin typeface="Arial" panose="020B0604020202020204" pitchFamily="34" charset="0"/>
              </a:rPr>
              <a:t>Melodrama involved with music </a:t>
            </a:r>
            <a:r>
              <a:rPr kumimoji="0" lang="en-GB" altLang="en-US" sz="1100" b="0" i="0" u="none" strike="noStrike" cap="none" normalizeH="0" baseline="0" dirty="0" err="1">
                <a:ln>
                  <a:noFill/>
                </a:ln>
                <a:solidFill>
                  <a:srgbClr val="000000"/>
                </a:solidFill>
                <a:effectLst/>
                <a:latin typeface="Arial" panose="020B0604020202020204" pitchFamily="34" charset="0"/>
              </a:rPr>
              <a:t>drama.The</a:t>
            </a:r>
            <a:r>
              <a:rPr kumimoji="0" lang="en-GB" altLang="en-US" sz="1100" b="0" i="0" u="none" strike="noStrike" cap="none" normalizeH="0" baseline="0" dirty="0">
                <a:ln>
                  <a:noFill/>
                </a:ln>
                <a:solidFill>
                  <a:srgbClr val="000000"/>
                </a:solidFill>
                <a:effectLst/>
                <a:latin typeface="Arial" panose="020B0604020202020204" pitchFamily="34" charset="0"/>
              </a:rPr>
              <a:t> music was very significant because it enhanced the emotion, mood, and feeling of the characters. </a:t>
            </a:r>
            <a:r>
              <a:rPr kumimoji="0" lang="en-GB" altLang="en-US" sz="1100" b="1" i="0" u="none" strike="noStrike" cap="none" normalizeH="0" baseline="0" dirty="0">
                <a:ln>
                  <a:noFill/>
                </a:ln>
                <a:solidFill>
                  <a:srgbClr val="000000"/>
                </a:solidFill>
                <a:effectLst/>
                <a:latin typeface="Arial" panose="020B0604020202020204" pitchFamily="34" charset="0"/>
              </a:rPr>
              <a:t>Good Verses Evil- </a:t>
            </a:r>
            <a:r>
              <a:rPr kumimoji="0" lang="en-GB" altLang="en-US" sz="1100" b="0" i="0" u="none" strike="noStrike" cap="none" normalizeH="0" baseline="0" dirty="0">
                <a:ln>
                  <a:noFill/>
                </a:ln>
                <a:solidFill>
                  <a:srgbClr val="000000"/>
                </a:solidFill>
                <a:effectLst/>
                <a:latin typeface="Arial" panose="020B0604020202020204" pitchFamily="34" charset="0"/>
              </a:rPr>
              <a:t> the evil characters would begin to look like they were going to win and everything would go to a climax until the good characters finally win over and defeat the evil characters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rgbClr val="000000"/>
                </a:solidFill>
                <a:effectLst/>
                <a:latin typeface="Arial" panose="020B0604020202020204" pitchFamily="34" charset="0"/>
              </a:rPr>
              <a:t>Audience Interaction-  </a:t>
            </a:r>
            <a:r>
              <a:rPr kumimoji="0" lang="en-GB" altLang="en-US" sz="1100" b="0" i="0" u="none" strike="noStrike" cap="none" normalizeH="0" baseline="0" dirty="0">
                <a:ln>
                  <a:noFill/>
                </a:ln>
                <a:solidFill>
                  <a:srgbClr val="000000"/>
                </a:solidFill>
                <a:effectLst/>
                <a:latin typeface="Arial" panose="020B0604020202020204" pitchFamily="34" charset="0"/>
              </a:rPr>
              <a:t>the audience would shout out, boo and hiss as the action carried on.</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1" i="0" u="sng" strike="noStrike" cap="none" normalizeH="0" baseline="0" dirty="0">
                <a:ln>
                  <a:noFill/>
                </a:ln>
                <a:solidFill>
                  <a:srgbClr val="000000"/>
                </a:solidFill>
                <a:effectLst/>
                <a:latin typeface="Arial" panose="020B0604020202020204" pitchFamily="34" charset="0"/>
              </a:rPr>
              <a:t>Stock Characters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Arial" panose="020B0604020202020204" pitchFamily="34" charset="0"/>
              </a:rPr>
              <a:t>The Hero- </a:t>
            </a:r>
            <a:r>
              <a:rPr kumimoji="0" lang="en-GB" altLang="en-US" sz="1200" b="0" i="0" u="none" strike="noStrike" cap="none" normalizeH="0" baseline="0" dirty="0">
                <a:ln>
                  <a:noFill/>
                </a:ln>
                <a:solidFill>
                  <a:srgbClr val="000000"/>
                </a:solidFill>
                <a:effectLst/>
                <a:latin typeface="Arial" panose="020B0604020202020204" pitchFamily="34" charset="0"/>
              </a:rPr>
              <a:t>He believes in justice and fights against evil and injustice. He also saves the heroine from danger and defeats the villain</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Arial" panose="020B0604020202020204" pitchFamily="34" charset="0"/>
              </a:rPr>
              <a:t>The Heroine- </a:t>
            </a:r>
            <a:r>
              <a:rPr kumimoji="0" lang="en-GB" altLang="en-US" sz="1200" b="0" i="0" u="none" strike="noStrike" cap="none" normalizeH="0" baseline="0" dirty="0">
                <a:ln>
                  <a:noFill/>
                </a:ln>
                <a:solidFill>
                  <a:srgbClr val="000000"/>
                </a:solidFill>
                <a:effectLst/>
                <a:latin typeface="Arial" panose="020B0604020202020204" pitchFamily="34" charset="0"/>
              </a:rPr>
              <a:t>She is in love with the hero. She is often in some distress or danger and needs to be saved (Damsel in distress). At the end of the story, she has her happily ever after with the hero.</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Arial" panose="020B0604020202020204" pitchFamily="34" charset="0"/>
              </a:rPr>
              <a:t>The Villain- </a:t>
            </a:r>
            <a:r>
              <a:rPr kumimoji="0" lang="en-GB" altLang="en-US" sz="1200" b="0" i="0" u="none" strike="noStrike" cap="none" normalizeH="0" baseline="0" dirty="0">
                <a:ln>
                  <a:noFill/>
                </a:ln>
                <a:solidFill>
                  <a:srgbClr val="000000"/>
                </a:solidFill>
                <a:effectLst/>
                <a:latin typeface="Arial" panose="020B0604020202020204" pitchFamily="34" charset="0"/>
              </a:rPr>
              <a:t>He is evil, powerful, dishonest, vengeful, corrupt and rich. He hates the hero. In most melodramas, the villain tries to kidnap or marry the heroine.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Arial" panose="020B0604020202020204" pitchFamily="34" charset="0"/>
              </a:rPr>
              <a:t>The Villains Accomplice- </a:t>
            </a:r>
            <a:r>
              <a:rPr kumimoji="0" lang="en-GB" altLang="en-US" sz="1200" b="0" i="0" u="none" strike="noStrike" cap="none" normalizeH="0" baseline="0" dirty="0">
                <a:ln>
                  <a:noFill/>
                </a:ln>
                <a:solidFill>
                  <a:srgbClr val="000000"/>
                </a:solidFill>
                <a:effectLst/>
                <a:latin typeface="Arial" panose="020B0604020202020204" pitchFamily="34" charset="0"/>
              </a:rPr>
              <a:t>Villain’s accomplice helps the villain, but he often gets in the way of the villain. He or she is rather idiotic and stupid and provides comic relief.</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0000"/>
                </a:solidFill>
                <a:effectLst/>
                <a:latin typeface="Arial" panose="020B0604020202020204" pitchFamily="34" charset="0"/>
              </a:rPr>
              <a:t>Faithful Servant to the Hero- </a:t>
            </a:r>
            <a:r>
              <a:rPr kumimoji="0" lang="en-GB" altLang="en-US" sz="1200" b="0" i="0" u="none" strike="noStrike" cap="none" normalizeH="0" baseline="0" dirty="0">
                <a:ln>
                  <a:noFill/>
                </a:ln>
                <a:solidFill>
                  <a:srgbClr val="000000"/>
                </a:solidFill>
                <a:effectLst/>
                <a:latin typeface="Arial" panose="020B0604020202020204" pitchFamily="34" charset="0"/>
              </a:rPr>
              <a:t>The faithful servant is the accomplice of the hero. However, this character is also often portrayed as clumsy and idiotic. He is not as brave, courageous or handsome as the hero. This character often provides comic relief to the audience, just like the villain’s accomplice.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28" name="Picture 4">
            <a:extLst>
              <a:ext uri="{FF2B5EF4-FFF2-40B4-BE49-F238E27FC236}">
                <a16:creationId xmlns:a16="http://schemas.microsoft.com/office/drawing/2014/main" id="{5676E5D0-0653-7756-BB94-491EDAE2D9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16369" y="914399"/>
            <a:ext cx="4101370" cy="329069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9" name="Picture 5">
            <a:extLst>
              <a:ext uri="{FF2B5EF4-FFF2-40B4-BE49-F238E27FC236}">
                <a16:creationId xmlns:a16="http://schemas.microsoft.com/office/drawing/2014/main" id="{A7C2F40E-5322-8EB0-1AAF-25C5C4F922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4787" y="4334256"/>
            <a:ext cx="3904487" cy="23482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1739810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TotalTime>
  <Words>392</Words>
  <Application>Microsoft Office PowerPoint</Application>
  <PresentationFormat>Widescreen</PresentationFormat>
  <Paragraphs>49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Calibri</vt:lpstr>
      <vt:lpstr>Office Theme</vt:lpstr>
      <vt:lpstr>Year 7 AP2 Melodrama Knowledge Organiser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Miss H Binns</dc:creator>
  <cp:lastModifiedBy>Miss H Binns</cp:lastModifiedBy>
  <cp:revision>1</cp:revision>
  <dcterms:created xsi:type="dcterms:W3CDTF">2024-10-30T14:49:38Z</dcterms:created>
  <dcterms:modified xsi:type="dcterms:W3CDTF">2024-10-30T14:55:34Z</dcterms:modified>
</cp:coreProperties>
</file>