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96" r:id="rId5"/>
    <p:sldMasterId id="2147483684" r:id="rId6"/>
  </p:sldMasterIdLst>
  <p:handoutMasterIdLst>
    <p:handoutMasterId r:id="rId9"/>
  </p:handoutMasterIdLst>
  <p:sldIdLst>
    <p:sldId id="256" r:id="rId7"/>
    <p:sldId id="260" r:id="rId8"/>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E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A2C9A9-D028-43B7-BD38-70D22E470909}" v="7" dt="2026-06-30T10:59:55.9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412" autoAdjust="0"/>
    <p:restoredTop sz="94660"/>
  </p:normalViewPr>
  <p:slideViewPr>
    <p:cSldViewPr snapToGrid="0">
      <p:cViewPr varScale="1">
        <p:scale>
          <a:sx n="87" d="100"/>
          <a:sy n="87" d="100"/>
        </p:scale>
        <p:origin x="2844" y="84"/>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viewProps" Target="viewProps.xml"/><Relationship Id="rId5" Type="http://schemas.openxmlformats.org/officeDocument/2006/relationships/slideMaster" Target="slideMasters/slideMaster2.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4981A51B-DD4C-40D0-ACC6-95C2C4B61EA3}"/>
    <pc:docChg chg="undo custSel modSld">
      <pc:chgData name="Mrs L Webster" userId="e46f0a3f-fc4e-4d7b-94a6-4acf829689c1" providerId="ADAL" clId="{4981A51B-DD4C-40D0-ACC6-95C2C4B61EA3}" dt="2026-06-30T11:01:13.474" v="1248" actId="20577"/>
      <pc:docMkLst>
        <pc:docMk/>
      </pc:docMkLst>
      <pc:sldChg chg="addSp delSp modSp mod">
        <pc:chgData name="Mrs L Webster" userId="e46f0a3f-fc4e-4d7b-94a6-4acf829689c1" providerId="ADAL" clId="{4981A51B-DD4C-40D0-ACC6-95C2C4B61EA3}" dt="2026-06-30T10:59:59.137" v="1045" actId="478"/>
        <pc:sldMkLst>
          <pc:docMk/>
          <pc:sldMk cId="1978265811" sldId="256"/>
        </pc:sldMkLst>
        <pc:spChg chg="mod">
          <ac:chgData name="Mrs L Webster" userId="e46f0a3f-fc4e-4d7b-94a6-4acf829689c1" providerId="ADAL" clId="{4981A51B-DD4C-40D0-ACC6-95C2C4B61EA3}" dt="2026-06-30T09:28:29.085" v="3" actId="20577"/>
          <ac:spMkLst>
            <pc:docMk/>
            <pc:sldMk cId="1978265811" sldId="256"/>
            <ac:spMk id="4" creationId="{320E215D-9F3E-4631-B86D-8A4FDAAF9C5B}"/>
          </ac:spMkLst>
        </pc:spChg>
        <pc:spChg chg="mod">
          <ac:chgData name="Mrs L Webster" userId="e46f0a3f-fc4e-4d7b-94a6-4acf829689c1" providerId="ADAL" clId="{4981A51B-DD4C-40D0-ACC6-95C2C4B61EA3}" dt="2026-06-30T09:29:06.830" v="19" actId="20577"/>
          <ac:spMkLst>
            <pc:docMk/>
            <pc:sldMk cId="1978265811" sldId="256"/>
            <ac:spMk id="5" creationId="{C3D80B12-416D-F86D-FA7E-40DBAB98B753}"/>
          </ac:spMkLst>
        </pc:spChg>
        <pc:spChg chg="mod">
          <ac:chgData name="Mrs L Webster" userId="e46f0a3f-fc4e-4d7b-94a6-4acf829689c1" providerId="ADAL" clId="{4981A51B-DD4C-40D0-ACC6-95C2C4B61EA3}" dt="2026-06-30T09:28:52.157" v="10" actId="20577"/>
          <ac:spMkLst>
            <pc:docMk/>
            <pc:sldMk cId="1978265811" sldId="256"/>
            <ac:spMk id="6" creationId="{12C8A6A9-88F3-5EB3-52E2-4DC94C51E296}"/>
          </ac:spMkLst>
        </pc:spChg>
        <pc:spChg chg="add del mod">
          <ac:chgData name="Mrs L Webster" userId="e46f0a3f-fc4e-4d7b-94a6-4acf829689c1" providerId="ADAL" clId="{4981A51B-DD4C-40D0-ACC6-95C2C4B61EA3}" dt="2026-06-30T10:55:56.659" v="760" actId="478"/>
          <ac:spMkLst>
            <pc:docMk/>
            <pc:sldMk cId="1978265811" sldId="256"/>
            <ac:spMk id="11" creationId="{D204D5E5-6C98-4E9F-B694-8F9A2F949A99}"/>
          </ac:spMkLst>
        </pc:spChg>
        <pc:spChg chg="del mod">
          <ac:chgData name="Mrs L Webster" userId="e46f0a3f-fc4e-4d7b-94a6-4acf829689c1" providerId="ADAL" clId="{4981A51B-DD4C-40D0-ACC6-95C2C4B61EA3}" dt="2026-06-30T10:55:31.526" v="754" actId="478"/>
          <ac:spMkLst>
            <pc:docMk/>
            <pc:sldMk cId="1978265811" sldId="256"/>
            <ac:spMk id="13" creationId="{50B85AD9-FD17-8A15-A730-D283061A02D2}"/>
          </ac:spMkLst>
        </pc:spChg>
        <pc:spChg chg="del">
          <ac:chgData name="Mrs L Webster" userId="e46f0a3f-fc4e-4d7b-94a6-4acf829689c1" providerId="ADAL" clId="{4981A51B-DD4C-40D0-ACC6-95C2C4B61EA3}" dt="2026-06-30T09:29:39.241" v="31" actId="478"/>
          <ac:spMkLst>
            <pc:docMk/>
            <pc:sldMk cId="1978265811" sldId="256"/>
            <ac:spMk id="17" creationId="{513DFBF5-46DB-E909-2A20-C2E0B1BFD850}"/>
          </ac:spMkLst>
        </pc:spChg>
        <pc:spChg chg="del">
          <ac:chgData name="Mrs L Webster" userId="e46f0a3f-fc4e-4d7b-94a6-4acf829689c1" providerId="ADAL" clId="{4981A51B-DD4C-40D0-ACC6-95C2C4B61EA3}" dt="2026-06-30T09:30:07.609" v="39" actId="478"/>
          <ac:spMkLst>
            <pc:docMk/>
            <pc:sldMk cId="1978265811" sldId="256"/>
            <ac:spMk id="19" creationId="{3D21347D-C642-D862-C2C8-9B297B125AB7}"/>
          </ac:spMkLst>
        </pc:spChg>
        <pc:spChg chg="del">
          <ac:chgData name="Mrs L Webster" userId="e46f0a3f-fc4e-4d7b-94a6-4acf829689c1" providerId="ADAL" clId="{4981A51B-DD4C-40D0-ACC6-95C2C4B61EA3}" dt="2026-06-30T09:30:00.985" v="35" actId="478"/>
          <ac:spMkLst>
            <pc:docMk/>
            <pc:sldMk cId="1978265811" sldId="256"/>
            <ac:spMk id="20" creationId="{D5C4E55F-B0B7-4080-2FB7-60ABCD0E6218}"/>
          </ac:spMkLst>
        </pc:spChg>
        <pc:spChg chg="del">
          <ac:chgData name="Mrs L Webster" userId="e46f0a3f-fc4e-4d7b-94a6-4acf829689c1" providerId="ADAL" clId="{4981A51B-DD4C-40D0-ACC6-95C2C4B61EA3}" dt="2026-06-30T09:29:59.529" v="34" actId="478"/>
          <ac:spMkLst>
            <pc:docMk/>
            <pc:sldMk cId="1978265811" sldId="256"/>
            <ac:spMk id="24" creationId="{D428342C-BBFA-4F46-4677-E5D6F647EB94}"/>
          </ac:spMkLst>
        </pc:spChg>
        <pc:spChg chg="add mod">
          <ac:chgData name="Mrs L Webster" userId="e46f0a3f-fc4e-4d7b-94a6-4acf829689c1" providerId="ADAL" clId="{4981A51B-DD4C-40D0-ACC6-95C2C4B61EA3}" dt="2026-06-30T10:55:35.780" v="756" actId="1076"/>
          <ac:spMkLst>
            <pc:docMk/>
            <pc:sldMk cId="1978265811" sldId="256"/>
            <ac:spMk id="25" creationId="{88813585-785B-9A97-9312-458426012061}"/>
          </ac:spMkLst>
        </pc:spChg>
        <pc:spChg chg="add mod">
          <ac:chgData name="Mrs L Webster" userId="e46f0a3f-fc4e-4d7b-94a6-4acf829689c1" providerId="ADAL" clId="{4981A51B-DD4C-40D0-ACC6-95C2C4B61EA3}" dt="2026-06-30T10:55:56.977" v="761"/>
          <ac:spMkLst>
            <pc:docMk/>
            <pc:sldMk cId="1978265811" sldId="256"/>
            <ac:spMk id="31" creationId="{F201D588-E345-C0F3-BCAD-806D78A50BB4}"/>
          </ac:spMkLst>
        </pc:spChg>
        <pc:spChg chg="add del mod">
          <ac:chgData name="Mrs L Webster" userId="e46f0a3f-fc4e-4d7b-94a6-4acf829689c1" providerId="ADAL" clId="{4981A51B-DD4C-40D0-ACC6-95C2C4B61EA3}" dt="2026-06-30T10:59:55.650" v="1040" actId="478"/>
          <ac:spMkLst>
            <pc:docMk/>
            <pc:sldMk cId="1978265811" sldId="256"/>
            <ac:spMk id="34" creationId="{145FCE8A-A349-BD3F-ABE0-F181CF5DED68}"/>
          </ac:spMkLst>
        </pc:spChg>
        <pc:spChg chg="add mod">
          <ac:chgData name="Mrs L Webster" userId="e46f0a3f-fc4e-4d7b-94a6-4acf829689c1" providerId="ADAL" clId="{4981A51B-DD4C-40D0-ACC6-95C2C4B61EA3}" dt="2026-06-30T10:59:55.968" v="1041"/>
          <ac:spMkLst>
            <pc:docMk/>
            <pc:sldMk cId="1978265811" sldId="256"/>
            <ac:spMk id="36" creationId="{2384266F-C1A4-36E4-C84F-AD169B0FAF43}"/>
          </ac:spMkLst>
        </pc:spChg>
        <pc:spChg chg="del">
          <ac:chgData name="Mrs L Webster" userId="e46f0a3f-fc4e-4d7b-94a6-4acf829689c1" providerId="ADAL" clId="{4981A51B-DD4C-40D0-ACC6-95C2C4B61EA3}" dt="2026-06-30T09:29:28.729" v="25" actId="478"/>
          <ac:spMkLst>
            <pc:docMk/>
            <pc:sldMk cId="1978265811" sldId="256"/>
            <ac:spMk id="43" creationId="{32A5AB76-AA1B-388E-5BCE-0DEED3B024D2}"/>
          </ac:spMkLst>
        </pc:spChg>
        <pc:spChg chg="del">
          <ac:chgData name="Mrs L Webster" userId="e46f0a3f-fc4e-4d7b-94a6-4acf829689c1" providerId="ADAL" clId="{4981A51B-DD4C-40D0-ACC6-95C2C4B61EA3}" dt="2026-06-30T09:29:34.121" v="29" actId="478"/>
          <ac:spMkLst>
            <pc:docMk/>
            <pc:sldMk cId="1978265811" sldId="256"/>
            <ac:spMk id="46" creationId="{F860F48C-9623-9453-5853-B91D6CFE116F}"/>
          </ac:spMkLst>
        </pc:spChg>
        <pc:spChg chg="del">
          <ac:chgData name="Mrs L Webster" userId="e46f0a3f-fc4e-4d7b-94a6-4acf829689c1" providerId="ADAL" clId="{4981A51B-DD4C-40D0-ACC6-95C2C4B61EA3}" dt="2026-06-30T09:30:05.705" v="38" actId="478"/>
          <ac:spMkLst>
            <pc:docMk/>
            <pc:sldMk cId="1978265811" sldId="256"/>
            <ac:spMk id="159" creationId="{FB18C28A-635C-C619-E3C5-972F2AAD82A1}"/>
          </ac:spMkLst>
        </pc:spChg>
        <pc:picChg chg="add del mod">
          <ac:chgData name="Mrs L Webster" userId="e46f0a3f-fc4e-4d7b-94a6-4acf829689c1" providerId="ADAL" clId="{4981A51B-DD4C-40D0-ACC6-95C2C4B61EA3}" dt="2026-06-30T10:59:59.137" v="1045" actId="478"/>
          <ac:picMkLst>
            <pc:docMk/>
            <pc:sldMk cId="1978265811" sldId="256"/>
            <ac:picMk id="3" creationId="{4314405F-A11F-A275-5644-5F307B49F5EC}"/>
          </ac:picMkLst>
        </pc:picChg>
        <pc:picChg chg="add del mod">
          <ac:chgData name="Mrs L Webster" userId="e46f0a3f-fc4e-4d7b-94a6-4acf829689c1" providerId="ADAL" clId="{4981A51B-DD4C-40D0-ACC6-95C2C4B61EA3}" dt="2026-06-30T10:59:58.530" v="1044" actId="478"/>
          <ac:picMkLst>
            <pc:docMk/>
            <pc:sldMk cId="1978265811" sldId="256"/>
            <ac:picMk id="9" creationId="{99F3F551-38FC-C61D-13F0-E81F89A771E6}"/>
          </ac:picMkLst>
        </pc:picChg>
        <pc:picChg chg="del">
          <ac:chgData name="Mrs L Webster" userId="e46f0a3f-fc4e-4d7b-94a6-4acf829689c1" providerId="ADAL" clId="{4981A51B-DD4C-40D0-ACC6-95C2C4B61EA3}" dt="2026-06-30T09:29:29.273" v="26" actId="478"/>
          <ac:picMkLst>
            <pc:docMk/>
            <pc:sldMk cId="1978265811" sldId="256"/>
            <ac:picMk id="10" creationId="{ADD41427-BDB3-A419-6A13-D451987B22FE}"/>
          </ac:picMkLst>
        </pc:picChg>
        <pc:picChg chg="del">
          <ac:chgData name="Mrs L Webster" userId="e46f0a3f-fc4e-4d7b-94a6-4acf829689c1" providerId="ADAL" clId="{4981A51B-DD4C-40D0-ACC6-95C2C4B61EA3}" dt="2026-06-30T09:29:32.888" v="28" actId="478"/>
          <ac:picMkLst>
            <pc:docMk/>
            <pc:sldMk cId="1978265811" sldId="256"/>
            <ac:picMk id="12" creationId="{642B10C9-15EF-EEEE-16EE-5A862F526BB4}"/>
          </ac:picMkLst>
        </pc:picChg>
        <pc:picChg chg="del">
          <ac:chgData name="Mrs L Webster" userId="e46f0a3f-fc4e-4d7b-94a6-4acf829689c1" providerId="ADAL" clId="{4981A51B-DD4C-40D0-ACC6-95C2C4B61EA3}" dt="2026-06-30T09:29:39.769" v="32" actId="478"/>
          <ac:picMkLst>
            <pc:docMk/>
            <pc:sldMk cId="1978265811" sldId="256"/>
            <ac:picMk id="14" creationId="{4575B2EA-048E-0972-CAFA-83B009AD4539}"/>
          </ac:picMkLst>
        </pc:picChg>
        <pc:picChg chg="add del mod">
          <ac:chgData name="Mrs L Webster" userId="e46f0a3f-fc4e-4d7b-94a6-4acf829689c1" providerId="ADAL" clId="{4981A51B-DD4C-40D0-ACC6-95C2C4B61EA3}" dt="2026-06-30T10:59:57.571" v="1042" actId="478"/>
          <ac:picMkLst>
            <pc:docMk/>
            <pc:sldMk cId="1978265811" sldId="256"/>
            <ac:picMk id="16" creationId="{DE17457F-2A70-B77A-516C-FB9390E3696B}"/>
          </ac:picMkLst>
        </pc:picChg>
        <pc:picChg chg="add del mod">
          <ac:chgData name="Mrs L Webster" userId="e46f0a3f-fc4e-4d7b-94a6-4acf829689c1" providerId="ADAL" clId="{4981A51B-DD4C-40D0-ACC6-95C2C4B61EA3}" dt="2026-06-30T10:59:57.954" v="1043" actId="478"/>
          <ac:picMkLst>
            <pc:docMk/>
            <pc:sldMk cId="1978265811" sldId="256"/>
            <ac:picMk id="23" creationId="{1C2AC37D-A8D2-4C68-C406-C96E3E3DBF15}"/>
          </ac:picMkLst>
        </pc:picChg>
        <pc:picChg chg="add mod">
          <ac:chgData name="Mrs L Webster" userId="e46f0a3f-fc4e-4d7b-94a6-4acf829689c1" providerId="ADAL" clId="{4981A51B-DD4C-40D0-ACC6-95C2C4B61EA3}" dt="2026-06-30T10:55:35.780" v="756" actId="1076"/>
          <ac:picMkLst>
            <pc:docMk/>
            <pc:sldMk cId="1978265811" sldId="256"/>
            <ac:picMk id="30" creationId="{DFBC76E1-CEBD-B656-AF7B-3C13153D6232}"/>
          </ac:picMkLst>
        </pc:picChg>
        <pc:picChg chg="add mod">
          <ac:chgData name="Mrs L Webster" userId="e46f0a3f-fc4e-4d7b-94a6-4acf829689c1" providerId="ADAL" clId="{4981A51B-DD4C-40D0-ACC6-95C2C4B61EA3}" dt="2026-06-30T10:55:56.977" v="761"/>
          <ac:picMkLst>
            <pc:docMk/>
            <pc:sldMk cId="1978265811" sldId="256"/>
            <ac:picMk id="33" creationId="{DAC63A84-2BAC-79D0-57A6-50D0044EDD24}"/>
          </ac:picMkLst>
        </pc:picChg>
        <pc:picChg chg="add mod">
          <ac:chgData name="Mrs L Webster" userId="e46f0a3f-fc4e-4d7b-94a6-4acf829689c1" providerId="ADAL" clId="{4981A51B-DD4C-40D0-ACC6-95C2C4B61EA3}" dt="2026-06-30T10:55:56.977" v="761"/>
          <ac:picMkLst>
            <pc:docMk/>
            <pc:sldMk cId="1978265811" sldId="256"/>
            <ac:picMk id="35" creationId="{8BBFF4B4-05BA-B8E4-AE20-553AB5D3D6AE}"/>
          </ac:picMkLst>
        </pc:picChg>
        <pc:picChg chg="add mod">
          <ac:chgData name="Mrs L Webster" userId="e46f0a3f-fc4e-4d7b-94a6-4acf829689c1" providerId="ADAL" clId="{4981A51B-DD4C-40D0-ACC6-95C2C4B61EA3}" dt="2026-06-30T10:59:55.968" v="1041"/>
          <ac:picMkLst>
            <pc:docMk/>
            <pc:sldMk cId="1978265811" sldId="256"/>
            <ac:picMk id="37" creationId="{89744DE7-A268-544D-AAA1-2D9C446F0515}"/>
          </ac:picMkLst>
        </pc:picChg>
      </pc:sldChg>
      <pc:sldChg chg="addSp delSp modSp mod">
        <pc:chgData name="Mrs L Webster" userId="e46f0a3f-fc4e-4d7b-94a6-4acf829689c1" providerId="ADAL" clId="{4981A51B-DD4C-40D0-ACC6-95C2C4B61EA3}" dt="2026-06-30T11:01:13.474" v="1248" actId="20577"/>
        <pc:sldMkLst>
          <pc:docMk/>
          <pc:sldMk cId="1151489850" sldId="260"/>
        </pc:sldMkLst>
        <pc:spChg chg="mod">
          <ac:chgData name="Mrs L Webster" userId="e46f0a3f-fc4e-4d7b-94a6-4acf829689c1" providerId="ADAL" clId="{4981A51B-DD4C-40D0-ACC6-95C2C4B61EA3}" dt="2026-06-30T09:28:41.642" v="9" actId="20577"/>
          <ac:spMkLst>
            <pc:docMk/>
            <pc:sldMk cId="1151489850" sldId="260"/>
            <ac:spMk id="2" creationId="{ED5B059B-4EAA-0B49-570B-EAB926C3612C}"/>
          </ac:spMkLst>
        </pc:spChg>
        <pc:spChg chg="del">
          <ac:chgData name="Mrs L Webster" userId="e46f0a3f-fc4e-4d7b-94a6-4acf829689c1" providerId="ADAL" clId="{4981A51B-DD4C-40D0-ACC6-95C2C4B61EA3}" dt="2026-06-30T09:29:46.713" v="33" actId="478"/>
          <ac:spMkLst>
            <pc:docMk/>
            <pc:sldMk cId="1151489850" sldId="260"/>
            <ac:spMk id="4" creationId="{3EED859A-DAE9-C220-845F-2110317320A1}"/>
          </ac:spMkLst>
        </pc:spChg>
        <pc:spChg chg="del">
          <ac:chgData name="Mrs L Webster" userId="e46f0a3f-fc4e-4d7b-94a6-4acf829689c1" providerId="ADAL" clId="{4981A51B-DD4C-40D0-ACC6-95C2C4B61EA3}" dt="2026-06-30T09:29:46.713" v="33" actId="478"/>
          <ac:spMkLst>
            <pc:docMk/>
            <pc:sldMk cId="1151489850" sldId="260"/>
            <ac:spMk id="5" creationId="{E5DD462B-2DE1-A12C-D65D-24B41AE12A27}"/>
          </ac:spMkLst>
        </pc:spChg>
        <pc:spChg chg="add mod">
          <ac:chgData name="Mrs L Webster" userId="e46f0a3f-fc4e-4d7b-94a6-4acf829689c1" providerId="ADAL" clId="{4981A51B-DD4C-40D0-ACC6-95C2C4B61EA3}" dt="2026-06-30T10:56:48.644" v="777" actId="20577"/>
          <ac:spMkLst>
            <pc:docMk/>
            <pc:sldMk cId="1151489850" sldId="260"/>
            <ac:spMk id="6" creationId="{5472120D-DC0F-F305-E3B9-3272C48113EC}"/>
          </ac:spMkLst>
        </pc:spChg>
        <pc:spChg chg="del mod">
          <ac:chgData name="Mrs L Webster" userId="e46f0a3f-fc4e-4d7b-94a6-4acf829689c1" providerId="ADAL" clId="{4981A51B-DD4C-40D0-ACC6-95C2C4B61EA3}" dt="2026-06-30T09:29:02.762" v="18"/>
          <ac:spMkLst>
            <pc:docMk/>
            <pc:sldMk cId="1151489850" sldId="260"/>
            <ac:spMk id="8" creationId="{02E5656B-9A32-6109-E9AD-07CE725DF7ED}"/>
          </ac:spMkLst>
        </pc:spChg>
        <pc:spChg chg="del mod">
          <ac:chgData name="Mrs L Webster" userId="e46f0a3f-fc4e-4d7b-94a6-4acf829689c1" providerId="ADAL" clId="{4981A51B-DD4C-40D0-ACC6-95C2C4B61EA3}" dt="2026-06-30T10:56:06.115" v="765" actId="478"/>
          <ac:spMkLst>
            <pc:docMk/>
            <pc:sldMk cId="1151489850" sldId="260"/>
            <ac:spMk id="9" creationId="{69FD47A8-94F5-EB39-4A2A-23E2FB56F66F}"/>
          </ac:spMkLst>
        </pc:spChg>
        <pc:spChg chg="mod">
          <ac:chgData name="Mrs L Webster" userId="e46f0a3f-fc4e-4d7b-94a6-4acf829689c1" providerId="ADAL" clId="{4981A51B-DD4C-40D0-ACC6-95C2C4B61EA3}" dt="2026-06-30T09:29:10.798" v="20" actId="20577"/>
          <ac:spMkLst>
            <pc:docMk/>
            <pc:sldMk cId="1151489850" sldId="260"/>
            <ac:spMk id="11" creationId="{573414F7-A228-3B90-0993-D3A60E658521}"/>
          </ac:spMkLst>
        </pc:spChg>
        <pc:spChg chg="del">
          <ac:chgData name="Mrs L Webster" userId="e46f0a3f-fc4e-4d7b-94a6-4acf829689c1" providerId="ADAL" clId="{4981A51B-DD4C-40D0-ACC6-95C2C4B61EA3}" dt="2026-06-30T09:29:46.713" v="33" actId="478"/>
          <ac:spMkLst>
            <pc:docMk/>
            <pc:sldMk cId="1151489850" sldId="260"/>
            <ac:spMk id="13" creationId="{1DE6A183-B458-8262-7136-4A49E76D73C9}"/>
          </ac:spMkLst>
        </pc:spChg>
        <pc:spChg chg="mod">
          <ac:chgData name="Mrs L Webster" userId="e46f0a3f-fc4e-4d7b-94a6-4acf829689c1" providerId="ADAL" clId="{4981A51B-DD4C-40D0-ACC6-95C2C4B61EA3}" dt="2026-06-30T11:01:13.474" v="1248" actId="20577"/>
          <ac:spMkLst>
            <pc:docMk/>
            <pc:sldMk cId="1151489850" sldId="260"/>
            <ac:spMk id="20" creationId="{4765B54F-066B-9F69-5C2E-78487E4E3B5E}"/>
          </ac:spMkLst>
        </pc:spChg>
        <pc:spChg chg="del mod">
          <ac:chgData name="Mrs L Webster" userId="e46f0a3f-fc4e-4d7b-94a6-4acf829689c1" providerId="ADAL" clId="{4981A51B-DD4C-40D0-ACC6-95C2C4B61EA3}" dt="2026-06-30T09:31:02.458" v="120"/>
          <ac:spMkLst>
            <pc:docMk/>
            <pc:sldMk cId="1151489850" sldId="260"/>
            <ac:spMk id="22" creationId="{88634FAC-A563-522F-1950-56E7BF7F4494}"/>
          </ac:spMkLst>
        </pc:spChg>
        <pc:spChg chg="add mod">
          <ac:chgData name="Mrs L Webster" userId="e46f0a3f-fc4e-4d7b-94a6-4acf829689c1" providerId="ADAL" clId="{4981A51B-DD4C-40D0-ACC6-95C2C4B61EA3}" dt="2026-06-30T10:45:26.457" v="388" actId="20577"/>
          <ac:spMkLst>
            <pc:docMk/>
            <pc:sldMk cId="1151489850" sldId="260"/>
            <ac:spMk id="23" creationId="{C0B85BCE-41DB-DED3-BE11-25CFA1AFA74D}"/>
          </ac:spMkLst>
        </pc:spChg>
        <pc:spChg chg="del">
          <ac:chgData name="Mrs L Webster" userId="e46f0a3f-fc4e-4d7b-94a6-4acf829689c1" providerId="ADAL" clId="{4981A51B-DD4C-40D0-ACC6-95C2C4B61EA3}" dt="2026-06-30T09:28:57.305" v="13" actId="478"/>
          <ac:spMkLst>
            <pc:docMk/>
            <pc:sldMk cId="1151489850" sldId="260"/>
            <ac:spMk id="41" creationId="{F216D0E2-16BA-B999-C504-0252105C73CA}"/>
          </ac:spMkLst>
        </pc:spChg>
        <pc:spChg chg="add mod">
          <ac:chgData name="Mrs L Webster" userId="e46f0a3f-fc4e-4d7b-94a6-4acf829689c1" providerId="ADAL" clId="{4981A51B-DD4C-40D0-ACC6-95C2C4B61EA3}" dt="2026-06-30T10:56:09.930" v="766" actId="1076"/>
          <ac:spMkLst>
            <pc:docMk/>
            <pc:sldMk cId="1151489850" sldId="260"/>
            <ac:spMk id="42" creationId="{6ABFEA4F-977B-6A52-D60A-CF63068D6B05}"/>
          </ac:spMkLst>
        </pc:spChg>
        <pc:picChg chg="del">
          <ac:chgData name="Mrs L Webster" userId="e46f0a3f-fc4e-4d7b-94a6-4acf829689c1" providerId="ADAL" clId="{4981A51B-DD4C-40D0-ACC6-95C2C4B61EA3}" dt="2026-06-30T09:29:16.233" v="22" actId="478"/>
          <ac:picMkLst>
            <pc:docMk/>
            <pc:sldMk cId="1151489850" sldId="260"/>
            <ac:picMk id="3" creationId="{8B0DBD47-0FFC-2E19-DD67-FDAE11BBDB25}"/>
          </ac:picMkLst>
        </pc:picChg>
        <pc:picChg chg="add del mod">
          <ac:chgData name="Mrs L Webster" userId="e46f0a3f-fc4e-4d7b-94a6-4acf829689c1" providerId="ADAL" clId="{4981A51B-DD4C-40D0-ACC6-95C2C4B61EA3}" dt="2026-06-30T10:43:46.907" v="212" actId="478"/>
          <ac:picMkLst>
            <pc:docMk/>
            <pc:sldMk cId="1151489850" sldId="260"/>
            <ac:picMk id="10" creationId="{02A59BF4-5423-207B-12C6-FD8D8A5DCB73}"/>
          </ac:picMkLst>
        </pc:picChg>
        <pc:picChg chg="del">
          <ac:chgData name="Mrs L Webster" userId="e46f0a3f-fc4e-4d7b-94a6-4acf829689c1" providerId="ADAL" clId="{4981A51B-DD4C-40D0-ACC6-95C2C4B61EA3}" dt="2026-06-30T09:29:46.713" v="33" actId="478"/>
          <ac:picMkLst>
            <pc:docMk/>
            <pc:sldMk cId="1151489850" sldId="260"/>
            <ac:picMk id="14" creationId="{35C925C1-8518-8EC5-E72E-9A232E3F041D}"/>
          </ac:picMkLst>
        </pc:picChg>
        <pc:picChg chg="add mod">
          <ac:chgData name="Mrs L Webster" userId="e46f0a3f-fc4e-4d7b-94a6-4acf829689c1" providerId="ADAL" clId="{4981A51B-DD4C-40D0-ACC6-95C2C4B61EA3}" dt="2026-06-30T10:44:11.506" v="215" actId="1076"/>
          <ac:picMkLst>
            <pc:docMk/>
            <pc:sldMk cId="1151489850" sldId="260"/>
            <ac:picMk id="21" creationId="{FF0DF8DA-7FE0-4F3F-02B5-813A69EFA557}"/>
          </ac:picMkLst>
        </pc:picChg>
        <pc:picChg chg="del">
          <ac:chgData name="Mrs L Webster" userId="e46f0a3f-fc4e-4d7b-94a6-4acf829689c1" providerId="ADAL" clId="{4981A51B-DD4C-40D0-ACC6-95C2C4B61EA3}" dt="2026-06-30T09:31:02.457" v="118" actId="478"/>
          <ac:picMkLst>
            <pc:docMk/>
            <pc:sldMk cId="1151489850" sldId="260"/>
            <ac:picMk id="25" creationId="{8B7E4673-E720-0594-7554-3F89FD6C87F0}"/>
          </ac:picMkLst>
        </pc:picChg>
        <pc:picChg chg="add del mod">
          <ac:chgData name="Mrs L Webster" userId="e46f0a3f-fc4e-4d7b-94a6-4acf829689c1" providerId="ADAL" clId="{4981A51B-DD4C-40D0-ACC6-95C2C4B61EA3}" dt="2026-06-30T10:56:00.883" v="762" actId="478"/>
          <ac:picMkLst>
            <pc:docMk/>
            <pc:sldMk cId="1151489850" sldId="260"/>
            <ac:picMk id="27" creationId="{053AD2A5-7943-0C0C-A2AA-6B5A714AF0E8}"/>
          </ac:picMkLst>
        </pc:picChg>
        <pc:picChg chg="add del mod">
          <ac:chgData name="Mrs L Webster" userId="e46f0a3f-fc4e-4d7b-94a6-4acf829689c1" providerId="ADAL" clId="{4981A51B-DD4C-40D0-ACC6-95C2C4B61EA3}" dt="2026-06-30T10:56:01.956" v="763" actId="478"/>
          <ac:picMkLst>
            <pc:docMk/>
            <pc:sldMk cId="1151489850" sldId="260"/>
            <ac:picMk id="33" creationId="{B459CA01-E41B-2B42-C5B6-D4DF6058EACF}"/>
          </ac:picMkLst>
        </pc:picChg>
        <pc:picChg chg="add del mod">
          <ac:chgData name="Mrs L Webster" userId="e46f0a3f-fc4e-4d7b-94a6-4acf829689c1" providerId="ADAL" clId="{4981A51B-DD4C-40D0-ACC6-95C2C4B61EA3}" dt="2026-06-30T10:56:31.874" v="771" actId="478"/>
          <ac:picMkLst>
            <pc:docMk/>
            <pc:sldMk cId="1151489850" sldId="260"/>
            <ac:picMk id="36" creationId="{BE08344A-A22A-9A42-D5AF-A9BEC2F15AD6}"/>
          </ac:picMkLst>
        </pc:picChg>
        <pc:picChg chg="del">
          <ac:chgData name="Mrs L Webster" userId="e46f0a3f-fc4e-4d7b-94a6-4acf829689c1" providerId="ADAL" clId="{4981A51B-DD4C-40D0-ACC6-95C2C4B61EA3}" dt="2026-06-30T09:28:54.697" v="11" actId="478"/>
          <ac:picMkLst>
            <pc:docMk/>
            <pc:sldMk cId="1151489850" sldId="260"/>
            <ac:picMk id="38" creationId="{F1D16B0A-4F0D-E438-A822-FB2ACCA58D79}"/>
          </ac:picMkLst>
        </pc:picChg>
        <pc:picChg chg="del">
          <ac:chgData name="Mrs L Webster" userId="e46f0a3f-fc4e-4d7b-94a6-4acf829689c1" providerId="ADAL" clId="{4981A51B-DD4C-40D0-ACC6-95C2C4B61EA3}" dt="2026-06-30T09:28:57.833" v="14" actId="478"/>
          <ac:picMkLst>
            <pc:docMk/>
            <pc:sldMk cId="1151489850" sldId="260"/>
            <ac:picMk id="39" creationId="{EF147187-8D8A-56E7-7E1B-DA95146B82E7}"/>
          </ac:picMkLst>
        </pc:picChg>
        <pc:picChg chg="del">
          <ac:chgData name="Mrs L Webster" userId="e46f0a3f-fc4e-4d7b-94a6-4acf829689c1" providerId="ADAL" clId="{4981A51B-DD4C-40D0-ACC6-95C2C4B61EA3}" dt="2026-06-30T09:28:55.705" v="12" actId="478"/>
          <ac:picMkLst>
            <pc:docMk/>
            <pc:sldMk cId="1151489850" sldId="260"/>
            <ac:picMk id="40" creationId="{03ACEDD3-9D8D-B2BB-1FEB-0BDED98042C6}"/>
          </ac:picMkLst>
        </pc:picChg>
        <pc:picChg chg="add mod">
          <ac:chgData name="Mrs L Webster" userId="e46f0a3f-fc4e-4d7b-94a6-4acf829689c1" providerId="ADAL" clId="{4981A51B-DD4C-40D0-ACC6-95C2C4B61EA3}" dt="2026-06-30T10:56:17.194" v="769" actId="1076"/>
          <ac:picMkLst>
            <pc:docMk/>
            <pc:sldMk cId="1151489850" sldId="260"/>
            <ac:picMk id="43" creationId="{B8BFCC48-8C55-508A-1B01-53E9367CAA9E}"/>
          </ac:picMkLst>
        </pc:picChg>
        <pc:picChg chg="add mod">
          <ac:chgData name="Mrs L Webster" userId="e46f0a3f-fc4e-4d7b-94a6-4acf829689c1" providerId="ADAL" clId="{4981A51B-DD4C-40D0-ACC6-95C2C4B61EA3}" dt="2026-06-30T10:56:14.682" v="768" actId="1076"/>
          <ac:picMkLst>
            <pc:docMk/>
            <pc:sldMk cId="1151489850" sldId="260"/>
            <ac:picMk id="44" creationId="{8C2932E5-7DA3-88C5-42B9-3A6F13190A40}"/>
          </ac:picMkLst>
        </pc:picChg>
        <pc:picChg chg="add mod">
          <ac:chgData name="Mrs L Webster" userId="e46f0a3f-fc4e-4d7b-94a6-4acf829689c1" providerId="ADAL" clId="{4981A51B-DD4C-40D0-ACC6-95C2C4B61EA3}" dt="2026-06-30T10:56:43.389" v="775" actId="1076"/>
          <ac:picMkLst>
            <pc:docMk/>
            <pc:sldMk cId="1151489850" sldId="260"/>
            <ac:picMk id="45" creationId="{7EA2936D-1CCE-E552-E3EF-005EF6D67D26}"/>
          </ac:picMkLst>
        </pc:picChg>
        <pc:picChg chg="add mod">
          <ac:chgData name="Mrs L Webster" userId="e46f0a3f-fc4e-4d7b-94a6-4acf829689c1" providerId="ADAL" clId="{4981A51B-DD4C-40D0-ACC6-95C2C4B61EA3}" dt="2026-06-30T10:56:52.611" v="778" actId="14100"/>
          <ac:picMkLst>
            <pc:docMk/>
            <pc:sldMk cId="1151489850" sldId="260"/>
            <ac:picMk id="46" creationId="{D2FE2768-BFDF-6225-A018-1BB01A141FF7}"/>
          </ac:picMkLst>
        </pc:picChg>
        <pc:picChg chg="add del mod modCrop">
          <ac:chgData name="Mrs L Webster" userId="e46f0a3f-fc4e-4d7b-94a6-4acf829689c1" providerId="ADAL" clId="{4981A51B-DD4C-40D0-ACC6-95C2C4B61EA3}" dt="2026-06-30T11:00:03.857" v="1047" actId="478"/>
          <ac:picMkLst>
            <pc:docMk/>
            <pc:sldMk cId="1151489850" sldId="260"/>
            <ac:picMk id="48" creationId="{FB00B0D9-C27C-FECB-5CE6-DA6513349DF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30/06/2026</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30/06/2026</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30/06/2026</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30/06/2026</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0.png"/><Relationship Id="rId7" Type="http://schemas.openxmlformats.org/officeDocument/2006/relationships/image" Target="../media/image7.png"/><Relationship Id="rId1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image" Target="../media/image6.png"/><Relationship Id="rId9" Type="http://schemas.openxmlformats.org/officeDocument/2006/relationships/image" Target="../media/image4.tmp"/></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7" Type="http://schemas.openxmlformats.org/officeDocument/2006/relationships/image" Target="../media/image4.tmp"/><Relationship Id="rId12"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12.png"/><Relationship Id="rId11" Type="http://schemas.openxmlformats.org/officeDocument/2006/relationships/image" Target="../media/image16.png"/><Relationship Id="rId5" Type="http://schemas.openxmlformats.org/officeDocument/2006/relationships/image" Target="../media/image120.png"/><Relationship Id="rId10" Type="http://schemas.openxmlformats.org/officeDocument/2006/relationships/image" Target="../media/image15.pn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9678AFD8-62DD-DA48-FDFD-CFB6CBD60B82}"/>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7560014-635B-E896-4FA4-7317B674DD82}"/>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20E215D-9F3E-4631-B86D-8A4FDAAF9C5B}"/>
              </a:ext>
            </a:extLst>
          </p:cNvPr>
          <p:cNvSpPr txBox="1"/>
          <p:nvPr/>
        </p:nvSpPr>
        <p:spPr>
          <a:xfrm>
            <a:off x="2639118" y="129269"/>
            <a:ext cx="4070569" cy="369332"/>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9 –Probability</a:t>
            </a:r>
            <a:endParaRPr lang="en-GB"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0FF8DCB-FF1E-4235-9152-4D69AC5D285B}"/>
              </a:ext>
            </a:extLst>
          </p:cNvPr>
          <p:cNvSpPr txBox="1"/>
          <p:nvPr/>
        </p:nvSpPr>
        <p:spPr>
          <a:xfrm>
            <a:off x="172135" y="3108012"/>
            <a:ext cx="2925291"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Ratio &amp; scale (Y8)</a:t>
            </a:r>
          </a:p>
          <a:p>
            <a:r>
              <a:rPr lang="en-GB" sz="1100" dirty="0">
                <a:latin typeface="Arial" panose="020B0604020202020204" pitchFamily="34" charset="0"/>
                <a:cs typeface="Arial" panose="020B0604020202020204" pitchFamily="34" charset="0"/>
              </a:rPr>
              <a:t>Fractions &amp; percentages (Y8)</a:t>
            </a:r>
          </a:p>
          <a:p>
            <a:r>
              <a:rPr lang="en-GB" sz="1100" dirty="0">
                <a:latin typeface="Arial" panose="020B0604020202020204" pitchFamily="34" charset="0"/>
                <a:cs typeface="Arial" panose="020B0604020202020204" pitchFamily="34" charset="0"/>
              </a:rPr>
              <a:t>Probability (Y9)</a:t>
            </a:r>
          </a:p>
          <a:p>
            <a:r>
              <a:rPr lang="en-GB" sz="1100" dirty="0">
                <a:latin typeface="Arial" panose="020B0604020202020204" pitchFamily="34" charset="0"/>
                <a:cs typeface="Arial" panose="020B0604020202020204" pitchFamily="34" charset="0"/>
              </a:rPr>
              <a:t>Solving ratio &amp; proportion problems (Y9)</a:t>
            </a:r>
          </a:p>
        </p:txBody>
      </p:sp>
      <p:sp>
        <p:nvSpPr>
          <p:cNvPr id="26" name="TextBox 25">
            <a:extLst>
              <a:ext uri="{FF2B5EF4-FFF2-40B4-BE49-F238E27FC236}">
                <a16:creationId xmlns:a16="http://schemas.microsoft.com/office/drawing/2014/main" id="{CF0DC419-51C6-9E29-9BDD-2F375FC5FB93}"/>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20" name="TextBox 119">
            <a:extLst>
              <a:ext uri="{FF2B5EF4-FFF2-40B4-BE49-F238E27FC236}">
                <a16:creationId xmlns:a16="http://schemas.microsoft.com/office/drawing/2014/main" id="{D8D0F20B-9499-CFCC-B3E2-05EE07858580}"/>
              </a:ext>
            </a:extLst>
          </p:cNvPr>
          <p:cNvSpPr txBox="1"/>
          <p:nvPr/>
        </p:nvSpPr>
        <p:spPr>
          <a:xfrm>
            <a:off x="1672281" y="5290179"/>
            <a:ext cx="1795849"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To find a percentage of an amount, multiply the amount by the decimal equivalent, e.g.</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10% of 50 (0.1 × 50 = 5)</a:t>
            </a:r>
          </a:p>
          <a:p>
            <a:r>
              <a:rPr lang="en-GB" sz="1100" dirty="0">
                <a:latin typeface="Arial" panose="020B0604020202020204" pitchFamily="34" charset="0"/>
                <a:ea typeface="A little sunshine" panose="02000603000000000000" pitchFamily="2" charset="0"/>
                <a:cs typeface="Arial" panose="020B0604020202020204" pitchFamily="34" charset="0"/>
              </a:rPr>
              <a:t>20% of 48 (0.2 × 48 = 9.6)</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A percentage decrease reduces an amount, e.g. 10% off £90, is:</a:t>
            </a:r>
          </a:p>
          <a:p>
            <a:r>
              <a:rPr lang="en-GB" sz="1100" dirty="0">
                <a:latin typeface="Arial" panose="020B0604020202020204" pitchFamily="34" charset="0"/>
                <a:ea typeface="A little sunshine" panose="02000603000000000000" pitchFamily="2" charset="0"/>
                <a:cs typeface="Arial" panose="020B0604020202020204" pitchFamily="34" charset="0"/>
              </a:rPr>
              <a:t>90 − 9 = 81</a:t>
            </a:r>
          </a:p>
        </p:txBody>
      </p:sp>
      <p:sp>
        <p:nvSpPr>
          <p:cNvPr id="154" name="TextBox 153">
            <a:extLst>
              <a:ext uri="{FF2B5EF4-FFF2-40B4-BE49-F238E27FC236}">
                <a16:creationId xmlns:a16="http://schemas.microsoft.com/office/drawing/2014/main" id="{895446DC-29C9-2B6A-8E7C-4E07D4EEF00C}"/>
              </a:ext>
            </a:extLst>
          </p:cNvPr>
          <p:cNvSpPr txBox="1"/>
          <p:nvPr/>
        </p:nvSpPr>
        <p:spPr>
          <a:xfrm>
            <a:off x="229590" y="7496302"/>
            <a:ext cx="3147923" cy="2246769"/>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            </a:t>
            </a:r>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a:t>
            </a:r>
          </a:p>
          <a:p>
            <a:r>
              <a:rPr lang="en-GB" sz="1100" dirty="0">
                <a:latin typeface="Arial" panose="020B0604020202020204" pitchFamily="34" charset="0"/>
                <a:ea typeface="A little sunshine" panose="02000603000000000000" pitchFamily="2" charset="0"/>
                <a:cs typeface="Arial" panose="020B0604020202020204" pitchFamily="34" charset="0"/>
              </a:rPr>
              <a:t>            number of times we </a:t>
            </a:r>
            <a:r>
              <a:rPr lang="en-GB" sz="1100" b="1" dirty="0">
                <a:latin typeface="Arial" panose="020B0604020202020204" pitchFamily="34" charset="0"/>
                <a:ea typeface="A little sunshine" panose="02000603000000000000" pitchFamily="2" charset="0"/>
                <a:cs typeface="Arial" panose="020B0604020202020204" pitchFamily="34" charset="0"/>
              </a:rPr>
              <a:t>expect</a:t>
            </a:r>
            <a:r>
              <a:rPr lang="en-GB" sz="1100" dirty="0">
                <a:latin typeface="Arial" panose="020B0604020202020204" pitchFamily="34" charset="0"/>
                <a:ea typeface="A little sunshine" panose="02000603000000000000" pitchFamily="2" charset="0"/>
                <a:cs typeface="Arial" panose="020B0604020202020204" pitchFamily="34" charset="0"/>
              </a:rPr>
              <a:t> something</a:t>
            </a:r>
          </a:p>
          <a:p>
            <a:r>
              <a:rPr lang="en-GB" sz="1100" dirty="0">
                <a:latin typeface="Arial" panose="020B0604020202020204" pitchFamily="34" charset="0"/>
                <a:ea typeface="A little sunshine" panose="02000603000000000000" pitchFamily="2" charset="0"/>
                <a:cs typeface="Arial" panose="020B0604020202020204" pitchFamily="34" charset="0"/>
              </a:rPr>
              <a:t>            to happen, e.g. if we roll a dice 60 times we would </a:t>
            </a:r>
            <a:r>
              <a:rPr lang="en-GB" sz="1100" b="1" dirty="0">
                <a:latin typeface="Arial" panose="020B0604020202020204" pitchFamily="34" charset="0"/>
                <a:ea typeface="A little sunshine" panose="02000603000000000000" pitchFamily="2" charset="0"/>
                <a:cs typeface="Arial" panose="020B0604020202020204" pitchFamily="34" charset="0"/>
              </a:rPr>
              <a:t>expect </a:t>
            </a:r>
            <a:r>
              <a:rPr lang="en-GB" sz="1100" dirty="0">
                <a:latin typeface="Arial" panose="020B0604020202020204" pitchFamily="34" charset="0"/>
                <a:ea typeface="A little sunshine" panose="02000603000000000000" pitchFamily="2" charset="0"/>
                <a:cs typeface="Arial" panose="020B0604020202020204" pitchFamily="34" charset="0"/>
              </a:rPr>
              <a:t>to get 10 ones, 10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Experimental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 times something </a:t>
            </a:r>
            <a:r>
              <a:rPr lang="en-GB" sz="1100" b="1" dirty="0">
                <a:latin typeface="Arial" panose="020B0604020202020204" pitchFamily="34" charset="0"/>
                <a:ea typeface="A little sunshine" panose="02000603000000000000" pitchFamily="2" charset="0"/>
                <a:cs typeface="Arial" panose="020B0604020202020204" pitchFamily="34" charset="0"/>
              </a:rPr>
              <a:t>actually happens</a:t>
            </a:r>
            <a:r>
              <a:rPr lang="en-GB" sz="1100" dirty="0">
                <a:latin typeface="Arial" panose="020B0604020202020204" pitchFamily="34" charset="0"/>
                <a:ea typeface="A little sunshine" panose="02000603000000000000" pitchFamily="2" charset="0"/>
                <a:cs typeface="Arial" panose="020B0604020202020204" pitchFamily="34" charset="0"/>
              </a:rPr>
              <a:t>, e.g. if we roll a dice 60 times we might get 8 ones, 12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is the number of times an event happens divided by the total number of outcomes that took place. The more times an experiment is carried out, the closer the relative frequency will be to the theoretical probability.</a:t>
            </a:r>
          </a:p>
        </p:txBody>
      </p:sp>
      <p:sp>
        <p:nvSpPr>
          <p:cNvPr id="5" name="TextBox 4">
            <a:extLst>
              <a:ext uri="{FF2B5EF4-FFF2-40B4-BE49-F238E27FC236}">
                <a16:creationId xmlns:a16="http://schemas.microsoft.com/office/drawing/2014/main" id="{C3D80B12-416D-F86D-FA7E-40DBAB98B753}"/>
              </a:ext>
            </a:extLst>
          </p:cNvPr>
          <p:cNvSpPr txBox="1"/>
          <p:nvPr/>
        </p:nvSpPr>
        <p:spPr>
          <a:xfrm>
            <a:off x="2203620" y="1206842"/>
            <a:ext cx="4584358" cy="1107996"/>
          </a:xfrm>
          <a:prstGeom prst="rect">
            <a:avLst/>
          </a:prstGeom>
          <a:noFill/>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number of times we expect something to happen.</a:t>
            </a: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the number of times an event happens divided by the number of outcomes that took place.</a:t>
            </a:r>
            <a:endParaRPr lang="en-GB" sz="11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in probability theory, the probability of a dependent event is affected by previous events.</a:t>
            </a:r>
            <a:endParaRPr lang="en-GB" sz="1100" b="1" dirty="0">
              <a:latin typeface="Arial" panose="020B0604020202020204" pitchFamily="34" charset="0"/>
              <a:ea typeface="A little sunshine" panose="02000603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12C8A6A9-88F3-5EB3-52E2-4DC94C51E296}"/>
              </a:ext>
            </a:extLst>
          </p:cNvPr>
          <p:cNvSpPr txBox="1"/>
          <p:nvPr/>
        </p:nvSpPr>
        <p:spPr>
          <a:xfrm>
            <a:off x="115329" y="1276864"/>
            <a:ext cx="2166551" cy="553998"/>
          </a:xfrm>
          <a:prstGeom prst="rect">
            <a:avLst/>
          </a:prstGeom>
          <a:noFill/>
        </p:spPr>
        <p:txBody>
          <a:bodyPr wrap="square" rtlCol="0">
            <a:spAutoFit/>
          </a:bodyPr>
          <a:lstStyle/>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Calculate probability</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Understand dependent and independent events</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5</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r h="244487">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3</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61027312"/>
                      </a:ext>
                    </a:extLst>
                  </a:tr>
                </a:tbl>
              </a:graphicData>
            </a:graphic>
          </p:graphicFrame>
        </mc:Choice>
        <mc:Fallback xmlns="">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63271">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762" r="-2564" b="-614286"/>
                          </a:stretch>
                        </a:blipFill>
                      </a:tcPr>
                    </a:tc>
                    <a:extLst>
                      <a:ext uri="{0D108BD9-81ED-4DB2-BD59-A6C34878D82A}">
                        <a16:rowId xmlns:a16="http://schemas.microsoft.com/office/drawing/2014/main" val="56314358"/>
                      </a:ext>
                    </a:extLst>
                  </a:tr>
                  <a:tr h="263271">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endParaRPr lang="en-US"/>
                        </a:p>
                      </a:txBody>
                      <a:tcPr>
                        <a:blipFill>
                          <a:blip r:embed="rId5"/>
                          <a:stretch>
                            <a:fillRect l="-202564" t="-104762" r="-2564" b="-514286"/>
                          </a:stretch>
                        </a:blipFill>
                      </a:tcPr>
                    </a:tc>
                    <a:extLst>
                      <a:ext uri="{0D108BD9-81ED-4DB2-BD59-A6C34878D82A}">
                        <a16:rowId xmlns:a16="http://schemas.microsoft.com/office/drawing/2014/main" val="2833774301"/>
                      </a:ext>
                    </a:extLst>
                  </a:tr>
                  <a:tr h="263271">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endParaRPr lang="en-US"/>
                        </a:p>
                      </a:txBody>
                      <a:tcPr>
                        <a:blipFill>
                          <a:blip r:embed="rId5"/>
                          <a:stretch>
                            <a:fillRect l="-202564" t="-204762" r="-2564" b="-414286"/>
                          </a:stretch>
                        </a:blipFill>
                      </a:tcPr>
                    </a:tc>
                    <a:extLst>
                      <a:ext uri="{0D108BD9-81ED-4DB2-BD59-A6C34878D82A}">
                        <a16:rowId xmlns:a16="http://schemas.microsoft.com/office/drawing/2014/main" val="3845800079"/>
                      </a:ext>
                    </a:extLst>
                  </a:tr>
                  <a:tr h="263271">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endParaRPr lang="en-US"/>
                        </a:p>
                      </a:txBody>
                      <a:tcPr>
                        <a:blipFill>
                          <a:blip r:embed="rId5"/>
                          <a:stretch>
                            <a:fillRect l="-202564" t="-304762" r="-2564" b="-314286"/>
                          </a:stretch>
                        </a:blipFill>
                      </a:tcPr>
                    </a:tc>
                    <a:extLst>
                      <a:ext uri="{0D108BD9-81ED-4DB2-BD59-A6C34878D82A}">
                        <a16:rowId xmlns:a16="http://schemas.microsoft.com/office/drawing/2014/main" val="1134266224"/>
                      </a:ext>
                    </a:extLst>
                  </a:tr>
                  <a:tr h="262636">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endParaRPr lang="en-US"/>
                        </a:p>
                      </a:txBody>
                      <a:tcPr>
                        <a:blipFill>
                          <a:blip r:embed="rId5"/>
                          <a:stretch>
                            <a:fillRect l="-202564" t="-425000" r="-2564" b="-230000"/>
                          </a:stretch>
                        </a:blipFill>
                      </a:tcPr>
                    </a:tc>
                    <a:extLst>
                      <a:ext uri="{0D108BD9-81ED-4DB2-BD59-A6C34878D82A}">
                        <a16:rowId xmlns:a16="http://schemas.microsoft.com/office/drawing/2014/main" val="639363559"/>
                      </a:ext>
                    </a:extLst>
                  </a:tr>
                  <a:tr h="262636">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endParaRPr lang="en-US"/>
                        </a:p>
                      </a:txBody>
                      <a:tcPr>
                        <a:blipFill>
                          <a:blip r:embed="rId5"/>
                          <a:stretch>
                            <a:fillRect l="-202564" t="-500000" r="-2564" b="-119048"/>
                          </a:stretch>
                        </a:blipFill>
                      </a:tcPr>
                    </a:tc>
                    <a:extLst>
                      <a:ext uri="{0D108BD9-81ED-4DB2-BD59-A6C34878D82A}">
                        <a16:rowId xmlns:a16="http://schemas.microsoft.com/office/drawing/2014/main" val="3297739431"/>
                      </a:ext>
                    </a:extLst>
                  </a:tr>
                  <a:tr h="262636">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endParaRPr lang="en-US"/>
                        </a:p>
                      </a:txBody>
                      <a:tcPr>
                        <a:blipFill>
                          <a:blip r:embed="rId5"/>
                          <a:stretch>
                            <a:fillRect l="-202564" t="-600000" r="-2564" b="-19048"/>
                          </a:stretch>
                        </a:blipFill>
                      </a:tcPr>
                    </a:tc>
                    <a:extLst>
                      <a:ext uri="{0D108BD9-81ED-4DB2-BD59-A6C34878D82A}">
                        <a16:rowId xmlns:a16="http://schemas.microsoft.com/office/drawing/2014/main" val="461027312"/>
                      </a:ext>
                    </a:extLst>
                  </a:tr>
                </a:tbl>
              </a:graphicData>
            </a:graphic>
          </p:graphicFrame>
        </mc:Fallback>
      </mc:AlternateContent>
      <p:pic>
        <p:nvPicPr>
          <p:cNvPr id="27" name="Picture 26">
            <a:extLst>
              <a:ext uri="{FF2B5EF4-FFF2-40B4-BE49-F238E27FC236}">
                <a16:creationId xmlns:a16="http://schemas.microsoft.com/office/drawing/2014/main" id="{D7FC8A32-E14C-65F0-A4AF-74E5250FEC1B}"/>
              </a:ext>
            </a:extLst>
          </p:cNvPr>
          <p:cNvPicPr>
            <a:picLocks noChangeAspect="1"/>
          </p:cNvPicPr>
          <p:nvPr/>
        </p:nvPicPr>
        <p:blipFill>
          <a:blip r:embed="rId6"/>
          <a:stretch>
            <a:fillRect/>
          </a:stretch>
        </p:blipFill>
        <p:spPr>
          <a:xfrm>
            <a:off x="270133" y="7531442"/>
            <a:ext cx="463035" cy="469557"/>
          </a:xfrm>
          <a:prstGeom prst="rect">
            <a:avLst/>
          </a:prstGeom>
        </p:spPr>
      </p:pic>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F0E04130-4AD6-F658-25AC-0B927AF8DA81}"/>
                  </a:ext>
                </a:extLst>
              </p:cNvPr>
              <p:cNvSpPr txBox="1"/>
              <p:nvPr/>
            </p:nvSpPr>
            <p:spPr>
              <a:xfrm>
                <a:off x="3520605" y="7467469"/>
                <a:ext cx="3193232" cy="2205732"/>
              </a:xfrm>
              <a:prstGeom prst="rect">
                <a:avLst/>
              </a:prstGeom>
              <a:noFill/>
              <a:ln>
                <a:noFill/>
              </a:ln>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Independent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not affected by the other events (e.g. repeatedly tossing a coin). </a:t>
                </a:r>
                <a:endParaRPr lang="en-GB" sz="400" dirty="0">
                  <a:latin typeface="Arial" panose="020B0604020202020204" pitchFamily="34" charset="0"/>
                  <a:ea typeface="A little sunshine" panose="02000603000000000000" pitchFamily="2" charset="0"/>
                  <a:cs typeface="Arial" panose="020B0604020202020204" pitchFamily="34" charset="0"/>
                </a:endParaRPr>
              </a:p>
              <a:p>
                <a:endParaRPr lang="en-GB" sz="4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those which depend upon what happened previously, e.g. Alex’s arrival time at school </a:t>
                </a:r>
                <a:r>
                  <a:rPr lang="en-GB" sz="1100" b="1" dirty="0">
                    <a:latin typeface="Arial" panose="020B0604020202020204" pitchFamily="34" charset="0"/>
                    <a:ea typeface="A little sunshine" panose="02000603000000000000" pitchFamily="2" charset="0"/>
                    <a:cs typeface="Arial" panose="020B0604020202020204" pitchFamily="34" charset="0"/>
                  </a:rPr>
                  <a:t>will affect</a:t>
                </a:r>
                <a:r>
                  <a:rPr lang="en-GB" sz="1100" dirty="0">
                    <a:latin typeface="Arial" panose="020B0604020202020204" pitchFamily="34" charset="0"/>
                    <a:ea typeface="A little sunshine" panose="02000603000000000000" pitchFamily="2" charset="0"/>
                    <a:cs typeface="Arial" panose="020B0604020202020204" pitchFamily="34" charset="0"/>
                  </a:rPr>
                  <a:t> how she performs on a test.</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t>P (late and passes her test)</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i="1">
                              <a:latin typeface="Cambria Math" panose="02040503050406030204" pitchFamily="18" charset="0"/>
                            </a:rPr>
                            <m:t>3</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2</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70</m:t>
                          </m:r>
                        </m:den>
                      </m:f>
                    </m:oMath>
                  </m:oMathPara>
                </a14:m>
                <a:endParaRPr lang="en-US" sz="1100" b="0" dirty="0"/>
              </a:p>
              <a:p>
                <a:r>
                  <a:rPr lang="en-GB" sz="1100" dirty="0"/>
                  <a:t>P (on time and passes)</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b="0" i="1" smtClean="0">
                              <a:latin typeface="Cambria Math" panose="02040503050406030204" pitchFamily="18" charset="0"/>
                            </a:rPr>
                            <m:t>7</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42</m:t>
                          </m:r>
                        </m:num>
                        <m:den>
                          <m:r>
                            <a:rPr lang="en-US" sz="1100" b="0" i="1" smtClean="0">
                              <a:latin typeface="Cambria Math" panose="02040503050406030204" pitchFamily="18" charset="0"/>
                            </a:rPr>
                            <m:t>70</m:t>
                          </m:r>
                        </m:den>
                      </m:f>
                    </m:oMath>
                  </m:oMathPara>
                </a14:m>
                <a:endParaRPr lang="en-US" sz="1100" b="0" dirty="0"/>
              </a:p>
            </p:txBody>
          </p:sp>
        </mc:Choice>
        <mc:Fallback xmlns="">
          <p:sp>
            <p:nvSpPr>
              <p:cNvPr id="28" name="TextBox 27">
                <a:extLst>
                  <a:ext uri="{FF2B5EF4-FFF2-40B4-BE49-F238E27FC236}">
                    <a16:creationId xmlns:a16="http://schemas.microsoft.com/office/drawing/2014/main" id="{F0E04130-4AD6-F658-25AC-0B927AF8DA81}"/>
                  </a:ext>
                </a:extLst>
              </p:cNvPr>
              <p:cNvSpPr txBox="1">
                <a:spLocks noRot="1" noChangeAspect="1" noMove="1" noResize="1" noEditPoints="1" noAdjustHandles="1" noChangeArrowheads="1" noChangeShapeType="1" noTextEdit="1"/>
              </p:cNvSpPr>
              <p:nvPr/>
            </p:nvSpPr>
            <p:spPr>
              <a:xfrm>
                <a:off x="3520605" y="7467469"/>
                <a:ext cx="3193232" cy="2205732"/>
              </a:xfrm>
              <a:prstGeom prst="rect">
                <a:avLst/>
              </a:prstGeom>
              <a:blipFill>
                <a:blip r:embed="rId7"/>
                <a:stretch>
                  <a:fillRect/>
                </a:stretch>
              </a:blipFill>
              <a:ln>
                <a:noFill/>
              </a:ln>
            </p:spPr>
            <p:txBody>
              <a:bodyPr/>
              <a:lstStyle/>
              <a:p>
                <a:r>
                  <a:rPr lang="en-US">
                    <a:noFill/>
                  </a:rPr>
                  <a:t> </a:t>
                </a:r>
              </a:p>
            </p:txBody>
          </p:sp>
        </mc:Fallback>
      </mc:AlternateContent>
      <p:pic>
        <p:nvPicPr>
          <p:cNvPr id="32" name="Picture 31">
            <a:extLst>
              <a:ext uri="{FF2B5EF4-FFF2-40B4-BE49-F238E27FC236}">
                <a16:creationId xmlns:a16="http://schemas.microsoft.com/office/drawing/2014/main" id="{6B88D0B8-D1FB-B6DD-9BF0-6081A0CE9AC6}"/>
              </a:ext>
            </a:extLst>
          </p:cNvPr>
          <p:cNvPicPr>
            <a:picLocks noChangeAspect="1"/>
          </p:cNvPicPr>
          <p:nvPr/>
        </p:nvPicPr>
        <p:blipFill>
          <a:blip r:embed="rId8"/>
          <a:stretch>
            <a:fillRect/>
          </a:stretch>
        </p:blipFill>
        <p:spPr>
          <a:xfrm>
            <a:off x="5288691" y="8445873"/>
            <a:ext cx="1400433" cy="1191023"/>
          </a:xfrm>
          <a:prstGeom prst="rect">
            <a:avLst/>
          </a:prstGeom>
        </p:spPr>
      </p:pic>
      <p:pic>
        <p:nvPicPr>
          <p:cNvPr id="29" name="Picture 28">
            <a:extLst>
              <a:ext uri="{FF2B5EF4-FFF2-40B4-BE49-F238E27FC236}">
                <a16:creationId xmlns:a16="http://schemas.microsoft.com/office/drawing/2014/main" id="{1E73F703-1B1E-4683-898C-491839AA68C1}"/>
              </a:ext>
            </a:extLst>
          </p:cNvPr>
          <p:cNvPicPr>
            <a:picLocks noChangeAspect="1"/>
          </p:cNvPicPr>
          <p:nvPr/>
        </p:nvPicPr>
        <p:blipFill>
          <a:blip r:embed="rId9"/>
          <a:stretch>
            <a:fillRect/>
          </a:stretch>
        </p:blipFill>
        <p:spPr>
          <a:xfrm>
            <a:off x="65211" y="25830"/>
            <a:ext cx="2266786" cy="860216"/>
          </a:xfrm>
          <a:prstGeom prst="rect">
            <a:avLst/>
          </a:prstGeom>
        </p:spPr>
      </p:pic>
      <p:sp>
        <p:nvSpPr>
          <p:cNvPr id="25" name="TextBox 24">
            <a:extLst>
              <a:ext uri="{FF2B5EF4-FFF2-40B4-BE49-F238E27FC236}">
                <a16:creationId xmlns:a16="http://schemas.microsoft.com/office/drawing/2014/main" id="{88813585-785B-9A97-9312-458426012061}"/>
              </a:ext>
            </a:extLst>
          </p:cNvPr>
          <p:cNvSpPr txBox="1"/>
          <p:nvPr/>
        </p:nvSpPr>
        <p:spPr>
          <a:xfrm>
            <a:off x="179908" y="3935509"/>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Venn diagrams</a:t>
            </a:r>
          </a:p>
          <a:p>
            <a:r>
              <a:rPr lang="en-GB" sz="1100" dirty="0">
                <a:latin typeface="Arial" panose="020B0604020202020204" pitchFamily="34" charset="0"/>
                <a:cs typeface="Arial" panose="020B0604020202020204" pitchFamily="34" charset="0"/>
              </a:rPr>
              <a:t>A Venn diagram is a way of sorting information into categories. </a:t>
            </a:r>
          </a:p>
          <a:p>
            <a:r>
              <a:rPr lang="en-GB" sz="1100" dirty="0">
                <a:latin typeface="Arial" panose="020B0604020202020204" pitchFamily="34" charset="0"/>
                <a:cs typeface="Arial" panose="020B0604020202020204" pitchFamily="34" charset="0"/>
              </a:rPr>
              <a:t>The Venn diagram shows the number of pupils who study Drama or music.</a:t>
            </a:r>
          </a:p>
          <a:p>
            <a:r>
              <a:rPr lang="en-GB" sz="1100" dirty="0">
                <a:latin typeface="Arial" panose="020B0604020202020204" pitchFamily="34" charset="0"/>
                <a:cs typeface="Arial" panose="020B0604020202020204" pitchFamily="34" charset="0"/>
              </a:rPr>
              <a:t>The overlapping section represents the number of pupils who study both. </a:t>
            </a: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p:txBody>
      </p:sp>
      <p:pic>
        <p:nvPicPr>
          <p:cNvPr id="30" name="Picture 29">
            <a:extLst>
              <a:ext uri="{FF2B5EF4-FFF2-40B4-BE49-F238E27FC236}">
                <a16:creationId xmlns:a16="http://schemas.microsoft.com/office/drawing/2014/main" id="{DFBC76E1-CEBD-B656-AF7B-3C13153D6232}"/>
              </a:ext>
            </a:extLst>
          </p:cNvPr>
          <p:cNvPicPr>
            <a:picLocks noChangeAspect="1"/>
          </p:cNvPicPr>
          <p:nvPr/>
        </p:nvPicPr>
        <p:blipFill>
          <a:blip r:embed="rId10"/>
          <a:stretch>
            <a:fillRect/>
          </a:stretch>
        </p:blipFill>
        <p:spPr>
          <a:xfrm>
            <a:off x="4913118" y="3991277"/>
            <a:ext cx="1425462" cy="938719"/>
          </a:xfrm>
          <a:prstGeom prst="rect">
            <a:avLst/>
          </a:prstGeom>
        </p:spPr>
      </p:pic>
      <p:sp>
        <p:nvSpPr>
          <p:cNvPr id="31" name="TextBox 30">
            <a:extLst>
              <a:ext uri="{FF2B5EF4-FFF2-40B4-BE49-F238E27FC236}">
                <a16:creationId xmlns:a16="http://schemas.microsoft.com/office/drawing/2014/main" id="{F201D588-E345-C0F3-BCAD-806D78A50BB4}"/>
              </a:ext>
            </a:extLst>
          </p:cNvPr>
          <p:cNvSpPr txBox="1"/>
          <p:nvPr/>
        </p:nvSpPr>
        <p:spPr>
          <a:xfrm>
            <a:off x="3141023" y="2771751"/>
            <a:ext cx="3630480"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Venn diagram notation</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r>
              <a:rPr lang="en-GB" sz="1100" b="1" u="sng" dirty="0">
                <a:latin typeface="Arial" panose="020B0604020202020204" pitchFamily="34" charset="0"/>
                <a:cs typeface="Arial" panose="020B0604020202020204" pitchFamily="34" charset="0"/>
              </a:rPr>
              <a:t> </a:t>
            </a:r>
          </a:p>
          <a:p>
            <a:endParaRPr lang="en-GB" sz="1100" b="1" u="sng" dirty="0">
              <a:latin typeface="Arial" panose="020B0604020202020204" pitchFamily="34" charset="0"/>
              <a:cs typeface="Arial" panose="020B0604020202020204" pitchFamily="34" charset="0"/>
            </a:endParaRPr>
          </a:p>
        </p:txBody>
      </p:sp>
      <p:pic>
        <p:nvPicPr>
          <p:cNvPr id="33" name="Picture 32">
            <a:extLst>
              <a:ext uri="{FF2B5EF4-FFF2-40B4-BE49-F238E27FC236}">
                <a16:creationId xmlns:a16="http://schemas.microsoft.com/office/drawing/2014/main" id="{DAC63A84-2BAC-79D0-57A6-50D0044EDD24}"/>
              </a:ext>
            </a:extLst>
          </p:cNvPr>
          <p:cNvPicPr>
            <a:picLocks noChangeAspect="1"/>
          </p:cNvPicPr>
          <p:nvPr/>
        </p:nvPicPr>
        <p:blipFill>
          <a:blip r:embed="rId11"/>
          <a:stretch>
            <a:fillRect/>
          </a:stretch>
        </p:blipFill>
        <p:spPr>
          <a:xfrm>
            <a:off x="3160414" y="3042517"/>
            <a:ext cx="1795849" cy="758634"/>
          </a:xfrm>
          <a:prstGeom prst="rect">
            <a:avLst/>
          </a:prstGeom>
        </p:spPr>
      </p:pic>
      <p:pic>
        <p:nvPicPr>
          <p:cNvPr id="35" name="Picture 34">
            <a:extLst>
              <a:ext uri="{FF2B5EF4-FFF2-40B4-BE49-F238E27FC236}">
                <a16:creationId xmlns:a16="http://schemas.microsoft.com/office/drawing/2014/main" id="{8BBFF4B4-05BA-B8E4-AE20-553AB5D3D6AE}"/>
              </a:ext>
            </a:extLst>
          </p:cNvPr>
          <p:cNvPicPr>
            <a:picLocks noChangeAspect="1"/>
          </p:cNvPicPr>
          <p:nvPr/>
        </p:nvPicPr>
        <p:blipFill>
          <a:blip r:embed="rId12"/>
          <a:stretch>
            <a:fillRect/>
          </a:stretch>
        </p:blipFill>
        <p:spPr>
          <a:xfrm>
            <a:off x="4975654" y="3066975"/>
            <a:ext cx="1758966" cy="709717"/>
          </a:xfrm>
          <a:prstGeom prst="rect">
            <a:avLst/>
          </a:prstGeom>
        </p:spPr>
      </p:pic>
      <p:sp>
        <p:nvSpPr>
          <p:cNvPr id="36" name="TextBox 35">
            <a:extLst>
              <a:ext uri="{FF2B5EF4-FFF2-40B4-BE49-F238E27FC236}">
                <a16:creationId xmlns:a16="http://schemas.microsoft.com/office/drawing/2014/main" id="{2384266F-C1A4-36E4-C84F-AD169B0FAF43}"/>
              </a:ext>
            </a:extLst>
          </p:cNvPr>
          <p:cNvSpPr txBox="1"/>
          <p:nvPr/>
        </p:nvSpPr>
        <p:spPr>
          <a:xfrm>
            <a:off x="3465600" y="5094003"/>
            <a:ext cx="3240000" cy="2046714"/>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Expected outcomes</a:t>
            </a:r>
          </a:p>
          <a:p>
            <a:r>
              <a:rPr lang="en-GB" sz="1200" dirty="0">
                <a:latin typeface="Arial" panose="020B0604020202020204" pitchFamily="34" charset="0"/>
                <a:cs typeface="Arial" panose="020B0604020202020204" pitchFamily="34" charset="0"/>
              </a:rPr>
              <a:t>To estimate the number of times we </a:t>
            </a:r>
            <a:r>
              <a:rPr lang="en-GB" sz="1200" b="1" dirty="0">
                <a:latin typeface="Arial" panose="020B0604020202020204" pitchFamily="34" charset="0"/>
                <a:cs typeface="Arial" panose="020B0604020202020204" pitchFamily="34" charset="0"/>
              </a:rPr>
              <a:t>expect</a:t>
            </a:r>
            <a:r>
              <a:rPr lang="en-GB" sz="1200" dirty="0">
                <a:latin typeface="Arial" panose="020B0604020202020204" pitchFamily="34" charset="0"/>
                <a:cs typeface="Arial" panose="020B0604020202020204" pitchFamily="34" charset="0"/>
              </a:rPr>
              <a:t> something to happen we multiply the probability by the number of trials. For example if a fair six-sided die is rolled 300 times, we would expect it to land on each number 50 times</a:t>
            </a:r>
            <a:r>
              <a:rPr lang="en-GB" sz="1100" dirty="0">
                <a:latin typeface="Arial" panose="020B0604020202020204" pitchFamily="34" charset="0"/>
                <a:cs typeface="Arial" panose="020B0604020202020204" pitchFamily="34" charset="0"/>
              </a:rPr>
              <a:t>. </a:t>
            </a:r>
            <a:r>
              <a:rPr lang="en-GB" sz="1100" b="1" u="sng" dirty="0">
                <a:latin typeface="Arial" panose="020B0604020202020204" pitchFamily="34" charset="0"/>
                <a:cs typeface="Arial" panose="020B0604020202020204" pitchFamily="34" charset="0"/>
              </a:rPr>
              <a:t> </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pic>
        <p:nvPicPr>
          <p:cNvPr id="37" name="Picture 36">
            <a:extLst>
              <a:ext uri="{FF2B5EF4-FFF2-40B4-BE49-F238E27FC236}">
                <a16:creationId xmlns:a16="http://schemas.microsoft.com/office/drawing/2014/main" id="{89744DE7-A268-544D-AAA1-2D9C446F0515}"/>
              </a:ext>
            </a:extLst>
          </p:cNvPr>
          <p:cNvPicPr>
            <a:picLocks noChangeAspect="1"/>
          </p:cNvPicPr>
          <p:nvPr/>
        </p:nvPicPr>
        <p:blipFill>
          <a:blip r:embed="rId13"/>
          <a:srcRect l="62772" t="61886" r="18272" b="-11015"/>
          <a:stretch>
            <a:fillRect/>
          </a:stretch>
        </p:blipFill>
        <p:spPr>
          <a:xfrm>
            <a:off x="4244842" y="6557416"/>
            <a:ext cx="1299992" cy="412669"/>
          </a:xfrm>
          <a:prstGeom prst="rect">
            <a:avLst/>
          </a:prstGeom>
        </p:spPr>
      </p:pic>
    </p:spTree>
    <p:extLst>
      <p:ext uri="{BB962C8B-B14F-4D97-AF65-F5344CB8AC3E}">
        <p14:creationId xmlns:p14="http://schemas.microsoft.com/office/powerpoint/2010/main" val="197826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D4B2395C-13A5-46E0-8EB7-3DFDC408FEC9}"/>
              </a:ext>
            </a:extLst>
          </p:cNvPr>
          <p:cNvPicPr>
            <a:picLocks noChangeAspect="1"/>
          </p:cNvPicPr>
          <p:nvPr/>
        </p:nvPicPr>
        <p:blipFill>
          <a:blip r:embed="rId2"/>
          <a:stretch>
            <a:fillRect/>
          </a:stretch>
        </p:blipFill>
        <p:spPr>
          <a:xfrm>
            <a:off x="4984810" y="7364625"/>
            <a:ext cx="1700023" cy="1837039"/>
          </a:xfrm>
          <a:prstGeom prst="rect">
            <a:avLst/>
          </a:prstGeom>
        </p:spPr>
      </p:pic>
      <p:sp>
        <p:nvSpPr>
          <p:cNvPr id="11" name="TextBox 10">
            <a:extLst>
              <a:ext uri="{FF2B5EF4-FFF2-40B4-BE49-F238E27FC236}">
                <a16:creationId xmlns:a16="http://schemas.microsoft.com/office/drawing/2014/main" id="{573414F7-A228-3B90-0993-D3A60E658521}"/>
              </a:ext>
            </a:extLst>
          </p:cNvPr>
          <p:cNvSpPr txBox="1"/>
          <p:nvPr/>
        </p:nvSpPr>
        <p:spPr>
          <a:xfrm>
            <a:off x="3183925" y="1330410"/>
            <a:ext cx="3529913" cy="938719"/>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Use cover, look, write, check to write the definitions …</a:t>
            </a:r>
          </a:p>
          <a:p>
            <a:endParaRPr lang="en-GB" sz="1100" i="1" dirty="0">
              <a:latin typeface="Arial" panose="020B0604020202020204" pitchFamily="34"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a:t>
            </a:r>
            <a:endParaRPr lang="en-GB" sz="1100" i="1"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D5B059B-4EAA-0B49-570B-EAB926C3612C}"/>
              </a:ext>
            </a:extLst>
          </p:cNvPr>
          <p:cNvSpPr txBox="1"/>
          <p:nvPr/>
        </p:nvSpPr>
        <p:spPr>
          <a:xfrm>
            <a:off x="1853514" y="87364"/>
            <a:ext cx="4775886" cy="369332"/>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9- Probability</a:t>
            </a:r>
          </a:p>
        </p:txBody>
      </p:sp>
      <p:sp>
        <p:nvSpPr>
          <p:cNvPr id="15" name="Rectangle 14">
            <a:extLst>
              <a:ext uri="{FF2B5EF4-FFF2-40B4-BE49-F238E27FC236}">
                <a16:creationId xmlns:a16="http://schemas.microsoft.com/office/drawing/2014/main" id="{A330D546-0A27-01AD-D0E2-FBEC5994EC31}"/>
              </a:ext>
            </a:extLst>
          </p:cNvPr>
          <p:cNvSpPr/>
          <p:nvPr/>
        </p:nvSpPr>
        <p:spPr>
          <a:xfrm>
            <a:off x="3847070" y="4761470"/>
            <a:ext cx="510746" cy="22242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2E963E50-86CB-7F93-1428-80730B4F05D8}"/>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CA7B8834-12ED-E0B5-F70B-64AB2A4CB144}"/>
              </a:ext>
            </a:extLst>
          </p:cNvPr>
          <p:cNvSpPr txBox="1"/>
          <p:nvPr/>
        </p:nvSpPr>
        <p:spPr>
          <a:xfrm>
            <a:off x="1705233" y="5347845"/>
            <a:ext cx="1779371"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 of 48</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36% of 780</a:t>
            </a:r>
          </a:p>
          <a:p>
            <a:pPr marL="228600" indent="-228600">
              <a:buFont typeface="+mj-lt"/>
              <a:buAutoNum type="arabicPeriod"/>
            </a:pPr>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Decrease 120 by:</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25%</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State the % multiplier for:</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40%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25% increase </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dirty="0">
                              <a:latin typeface="Arial" panose="020B0604020202020204" pitchFamily="34" charset="0"/>
                              <a:cs typeface="Arial" panose="020B0604020202020204" pitchFamily="34" charset="0"/>
                            </a:rPr>
                            <a:t>0.01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Choice>
        <mc:Fallback xmlns="">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59080">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63271">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110000" r="-2564" b="-435000"/>
                          </a:stretch>
                        </a:blipFill>
                      </a:tcPr>
                    </a:tc>
                    <a:extLst>
                      <a:ext uri="{0D108BD9-81ED-4DB2-BD59-A6C34878D82A}">
                        <a16:rowId xmlns:a16="http://schemas.microsoft.com/office/drawing/2014/main" val="2833774301"/>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62636">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20000" r="-2564" b="-125000"/>
                          </a:stretch>
                        </a:blipFill>
                      </a:tcPr>
                    </a:tc>
                    <a:extLst>
                      <a:ext uri="{0D108BD9-81ED-4DB2-BD59-A6C34878D82A}">
                        <a16:rowId xmlns:a16="http://schemas.microsoft.com/office/drawing/2014/main" val="639363559"/>
                      </a:ext>
                    </a:extLst>
                  </a:tr>
                  <a:tr h="259080">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Fallback>
      </mc:AlternateContent>
      <p:sp>
        <p:nvSpPr>
          <p:cNvPr id="19" name="TextBox 18">
            <a:extLst>
              <a:ext uri="{FF2B5EF4-FFF2-40B4-BE49-F238E27FC236}">
                <a16:creationId xmlns:a16="http://schemas.microsoft.com/office/drawing/2014/main" id="{97503804-1F6A-D22E-121D-4FDED239740E}"/>
              </a:ext>
            </a:extLst>
          </p:cNvPr>
          <p:cNvSpPr txBox="1"/>
          <p:nvPr/>
        </p:nvSpPr>
        <p:spPr>
          <a:xfrm>
            <a:off x="152400" y="5327250"/>
            <a:ext cx="1795849" cy="261610"/>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table</a:t>
            </a:r>
          </a:p>
        </p:txBody>
      </p:sp>
      <p:sp>
        <p:nvSpPr>
          <p:cNvPr id="20" name="TextBox 19">
            <a:extLst>
              <a:ext uri="{FF2B5EF4-FFF2-40B4-BE49-F238E27FC236}">
                <a16:creationId xmlns:a16="http://schemas.microsoft.com/office/drawing/2014/main" id="{4765B54F-066B-9F69-5C2E-78487E4E3B5E}"/>
              </a:ext>
            </a:extLst>
          </p:cNvPr>
          <p:cNvSpPr txBox="1"/>
          <p:nvPr/>
        </p:nvSpPr>
        <p:spPr>
          <a:xfrm>
            <a:off x="3465600" y="5094003"/>
            <a:ext cx="3240000" cy="1954381"/>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Expected outcomes</a:t>
            </a:r>
          </a:p>
          <a:p>
            <a:endParaRPr lang="en-GB" sz="1100" b="1" u="sng"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 coin is flipped 50 times, how many times would you expect it to land on heads?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 fair six-sided dice is rolled 600 times how many times would you expect to roll a 2 or 3? </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9E8563A5-E16C-3ED5-E993-10E2B7D62E54}"/>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8337A2B8-A367-0D52-C5EC-AD7DB66416DF}"/>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0668CB57-B854-B79E-B3C0-988AB16FAD78}"/>
              </a:ext>
            </a:extLst>
          </p:cNvPr>
          <p:cNvSpPr txBox="1"/>
          <p:nvPr/>
        </p:nvSpPr>
        <p:spPr>
          <a:xfrm>
            <a:off x="163688" y="7496302"/>
            <a:ext cx="3147923" cy="2123658"/>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relative frequency table.</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dice is rolled 54 times. How many fives would you expect to roll?</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What is the theoretical probability that you flip three heads in a row?</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Two dice are rolled. What is the theoretical probability that the total of both dice is 12?</a:t>
            </a:r>
          </a:p>
        </p:txBody>
      </p:sp>
      <p:sp>
        <p:nvSpPr>
          <p:cNvPr id="32" name="TextBox 31">
            <a:extLst>
              <a:ext uri="{FF2B5EF4-FFF2-40B4-BE49-F238E27FC236}">
                <a16:creationId xmlns:a16="http://schemas.microsoft.com/office/drawing/2014/main" id="{8721FBB3-3719-0355-6D03-34FEA619BAFB}"/>
              </a:ext>
            </a:extLst>
          </p:cNvPr>
          <p:cNvSpPr txBox="1"/>
          <p:nvPr/>
        </p:nvSpPr>
        <p:spPr>
          <a:xfrm>
            <a:off x="3520605" y="7467469"/>
            <a:ext cx="3193232" cy="2185214"/>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The probability of Amir </a:t>
            </a:r>
          </a:p>
          <a:p>
            <a:r>
              <a:rPr lang="en-GB" sz="1100" dirty="0">
                <a:latin typeface="Arial" panose="020B0604020202020204" pitchFamily="34" charset="0"/>
                <a:ea typeface="A little sunshine" panose="02000603000000000000" pitchFamily="2" charset="0"/>
                <a:cs typeface="Arial" panose="020B0604020202020204" pitchFamily="34" charset="0"/>
              </a:rPr>
              <a:t>being late for work on </a:t>
            </a:r>
          </a:p>
          <a:p>
            <a:r>
              <a:rPr lang="en-GB" sz="1100" dirty="0">
                <a:latin typeface="Arial" panose="020B0604020202020204" pitchFamily="34" charset="0"/>
                <a:ea typeface="A little sunshine" panose="02000603000000000000" pitchFamily="2" charset="0"/>
                <a:cs typeface="Arial" panose="020B0604020202020204" pitchFamily="34" charset="0"/>
              </a:rPr>
              <a:t>Monday and Tuesday </a:t>
            </a:r>
          </a:p>
          <a:p>
            <a:r>
              <a:rPr lang="en-GB" sz="1100" dirty="0">
                <a:latin typeface="Arial" panose="020B0604020202020204" pitchFamily="34" charset="0"/>
                <a:ea typeface="A little sunshine" panose="02000603000000000000" pitchFamily="2" charset="0"/>
                <a:cs typeface="Arial" panose="020B0604020202020204" pitchFamily="34" charset="0"/>
              </a:rPr>
              <a:t>is shown in the tree</a:t>
            </a:r>
          </a:p>
          <a:p>
            <a:r>
              <a:rPr lang="en-GB" sz="1100" dirty="0">
                <a:latin typeface="Arial" panose="020B0604020202020204" pitchFamily="34" charset="0"/>
                <a:ea typeface="A little sunshine" panose="02000603000000000000" pitchFamily="2" charset="0"/>
                <a:cs typeface="Arial" panose="020B0604020202020204" pitchFamily="34" charset="0"/>
              </a:rPr>
              <a:t>diagram.</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Amir is late</a:t>
            </a:r>
            <a:br>
              <a:rPr lang="en-GB" sz="1100" dirty="0">
                <a:latin typeface="Arial" panose="020B0604020202020204" pitchFamily="34" charset="0"/>
                <a:ea typeface="A little sunshine" panose="02000603000000000000" pitchFamily="2" charset="0"/>
                <a:cs typeface="Arial" panose="020B0604020202020204" pitchFamily="34" charset="0"/>
              </a:rPr>
            </a:br>
            <a:r>
              <a:rPr lang="en-GB" sz="1100" dirty="0">
                <a:latin typeface="Arial" panose="020B0604020202020204" pitchFamily="34" charset="0"/>
                <a:ea typeface="A little sunshine" panose="02000603000000000000" pitchFamily="2" charset="0"/>
                <a:cs typeface="Arial" panose="020B0604020202020204" pitchFamily="34" charset="0"/>
              </a:rPr>
              <a:t>on both days.</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that he is late on at least one day.</a:t>
            </a:r>
          </a:p>
        </p:txBody>
      </p:sp>
      <p:pic>
        <p:nvPicPr>
          <p:cNvPr id="34" name="Picture 33">
            <a:extLst>
              <a:ext uri="{FF2B5EF4-FFF2-40B4-BE49-F238E27FC236}">
                <a16:creationId xmlns:a16="http://schemas.microsoft.com/office/drawing/2014/main" id="{C6319675-673A-94F7-1B9F-A843D83E503C}"/>
              </a:ext>
            </a:extLst>
          </p:cNvPr>
          <p:cNvPicPr>
            <a:picLocks noChangeAspect="1"/>
          </p:cNvPicPr>
          <p:nvPr/>
        </p:nvPicPr>
        <p:blipFill>
          <a:blip r:embed="rId6"/>
          <a:stretch>
            <a:fillRect/>
          </a:stretch>
        </p:blipFill>
        <p:spPr>
          <a:xfrm>
            <a:off x="238897" y="7727093"/>
            <a:ext cx="3122141" cy="819791"/>
          </a:xfrm>
          <a:prstGeom prst="rect">
            <a:avLst/>
          </a:prstGeom>
        </p:spPr>
      </p:pic>
      <p:pic>
        <p:nvPicPr>
          <p:cNvPr id="31" name="Picture 30">
            <a:extLst>
              <a:ext uri="{FF2B5EF4-FFF2-40B4-BE49-F238E27FC236}">
                <a16:creationId xmlns:a16="http://schemas.microsoft.com/office/drawing/2014/main" id="{1E73F703-1B1E-4683-898C-491839AA68C1}"/>
              </a:ext>
            </a:extLst>
          </p:cNvPr>
          <p:cNvPicPr>
            <a:picLocks noChangeAspect="1"/>
          </p:cNvPicPr>
          <p:nvPr/>
        </p:nvPicPr>
        <p:blipFill>
          <a:blip r:embed="rId7"/>
          <a:stretch>
            <a:fillRect/>
          </a:stretch>
        </p:blipFill>
        <p:spPr>
          <a:xfrm>
            <a:off x="113950" y="106289"/>
            <a:ext cx="2266786" cy="860216"/>
          </a:xfrm>
          <a:prstGeom prst="rect">
            <a:avLst/>
          </a:prstGeom>
        </p:spPr>
      </p:pic>
      <p:sp>
        <p:nvSpPr>
          <p:cNvPr id="6" name="TextBox 5">
            <a:extLst>
              <a:ext uri="{FF2B5EF4-FFF2-40B4-BE49-F238E27FC236}">
                <a16:creationId xmlns:a16="http://schemas.microsoft.com/office/drawing/2014/main" id="{5472120D-DC0F-F305-E3B9-3272C48113EC}"/>
              </a:ext>
            </a:extLst>
          </p:cNvPr>
          <p:cNvSpPr txBox="1"/>
          <p:nvPr/>
        </p:nvSpPr>
        <p:spPr>
          <a:xfrm>
            <a:off x="122982" y="3925346"/>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Venn diagrams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FF0DF8DA-7FE0-4F3F-02B5-813A69EFA557}"/>
              </a:ext>
            </a:extLst>
          </p:cNvPr>
          <p:cNvPicPr>
            <a:picLocks noChangeAspect="1"/>
          </p:cNvPicPr>
          <p:nvPr/>
        </p:nvPicPr>
        <p:blipFill>
          <a:blip r:embed="rId8"/>
          <a:stretch>
            <a:fillRect/>
          </a:stretch>
        </p:blipFill>
        <p:spPr>
          <a:xfrm>
            <a:off x="768770" y="1450853"/>
            <a:ext cx="1505383" cy="1462778"/>
          </a:xfrm>
          <a:prstGeom prst="rect">
            <a:avLst/>
          </a:prstGeom>
        </p:spPr>
      </p:pic>
      <p:sp>
        <p:nvSpPr>
          <p:cNvPr id="23" name="TextBox 22">
            <a:extLst>
              <a:ext uri="{FF2B5EF4-FFF2-40B4-BE49-F238E27FC236}">
                <a16:creationId xmlns:a16="http://schemas.microsoft.com/office/drawing/2014/main" id="{C0B85BCE-41DB-DED3-BE11-25CFA1AFA74D}"/>
              </a:ext>
            </a:extLst>
          </p:cNvPr>
          <p:cNvSpPr txBox="1"/>
          <p:nvPr/>
        </p:nvSpPr>
        <p:spPr>
          <a:xfrm>
            <a:off x="89797" y="2760491"/>
            <a:ext cx="3339203" cy="830997"/>
          </a:xfrm>
          <a:prstGeom prst="rect">
            <a:avLst/>
          </a:prstGeom>
          <a:noFill/>
        </p:spPr>
        <p:txBody>
          <a:bodyPr wrap="square" rtlCol="0">
            <a:spAutoFit/>
          </a:bodyPr>
          <a:lstStyle/>
          <a:p>
            <a:r>
              <a:rPr lang="en-GB" sz="1200" dirty="0"/>
              <a:t>Look at the spinner. Calculate the probability:</a:t>
            </a:r>
          </a:p>
          <a:p>
            <a:endParaRPr lang="en-GB" sz="1200" dirty="0"/>
          </a:p>
          <a:p>
            <a:pPr marL="228600" indent="-228600">
              <a:buAutoNum type="alphaLcParenR"/>
            </a:pPr>
            <a:r>
              <a:rPr lang="en-GB" sz="1200" dirty="0"/>
              <a:t>P(Green)             b) P(Red)</a:t>
            </a:r>
          </a:p>
          <a:p>
            <a:r>
              <a:rPr lang="en-GB" sz="1200" dirty="0"/>
              <a:t>c) P(Yellow)               d) P(Red or blue) </a:t>
            </a:r>
          </a:p>
        </p:txBody>
      </p:sp>
      <p:sp>
        <p:nvSpPr>
          <p:cNvPr id="42" name="TextBox 41">
            <a:extLst>
              <a:ext uri="{FF2B5EF4-FFF2-40B4-BE49-F238E27FC236}">
                <a16:creationId xmlns:a16="http://schemas.microsoft.com/office/drawing/2014/main" id="{6ABFEA4F-977B-6A52-D60A-CF63068D6B05}"/>
              </a:ext>
            </a:extLst>
          </p:cNvPr>
          <p:cNvSpPr txBox="1"/>
          <p:nvPr/>
        </p:nvSpPr>
        <p:spPr>
          <a:xfrm>
            <a:off x="3205140" y="2784821"/>
            <a:ext cx="3546974" cy="1031051"/>
          </a:xfrm>
          <a:prstGeom prst="rect">
            <a:avLst/>
          </a:prstGeom>
          <a:noFill/>
          <a:ln w="12700">
            <a:solidFill>
              <a:schemeClr val="tx1"/>
            </a:solidFill>
          </a:ln>
        </p:spPr>
        <p:txBody>
          <a:bodyPr wrap="square" rtlCol="0">
            <a:spAutoFit/>
          </a:bodyPr>
          <a:lstStyle/>
          <a:p>
            <a:endParaRPr lang="en-GB" sz="500" b="1" u="sng" dirty="0">
              <a:latin typeface="Arial" panose="020B0604020202020204" pitchFamily="34" charset="0"/>
              <a:cs typeface="Arial" panose="020B0604020202020204" pitchFamily="34" charset="0"/>
            </a:endParaRPr>
          </a:p>
          <a:p>
            <a:r>
              <a:rPr lang="en-GB" sz="1100" b="1" u="sng" dirty="0">
                <a:latin typeface="Arial" panose="020B0604020202020204" pitchFamily="34" charset="0"/>
                <a:cs typeface="Arial" panose="020B0604020202020204" pitchFamily="34" charset="0"/>
              </a:rPr>
              <a:t>Venn Diagram Notation</a:t>
            </a:r>
          </a:p>
          <a:p>
            <a:r>
              <a:rPr lang="en-GB" sz="1100" dirty="0">
                <a:latin typeface="Arial" panose="020B0604020202020204" pitchFamily="34" charset="0"/>
                <a:cs typeface="Arial" panose="020B0604020202020204" pitchFamily="34" charset="0"/>
              </a:rPr>
              <a:t>Shade the regions </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p>
            <a:endParaRPr lang="en-GB" sz="200" dirty="0">
              <a:latin typeface="Arial" panose="020B0604020202020204" pitchFamily="34" charset="0"/>
              <a:cs typeface="Arial" panose="020B0604020202020204" pitchFamily="34" charset="0"/>
            </a:endParaRPr>
          </a:p>
        </p:txBody>
      </p:sp>
      <p:pic>
        <p:nvPicPr>
          <p:cNvPr id="43" name="Picture 42">
            <a:extLst>
              <a:ext uri="{FF2B5EF4-FFF2-40B4-BE49-F238E27FC236}">
                <a16:creationId xmlns:a16="http://schemas.microsoft.com/office/drawing/2014/main" id="{B8BFCC48-8C55-508A-1B01-53E9367CAA9E}"/>
              </a:ext>
            </a:extLst>
          </p:cNvPr>
          <p:cNvPicPr>
            <a:picLocks noChangeAspect="1"/>
          </p:cNvPicPr>
          <p:nvPr/>
        </p:nvPicPr>
        <p:blipFill>
          <a:blip r:embed="rId9"/>
          <a:stretch>
            <a:fillRect/>
          </a:stretch>
        </p:blipFill>
        <p:spPr>
          <a:xfrm>
            <a:off x="4653585" y="3109990"/>
            <a:ext cx="864029" cy="728674"/>
          </a:xfrm>
          <a:prstGeom prst="rect">
            <a:avLst/>
          </a:prstGeom>
        </p:spPr>
      </p:pic>
      <p:pic>
        <p:nvPicPr>
          <p:cNvPr id="44" name="Picture 43">
            <a:extLst>
              <a:ext uri="{FF2B5EF4-FFF2-40B4-BE49-F238E27FC236}">
                <a16:creationId xmlns:a16="http://schemas.microsoft.com/office/drawing/2014/main" id="{8C2932E5-7DA3-88C5-42B9-3A6F13190A40}"/>
              </a:ext>
            </a:extLst>
          </p:cNvPr>
          <p:cNvPicPr>
            <a:picLocks noChangeAspect="1"/>
          </p:cNvPicPr>
          <p:nvPr/>
        </p:nvPicPr>
        <p:blipFill>
          <a:blip r:embed="rId10"/>
          <a:stretch>
            <a:fillRect/>
          </a:stretch>
        </p:blipFill>
        <p:spPr>
          <a:xfrm>
            <a:off x="5834821" y="3029283"/>
            <a:ext cx="849599" cy="671877"/>
          </a:xfrm>
          <a:prstGeom prst="rect">
            <a:avLst/>
          </a:prstGeom>
        </p:spPr>
      </p:pic>
      <p:pic>
        <p:nvPicPr>
          <p:cNvPr id="45" name="Picture 44">
            <a:extLst>
              <a:ext uri="{FF2B5EF4-FFF2-40B4-BE49-F238E27FC236}">
                <a16:creationId xmlns:a16="http://schemas.microsoft.com/office/drawing/2014/main" id="{7EA2936D-1CCE-E552-E3EF-005EF6D67D26}"/>
              </a:ext>
            </a:extLst>
          </p:cNvPr>
          <p:cNvPicPr>
            <a:picLocks noChangeAspect="1"/>
          </p:cNvPicPr>
          <p:nvPr/>
        </p:nvPicPr>
        <p:blipFill>
          <a:blip r:embed="rId11"/>
          <a:stretch>
            <a:fillRect/>
          </a:stretch>
        </p:blipFill>
        <p:spPr>
          <a:xfrm>
            <a:off x="1261418" y="4005830"/>
            <a:ext cx="2667000" cy="971550"/>
          </a:xfrm>
          <a:prstGeom prst="rect">
            <a:avLst/>
          </a:prstGeom>
        </p:spPr>
      </p:pic>
      <p:pic>
        <p:nvPicPr>
          <p:cNvPr id="46" name="Picture 45">
            <a:extLst>
              <a:ext uri="{FF2B5EF4-FFF2-40B4-BE49-F238E27FC236}">
                <a16:creationId xmlns:a16="http://schemas.microsoft.com/office/drawing/2014/main" id="{D2FE2768-BFDF-6225-A018-1BB01A141FF7}"/>
              </a:ext>
            </a:extLst>
          </p:cNvPr>
          <p:cNvPicPr>
            <a:picLocks noChangeAspect="1"/>
          </p:cNvPicPr>
          <p:nvPr/>
        </p:nvPicPr>
        <p:blipFill>
          <a:blip r:embed="rId12"/>
          <a:stretch>
            <a:fillRect/>
          </a:stretch>
        </p:blipFill>
        <p:spPr>
          <a:xfrm>
            <a:off x="4210564" y="3981822"/>
            <a:ext cx="1727528" cy="1026503"/>
          </a:xfrm>
          <a:prstGeom prst="rect">
            <a:avLst/>
          </a:prstGeom>
        </p:spPr>
      </p:pic>
    </p:spTree>
    <p:extLst>
      <p:ext uri="{BB962C8B-B14F-4D97-AF65-F5344CB8AC3E}">
        <p14:creationId xmlns:p14="http://schemas.microsoft.com/office/powerpoint/2010/main" val="11514898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935E8212CA504F9454DD16E254539B" ma:contentTypeVersion="18" ma:contentTypeDescription="Create a new document." ma:contentTypeScope="" ma:versionID="5de424942addd924e090689d0f10473c">
  <xsd:schema xmlns:xsd="http://www.w3.org/2001/XMLSchema" xmlns:xs="http://www.w3.org/2001/XMLSchema" xmlns:p="http://schemas.microsoft.com/office/2006/metadata/properties" xmlns:ns2="100964db-d436-474d-b180-2754017d2744" xmlns:ns3="25282912-017c-4221-86bb-52eb7cb208d2" targetNamespace="http://schemas.microsoft.com/office/2006/metadata/properties" ma:root="true" ma:fieldsID="5b30a6b2ce5b280c2c512cb255ea64f1" ns2:_="" ns3:_="">
    <xsd:import namespace="100964db-d436-474d-b180-2754017d2744"/>
    <xsd:import namespace="25282912-017c-4221-86bb-52eb7cb208d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0964db-d436-474d-b180-2754017d27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82912-017c-4221-86bb-52eb7cb208d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7b24fb89-f7a5-46d6-8105-37382a6c7f56}" ma:internalName="TaxCatchAll" ma:showField="CatchAllData" ma:web="25282912-017c-4221-86bb-52eb7cb20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00964db-d436-474d-b180-2754017d2744">
      <Terms xmlns="http://schemas.microsoft.com/office/infopath/2007/PartnerControls"/>
    </lcf76f155ced4ddcb4097134ff3c332f>
    <TaxCatchAll xmlns="25282912-017c-4221-86bb-52eb7cb208d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D8A223-F4E6-4B22-BF1E-303E920384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0964db-d436-474d-b180-2754017d2744"/>
    <ds:schemaRef ds:uri="25282912-017c-4221-86bb-52eb7cb20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14E3FA-3EE8-48C0-BBFF-501E222C6EAF}">
  <ds:schemaRefs>
    <ds:schemaRef ds:uri="http://schemas.microsoft.com/office/2006/metadata/properties"/>
    <ds:schemaRef ds:uri="http://schemas.microsoft.com/office/infopath/2007/PartnerControls"/>
    <ds:schemaRef ds:uri="100964db-d436-474d-b180-2754017d2744"/>
    <ds:schemaRef ds:uri="25282912-017c-4221-86bb-52eb7cb208d2"/>
  </ds:schemaRefs>
</ds:datastoreItem>
</file>

<file path=customXml/itemProps3.xml><?xml version="1.0" encoding="utf-8"?>
<ds:datastoreItem xmlns:ds="http://schemas.openxmlformats.org/officeDocument/2006/customXml" ds:itemID="{57AB4B48-7FE1-4AE2-BB75-0A59E6796C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3949</TotalTime>
  <Words>735</Words>
  <Application>Microsoft Office PowerPoint</Application>
  <PresentationFormat>A4 Paper (210x297 mm)</PresentationFormat>
  <Paragraphs>200</Paragraphs>
  <Slides>2</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vt:i4>
      </vt:variant>
    </vt:vector>
  </HeadingPairs>
  <TitlesOfParts>
    <vt:vector size="8" baseType="lpstr">
      <vt:lpstr>Arial</vt:lpstr>
      <vt:lpstr>Calibri</vt:lpstr>
      <vt:lpstr>Cambria Math</vt:lpstr>
      <vt:lpstr>Office Theme</vt:lpstr>
      <vt:lpstr>1_Custom Design</vt:lpstr>
      <vt:lpstr>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73</cp:revision>
  <cp:lastPrinted>2024-01-25T09:05:04Z</cp:lastPrinted>
  <dcterms:created xsi:type="dcterms:W3CDTF">2024-01-23T10:53:54Z</dcterms:created>
  <dcterms:modified xsi:type="dcterms:W3CDTF">2026-06-30T11:01:15Z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0x0101009E935E8212CA504F9454DD16E254539B</vt:lpwstr>
  </property>
  <property fmtid="{D5CDD505-2E9C-101B-9397-08002B2CF9AE}" pid="3" name="MediaServiceImageTags">
    <vt:lpwstr/>
  </property>
</Properties>
</file>