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</p:sldMasterIdLst>
  <p:notesMasterIdLst>
    <p:notesMasterId r:id="rId8"/>
  </p:notesMasterIdLst>
  <p:sldIdLst>
    <p:sldId id="256" r:id="rId6"/>
    <p:sldId id="257" r:id="rId7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9" roundtripDataSignature="AMtx7mgH19za4yw4q1nzUFo/3LRyn2Gm9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947BEF-C0DA-417E-9F51-C15F2FABA7D2}" v="1" dt="2026-05-21T08:15:38.7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customschemas.google.com/relationships/presentationmetadata" Target="meta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5-21T08:24:31.600" v="10" actId="1076"/>
      <pc:docMkLst>
        <pc:docMk/>
      </pc:docMkLst>
      <pc:sldChg chg="addSp modSp mod">
        <pc:chgData name="Mrs L Webster" userId="e46f0a3f-fc4e-4d7b-94a6-4acf829689c1" providerId="ADAL" clId="{4981A51B-DD4C-40D0-ACC6-95C2C4B61EA3}" dt="2026-05-21T08:24:31.600" v="10" actId="1076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5-21T08:14:01.454" v="0" actId="1076"/>
          <ac:spMkLst>
            <pc:docMk/>
            <pc:sldMk cId="0" sldId="256"/>
            <ac:spMk id="157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5-21T08:24:31.600" v="10" actId="1076"/>
          <ac:picMkLst>
            <pc:docMk/>
            <pc:sldMk cId="0" sldId="256"/>
            <ac:picMk id="2" creationId="{CEF83225-9860-84C1-17B3-AA5DDD23F606}"/>
          </ac:picMkLst>
        </pc:picChg>
      </pc:sldChg>
      <pc:sldChg chg="addSp modSp mod">
        <pc:chgData name="Mrs L Webster" userId="e46f0a3f-fc4e-4d7b-94a6-4acf829689c1" providerId="ADAL" clId="{4981A51B-DD4C-40D0-ACC6-95C2C4B61EA3}" dt="2026-05-21T08:15:33.899" v="7" actId="14100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5-21T08:14:06.516" v="1" actId="1076"/>
          <ac:spMkLst>
            <pc:docMk/>
            <pc:sldMk cId="0" sldId="257"/>
            <ac:spMk id="189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5-21T08:15:33.899" v="7" actId="14100"/>
          <ac:picMkLst>
            <pc:docMk/>
            <pc:sldMk cId="0" sldId="257"/>
            <ac:picMk id="3" creationId="{A045C956-4695-925B-F8A0-68EDFA8EBC4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5" name="Google Shape;15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5" name="Google Shape;1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2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12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3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13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7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7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8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Google Shape;60;p18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8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0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2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2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9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" name="Google Shape;85;p9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" name="Google Shape;92;p2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5" name="Google Shape;95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2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8" name="Google Shape;98;p22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4" name="Google Shape;104;p23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23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8" name="Google Shape;108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4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1" name="Google Shape;111;p24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4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4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4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0" name="Google Shape;120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Google Shape;122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6" name="Google Shape;126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7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9" name="Google Shape;129;p27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7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3" name="Google Shape;133;p2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8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6" name="Google Shape;136;p28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7" name="Google Shape;137;p28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0" name="Google Shape;140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3" name="Google Shape;143;p29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6" name="Google Shape;146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0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9" name="Google Shape;149;p30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2" name="Google Shape;152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6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6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6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6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6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6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6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8" descr="Unity Academy Blackpool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8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8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8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8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"/>
          <p:cNvSpPr txBox="1"/>
          <p:nvPr/>
        </p:nvSpPr>
        <p:spPr>
          <a:xfrm>
            <a:off x="2385843" y="74679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7- Sequences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"/>
          <p:cNvSpPr txBox="1"/>
          <p:nvPr/>
        </p:nvSpPr>
        <p:spPr>
          <a:xfrm>
            <a:off x="214658" y="1419282"/>
            <a:ext cx="1915726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Know the difference between linear and non-linear sequences.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Know how to identify a Fibonacci sequence.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"/>
          <p:cNvSpPr txBox="1"/>
          <p:nvPr/>
        </p:nvSpPr>
        <p:spPr>
          <a:xfrm>
            <a:off x="2190147" y="1201430"/>
            <a:ext cx="4506000" cy="16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Sequence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 of items in a given order, usually following a rule 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number/object that relates to a specific position in a sequence </a:t>
            </a: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Rule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description to generate terms in a sequence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Linear: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sequence with a common difference between consecutive terms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Non-Linear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sequence with no common difference between consecutive terms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Position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where a number or diagram is located in a sequence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Consecutive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following one after another without any gaps eg. 1, 2, 3</a:t>
            </a:r>
            <a:endParaRPr/>
          </a:p>
        </p:txBody>
      </p:sp>
      <p:sp>
        <p:nvSpPr>
          <p:cNvPr id="160" name="Google Shape;160;p1"/>
          <p:cNvSpPr txBox="1"/>
          <p:nvPr/>
        </p:nvSpPr>
        <p:spPr>
          <a:xfrm>
            <a:off x="175734" y="3116642"/>
            <a:ext cx="2946401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Recognising patterns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Number facts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"/>
          <p:cNvSpPr/>
          <p:nvPr/>
        </p:nvSpPr>
        <p:spPr>
          <a:xfrm>
            <a:off x="3191788" y="2825715"/>
            <a:ext cx="3600973" cy="243897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"/>
          <p:cNvSpPr txBox="1"/>
          <p:nvPr/>
        </p:nvSpPr>
        <p:spPr>
          <a:xfrm>
            <a:off x="3165475" y="2786181"/>
            <a:ext cx="3747581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Linear Sequences</a:t>
            </a: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sequence with a common difference between consecutive terms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1"/>
          <p:cNvSpPr/>
          <p:nvPr/>
        </p:nvSpPr>
        <p:spPr>
          <a:xfrm>
            <a:off x="179105" y="3945217"/>
            <a:ext cx="2971065" cy="2325731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"/>
          <p:cNvSpPr txBox="1"/>
          <p:nvPr/>
        </p:nvSpPr>
        <p:spPr>
          <a:xfrm>
            <a:off x="143006" y="3932424"/>
            <a:ext cx="264159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 Linear Sequences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175734" y="6369539"/>
            <a:ext cx="2967516" cy="323166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"/>
          <p:cNvSpPr txBox="1"/>
          <p:nvPr/>
        </p:nvSpPr>
        <p:spPr>
          <a:xfrm>
            <a:off x="111625" y="6369539"/>
            <a:ext cx="3076056" cy="2508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Fibonacci Sequence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Fibonacci sequence is where you add the two previous terms together to get the next term.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1, 1, 2, 3, 5, 8, 13, 21, 34, 55, 89, 144…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1+1 = 2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1+2 = 3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2+3 = 5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 + 5 = 8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5+8 = 13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8+13 = 21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13+21 = 34</a:t>
            </a:r>
            <a:endParaRPr/>
          </a:p>
        </p:txBody>
      </p:sp>
      <p:sp>
        <p:nvSpPr>
          <p:cNvPr id="167" name="Google Shape;167;p1"/>
          <p:cNvSpPr/>
          <p:nvPr/>
        </p:nvSpPr>
        <p:spPr>
          <a:xfrm>
            <a:off x="3193585" y="5331145"/>
            <a:ext cx="3599176" cy="427005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"/>
          <p:cNvSpPr txBox="1"/>
          <p:nvPr/>
        </p:nvSpPr>
        <p:spPr>
          <a:xfrm>
            <a:off x="3157091" y="5340537"/>
            <a:ext cx="3599176" cy="3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Sequences (Patterns and Diagrams)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do I work out the term-to-term rule?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Count the number of circles in each pattern and record as a number then work out the difference between the numbers.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do I work out the next term?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Continue the number sequence then draw that number of circles.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Does the pattern/diagram always involve a circle?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pattern or diagram could be made up on any shape. The most common are circles or lines to represent match sticks.</a:t>
            </a:r>
            <a:endParaRPr/>
          </a:p>
        </p:txBody>
      </p:sp>
      <p:sp>
        <p:nvSpPr>
          <p:cNvPr id="169" name="Google Shape;169;p1"/>
          <p:cNvSpPr/>
          <p:nvPr/>
        </p:nvSpPr>
        <p:spPr>
          <a:xfrm>
            <a:off x="3122135" y="3264183"/>
            <a:ext cx="3691256" cy="2000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Linear Sequences 7, 11, 15, 19…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do I know this is a linear sequence?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increases by adding 4 to each term.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many terms do I need to make this conclusion?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least 4 terms – two terms only shows one difference not if this difference is constant. (a common difference).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do I continue the sequence?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 continue to repeat difference for each consecutive term.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1"/>
          <p:cNvSpPr/>
          <p:nvPr/>
        </p:nvSpPr>
        <p:spPr>
          <a:xfrm>
            <a:off x="172184" y="4175277"/>
            <a:ext cx="2971065" cy="216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1, 2, 4, 8, 16 …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do I know this is a non-linear sequence?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increases by multiplying the previous term by 2. – this is a geometric sequence because the constant is multiply by 2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many terms do I need to make this conclusion?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least 4 terms – two terms only shows one difference not if this difference is constant. (a common difference).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"/>
          <p:cNvSpPr/>
          <p:nvPr/>
        </p:nvSpPr>
        <p:spPr>
          <a:xfrm>
            <a:off x="309888" y="6321586"/>
            <a:ext cx="1891889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2" name="Google Shape;172;p1"/>
          <p:cNvPicPr preferRelativeResize="0"/>
          <p:nvPr/>
        </p:nvPicPr>
        <p:blipFill rotWithShape="1">
          <a:blip r:embed="rId3">
            <a:alphaModFix/>
          </a:blip>
          <a:srcRect l="40898" t="69593" r="44454" b="17901"/>
          <a:stretch/>
        </p:blipFill>
        <p:spPr>
          <a:xfrm>
            <a:off x="3242088" y="5757450"/>
            <a:ext cx="1785937" cy="857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EF83225-9860-84C1-17B3-AA5DDD23F6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"/>
          <p:cNvSpPr txBox="1"/>
          <p:nvPr/>
        </p:nvSpPr>
        <p:spPr>
          <a:xfrm>
            <a:off x="3132055" y="1240384"/>
            <a:ext cx="33786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Define the following: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Sequence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Rule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Linear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Non-Linear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Position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Consecutive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2"/>
          <p:cNvSpPr txBox="1"/>
          <p:nvPr/>
        </p:nvSpPr>
        <p:spPr>
          <a:xfrm>
            <a:off x="126760" y="1362256"/>
            <a:ext cx="2933940" cy="2292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 the difference between the following sets of numbers: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 and 11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and 13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31 and 38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72 and 81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Fill in the blanks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 + _ = 9    12 - _  = 5     7+_ = 39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2"/>
          <p:cNvSpPr/>
          <p:nvPr/>
        </p:nvSpPr>
        <p:spPr>
          <a:xfrm>
            <a:off x="3134611" y="2825750"/>
            <a:ext cx="3615439" cy="333390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"/>
          <p:cNvSpPr/>
          <p:nvPr/>
        </p:nvSpPr>
        <p:spPr>
          <a:xfrm>
            <a:off x="3178628" y="2880382"/>
            <a:ext cx="1694695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Linear sequences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"/>
          <p:cNvSpPr/>
          <p:nvPr/>
        </p:nvSpPr>
        <p:spPr>
          <a:xfrm>
            <a:off x="126760" y="4052127"/>
            <a:ext cx="2933940" cy="210753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"/>
          <p:cNvSpPr txBox="1"/>
          <p:nvPr/>
        </p:nvSpPr>
        <p:spPr>
          <a:xfrm>
            <a:off x="103698" y="4056806"/>
            <a:ext cx="35179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 Linear Sequences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"/>
          <p:cNvSpPr/>
          <p:nvPr/>
        </p:nvSpPr>
        <p:spPr>
          <a:xfrm>
            <a:off x="126760" y="6287647"/>
            <a:ext cx="2933940" cy="345449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2"/>
          <p:cNvSpPr txBox="1"/>
          <p:nvPr/>
        </p:nvSpPr>
        <p:spPr>
          <a:xfrm>
            <a:off x="103698" y="6288710"/>
            <a:ext cx="2957002" cy="1800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Fibonacci Sequence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first two terms of a Fibonacci sequence are </a:t>
            </a: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and 1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term-to-term rule is: 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find the next term, add the two previous terms together.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Write the first seven terms of the sequence.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"/>
          <p:cNvSpPr/>
          <p:nvPr/>
        </p:nvSpPr>
        <p:spPr>
          <a:xfrm>
            <a:off x="3147047" y="6302397"/>
            <a:ext cx="3613033" cy="343974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2"/>
          <p:cNvSpPr txBox="1"/>
          <p:nvPr/>
        </p:nvSpPr>
        <p:spPr>
          <a:xfrm>
            <a:off x="3090972" y="6302398"/>
            <a:ext cx="3640268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Seqeunces (Patterns and Diagrams)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"/>
          <p:cNvSpPr txBox="1"/>
          <p:nvPr/>
        </p:nvSpPr>
        <p:spPr>
          <a:xfrm>
            <a:off x="3206679" y="3227359"/>
            <a:ext cx="2933940" cy="1615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the next three terms and the rule.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7,10,13…</a:t>
            </a:r>
            <a:endParaRPr/>
          </a:p>
          <a:p>
            <a:pPr marL="228600" marR="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10,8,6…</a:t>
            </a:r>
            <a:endParaRPr/>
          </a:p>
          <a:p>
            <a:pPr marL="228600" marR="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14,18,22…</a:t>
            </a:r>
            <a:endParaRPr/>
          </a:p>
          <a:p>
            <a:pPr marL="228600" marR="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-6,-4,-2…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"/>
          <p:cNvSpPr txBox="1"/>
          <p:nvPr/>
        </p:nvSpPr>
        <p:spPr>
          <a:xfrm>
            <a:off x="3147047" y="7390715"/>
            <a:ext cx="3584193" cy="1954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many matchsticks are in each diagram?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are the matchsticks increasing by each time?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many matchsticks would be in the next two diagrams?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you draw the next two diagrams?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"/>
          <p:cNvSpPr txBox="1"/>
          <p:nvPr/>
        </p:nvSpPr>
        <p:spPr>
          <a:xfrm>
            <a:off x="2108809" y="45743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7- Sequences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0" name="Google Shape;190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06679" y="6739225"/>
            <a:ext cx="2031093" cy="541841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"/>
          <p:cNvSpPr txBox="1"/>
          <p:nvPr/>
        </p:nvSpPr>
        <p:spPr>
          <a:xfrm>
            <a:off x="45562" y="4273045"/>
            <a:ext cx="299751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 the next term in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each geometric sequence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"/>
          <p:cNvSpPr txBox="1"/>
          <p:nvPr/>
        </p:nvSpPr>
        <p:spPr>
          <a:xfrm>
            <a:off x="143660" y="4712341"/>
            <a:ext cx="872355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2, 10, 50…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"/>
          <p:cNvSpPr txBox="1"/>
          <p:nvPr/>
        </p:nvSpPr>
        <p:spPr>
          <a:xfrm>
            <a:off x="126760" y="5200453"/>
            <a:ext cx="1184940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5, 15, 45, 135…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"/>
          <p:cNvSpPr txBox="1"/>
          <p:nvPr/>
        </p:nvSpPr>
        <p:spPr>
          <a:xfrm>
            <a:off x="143660" y="5687751"/>
            <a:ext cx="795411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200, 50…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5C956-4695-925B-F8A0-68EDFA8EBC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9" y="1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7" ma:contentTypeDescription="Create a new document." ma:contentTypeScope="" ma:versionID="6271a692163063d8b6f2b175744833fa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ba348498c1c6fa715e6315713b4ec319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A75D6091-BC48-4319-989C-45DEA34AFB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41F5B74-8669-4D9E-AB8C-966BC2D6100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7F3F8F8-C948-4747-BEB3-1317470936EA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628</Words>
  <Application>Microsoft Office PowerPoint</Application>
  <PresentationFormat>A4 Paper (210x297 mm)</PresentationFormat>
  <Paragraphs>111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Office Theme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Kathryn Bentley</dc:creator>
  <cp:lastModifiedBy>Mrs L Webster</cp:lastModifiedBy>
  <cp:revision>1</cp:revision>
  <dcterms:created xsi:type="dcterms:W3CDTF">2024-01-23T10:53:54Z</dcterms:created>
  <dcterms:modified xsi:type="dcterms:W3CDTF">2026-05-21T08:24:36Z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