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6" r:id="rId2"/>
    <p:sldId id="257" r:id="rId3"/>
    <p:sldId id="415"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11394E1-0DCB-5C82-38B1-14C199C5ABA4}" v="704" dt="2025-05-21T09:04:16.4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66" d="100"/>
          <a:sy n="66" d="100"/>
        </p:scale>
        <p:origin x="0" y="0"/>
      </p:cViewPr>
      <p:guideLst/>
    </p:cSldViewPr>
  </p:slide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notesMaster" Target="notesMasters/notesMaster1.xml"/><Relationship Id="rId1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S Betteridge" userId="S::s.betteridge@fulwoodacademy.co.uk::b52449aa-9b3b-45f4-a0ab-d266c3a45b40" providerId="AD" clId="Web-{A75C2E04-0EDE-9204-2DF8-517278525F68}"/>
    <pc:docChg chg="modSld">
      <pc:chgData name="Mr S Betteridge" userId="S::s.betteridge@fulwoodacademy.co.uk::b52449aa-9b3b-45f4-a0ab-d266c3a45b40" providerId="AD" clId="Web-{A75C2E04-0EDE-9204-2DF8-517278525F68}" dt="2025-05-19T12:47:22.221" v="1"/>
      <pc:docMkLst>
        <pc:docMk/>
      </pc:docMkLst>
      <pc:sldChg chg="modSp">
        <pc:chgData name="Mr S Betteridge" userId="S::s.betteridge@fulwoodacademy.co.uk::b52449aa-9b3b-45f4-a0ab-d266c3a45b40" providerId="AD" clId="Web-{A75C2E04-0EDE-9204-2DF8-517278525F68}" dt="2025-05-19T12:47:22.221" v="1"/>
        <pc:sldMkLst>
          <pc:docMk/>
          <pc:sldMk cId="2855314993" sldId="257"/>
        </pc:sldMkLst>
        <pc:graphicFrameChg chg="modGraphic">
          <ac:chgData name="Mr S Betteridge" userId="S::s.betteridge@fulwoodacademy.co.uk::b52449aa-9b3b-45f4-a0ab-d266c3a45b40" providerId="AD" clId="Web-{A75C2E04-0EDE-9204-2DF8-517278525F68}" dt="2025-05-19T12:47:03.079" v="0"/>
          <ac:graphicFrameMkLst>
            <pc:docMk/>
            <pc:sldMk cId="2855314993" sldId="257"/>
            <ac:graphicFrameMk id="4" creationId="{62E805CC-AE73-D7D8-F64C-A3D26A6E3489}"/>
          </ac:graphicFrameMkLst>
        </pc:graphicFrameChg>
        <pc:graphicFrameChg chg="modGraphic">
          <ac:chgData name="Mr S Betteridge" userId="S::s.betteridge@fulwoodacademy.co.uk::b52449aa-9b3b-45f4-a0ab-d266c3a45b40" providerId="AD" clId="Web-{A75C2E04-0EDE-9204-2DF8-517278525F68}" dt="2025-05-19T12:47:22.221" v="1"/>
          <ac:graphicFrameMkLst>
            <pc:docMk/>
            <pc:sldMk cId="2855314993" sldId="257"/>
            <ac:graphicFrameMk id="7" creationId="{460CD51A-9F64-C82E-352A-630A34AE6CF8}"/>
          </ac:graphicFrameMkLst>
        </pc:graphicFrameChg>
      </pc:sldChg>
    </pc:docChg>
  </pc:docChgLst>
  <pc:docChgLst>
    <pc:chgData name="Miss H Binns" userId="5d891971-12f9-47b9-95d3-d7fdaaa385f1" providerId="ADAL" clId="{356231ED-49C3-47E4-AEB8-549A71AFA022}"/>
    <pc:docChg chg="custSel addSld delSld modSld">
      <pc:chgData name="Miss H Binns" userId="5d891971-12f9-47b9-95d3-d7fdaaa385f1" providerId="ADAL" clId="{356231ED-49C3-47E4-AEB8-549A71AFA022}" dt="2025-05-15T10:33:37.985" v="424" actId="1076"/>
      <pc:docMkLst>
        <pc:docMk/>
      </pc:docMkLst>
      <pc:sldChg chg="addSp delSp modSp mod">
        <pc:chgData name="Miss H Binns" userId="5d891971-12f9-47b9-95d3-d7fdaaa385f1" providerId="ADAL" clId="{356231ED-49C3-47E4-AEB8-549A71AFA022}" dt="2025-05-15T10:12:03.420" v="322" actId="1076"/>
        <pc:sldMkLst>
          <pc:docMk/>
          <pc:sldMk cId="3574156967" sldId="256"/>
        </pc:sldMkLst>
        <pc:spChg chg="mod">
          <ac:chgData name="Miss H Binns" userId="5d891971-12f9-47b9-95d3-d7fdaaa385f1" providerId="ADAL" clId="{356231ED-49C3-47E4-AEB8-549A71AFA022}" dt="2025-05-15T10:11:26.338" v="309" actId="14100"/>
          <ac:spMkLst>
            <pc:docMk/>
            <pc:sldMk cId="3574156967" sldId="256"/>
            <ac:spMk id="5" creationId="{00893F49-97E6-C375-F64C-84CEE1FADA55}"/>
          </ac:spMkLst>
        </pc:spChg>
        <pc:spChg chg="mod">
          <ac:chgData name="Miss H Binns" userId="5d891971-12f9-47b9-95d3-d7fdaaa385f1" providerId="ADAL" clId="{356231ED-49C3-47E4-AEB8-549A71AFA022}" dt="2025-05-15T10:11:31.053" v="311" actId="1076"/>
          <ac:spMkLst>
            <pc:docMk/>
            <pc:sldMk cId="3574156967" sldId="256"/>
            <ac:spMk id="6" creationId="{D7BE8C6E-160E-C782-109C-395AAB467C4D}"/>
          </ac:spMkLst>
        </pc:spChg>
        <pc:spChg chg="del mod">
          <ac:chgData name="Miss H Binns" userId="5d891971-12f9-47b9-95d3-d7fdaaa385f1" providerId="ADAL" clId="{356231ED-49C3-47E4-AEB8-549A71AFA022}" dt="2025-05-15T10:10:25.021" v="286" actId="478"/>
          <ac:spMkLst>
            <pc:docMk/>
            <pc:sldMk cId="3574156967" sldId="256"/>
            <ac:spMk id="7" creationId="{F76807B4-09F1-6760-4A02-EEE2D72312E8}"/>
          </ac:spMkLst>
        </pc:spChg>
        <pc:spChg chg="mod">
          <ac:chgData name="Miss H Binns" userId="5d891971-12f9-47b9-95d3-d7fdaaa385f1" providerId="ADAL" clId="{356231ED-49C3-47E4-AEB8-549A71AFA022}" dt="2025-05-15T10:12:03.420" v="322" actId="1076"/>
          <ac:spMkLst>
            <pc:docMk/>
            <pc:sldMk cId="3574156967" sldId="256"/>
            <ac:spMk id="8" creationId="{BA9006C3-2558-9D76-09CD-E921794E8BD7}"/>
          </ac:spMkLst>
        </pc:spChg>
        <pc:spChg chg="mod">
          <ac:chgData name="Miss H Binns" userId="5d891971-12f9-47b9-95d3-d7fdaaa385f1" providerId="ADAL" clId="{356231ED-49C3-47E4-AEB8-549A71AFA022}" dt="2025-05-15T10:11:52.308" v="318" actId="1076"/>
          <ac:spMkLst>
            <pc:docMk/>
            <pc:sldMk cId="3574156967" sldId="256"/>
            <ac:spMk id="9" creationId="{17D2891D-E1E1-52B1-DDF2-6A63E399A764}"/>
          </ac:spMkLst>
        </pc:spChg>
        <pc:spChg chg="del mod">
          <ac:chgData name="Miss H Binns" userId="5d891971-12f9-47b9-95d3-d7fdaaa385f1" providerId="ADAL" clId="{356231ED-49C3-47E4-AEB8-549A71AFA022}" dt="2025-05-15T09:57:21.972" v="76" actId="478"/>
          <ac:spMkLst>
            <pc:docMk/>
            <pc:sldMk cId="3574156967" sldId="256"/>
            <ac:spMk id="13" creationId="{33D8C874-902B-13BC-52EA-0C2EA60F4385}"/>
          </ac:spMkLst>
        </pc:spChg>
        <pc:spChg chg="mod">
          <ac:chgData name="Miss H Binns" userId="5d891971-12f9-47b9-95d3-d7fdaaa385f1" providerId="ADAL" clId="{356231ED-49C3-47E4-AEB8-549A71AFA022}" dt="2025-05-15T10:11:43.740" v="315" actId="403"/>
          <ac:spMkLst>
            <pc:docMk/>
            <pc:sldMk cId="3574156967" sldId="256"/>
            <ac:spMk id="14" creationId="{180DC5B5-57DC-14C0-817A-C0FEAC339BFB}"/>
          </ac:spMkLst>
        </pc:spChg>
        <pc:spChg chg="del mod">
          <ac:chgData name="Miss H Binns" userId="5d891971-12f9-47b9-95d3-d7fdaaa385f1" providerId="ADAL" clId="{356231ED-49C3-47E4-AEB8-549A71AFA022}" dt="2025-05-15T09:59:00.723" v="104" actId="478"/>
          <ac:spMkLst>
            <pc:docMk/>
            <pc:sldMk cId="3574156967" sldId="256"/>
            <ac:spMk id="27" creationId="{7CA51327-95AE-4C1A-9DBA-E8EAD3C0420B}"/>
          </ac:spMkLst>
        </pc:spChg>
        <pc:spChg chg="del mod">
          <ac:chgData name="Miss H Binns" userId="5d891971-12f9-47b9-95d3-d7fdaaa385f1" providerId="ADAL" clId="{356231ED-49C3-47E4-AEB8-549A71AFA022}" dt="2025-05-15T10:00:12.997" v="119" actId="478"/>
          <ac:spMkLst>
            <pc:docMk/>
            <pc:sldMk cId="3574156967" sldId="256"/>
            <ac:spMk id="29" creationId="{B1ACDE16-9FAF-82F8-D42A-90F7E7CAE3A0}"/>
          </ac:spMkLst>
        </pc:spChg>
        <pc:spChg chg="del">
          <ac:chgData name="Miss H Binns" userId="5d891971-12f9-47b9-95d3-d7fdaaa385f1" providerId="ADAL" clId="{356231ED-49C3-47E4-AEB8-549A71AFA022}" dt="2025-05-15T10:00:31.628" v="124" actId="478"/>
          <ac:spMkLst>
            <pc:docMk/>
            <pc:sldMk cId="3574156967" sldId="256"/>
            <ac:spMk id="31" creationId="{F2D864EB-F17C-4D2A-8D17-E32F39B41C45}"/>
          </ac:spMkLst>
        </pc:spChg>
        <pc:spChg chg="del">
          <ac:chgData name="Miss H Binns" userId="5d891971-12f9-47b9-95d3-d7fdaaa385f1" providerId="ADAL" clId="{356231ED-49C3-47E4-AEB8-549A71AFA022}" dt="2025-05-15T10:00:29.990" v="123" actId="478"/>
          <ac:spMkLst>
            <pc:docMk/>
            <pc:sldMk cId="3574156967" sldId="256"/>
            <ac:spMk id="32" creationId="{4F0DA7A7-5EE3-9824-530F-F5C9C5995A7B}"/>
          </ac:spMkLst>
        </pc:spChg>
        <pc:spChg chg="del">
          <ac:chgData name="Miss H Binns" userId="5d891971-12f9-47b9-95d3-d7fdaaa385f1" providerId="ADAL" clId="{356231ED-49C3-47E4-AEB8-549A71AFA022}" dt="2025-05-15T10:07:32.266" v="249" actId="478"/>
          <ac:spMkLst>
            <pc:docMk/>
            <pc:sldMk cId="3574156967" sldId="256"/>
            <ac:spMk id="33" creationId="{7FA22197-D66A-A0E1-B847-97D7813191E6}"/>
          </ac:spMkLst>
        </pc:spChg>
        <pc:spChg chg="del">
          <ac:chgData name="Miss H Binns" userId="5d891971-12f9-47b9-95d3-d7fdaaa385f1" providerId="ADAL" clId="{356231ED-49C3-47E4-AEB8-549A71AFA022}" dt="2025-05-15T10:06:25.305" v="229" actId="478"/>
          <ac:spMkLst>
            <pc:docMk/>
            <pc:sldMk cId="3574156967" sldId="256"/>
            <ac:spMk id="34" creationId="{06ABB00A-5498-92BB-2805-ACF19933D167}"/>
          </ac:spMkLst>
        </pc:spChg>
        <pc:spChg chg="del">
          <ac:chgData name="Miss H Binns" userId="5d891971-12f9-47b9-95d3-d7fdaaa385f1" providerId="ADAL" clId="{356231ED-49C3-47E4-AEB8-549A71AFA022}" dt="2025-05-15T10:09:56.787" v="275" actId="478"/>
          <ac:spMkLst>
            <pc:docMk/>
            <pc:sldMk cId="3574156967" sldId="256"/>
            <ac:spMk id="35" creationId="{CABFB0F0-8561-C2E3-AACE-F4AFC58293F2}"/>
          </ac:spMkLst>
        </pc:spChg>
        <pc:spChg chg="add mod">
          <ac:chgData name="Miss H Binns" userId="5d891971-12f9-47b9-95d3-d7fdaaa385f1" providerId="ADAL" clId="{356231ED-49C3-47E4-AEB8-549A71AFA022}" dt="2025-05-15T10:12:00.437" v="321" actId="1076"/>
          <ac:spMkLst>
            <pc:docMk/>
            <pc:sldMk cId="3574156967" sldId="256"/>
            <ac:spMk id="47" creationId="{A811F9F2-F608-78F0-54DA-DDD37BB32A6D}"/>
          </ac:spMkLst>
        </pc:spChg>
        <pc:spChg chg="add mod">
          <ac:chgData name="Miss H Binns" userId="5d891971-12f9-47b9-95d3-d7fdaaa385f1" providerId="ADAL" clId="{356231ED-49C3-47E4-AEB8-549A71AFA022}" dt="2025-05-15T10:09:50.983" v="271" actId="403"/>
          <ac:spMkLst>
            <pc:docMk/>
            <pc:sldMk cId="3574156967" sldId="256"/>
            <ac:spMk id="48" creationId="{125D8D41-6080-50E8-6318-1C25956FAFB9}"/>
          </ac:spMkLst>
        </pc:spChg>
        <pc:graphicFrameChg chg="mod modGraphic">
          <ac:chgData name="Miss H Binns" userId="5d891971-12f9-47b9-95d3-d7fdaaa385f1" providerId="ADAL" clId="{356231ED-49C3-47E4-AEB8-549A71AFA022}" dt="2025-05-15T10:10:59.611" v="299" actId="14100"/>
          <ac:graphicFrameMkLst>
            <pc:docMk/>
            <pc:sldMk cId="3574156967" sldId="256"/>
            <ac:graphicFrameMk id="21" creationId="{A23DC64B-965F-DC0F-25B5-05432E6C0E45}"/>
          </ac:graphicFrameMkLst>
        </pc:graphicFrameChg>
        <pc:graphicFrameChg chg="mod modGraphic">
          <ac:chgData name="Miss H Binns" userId="5d891971-12f9-47b9-95d3-d7fdaaa385f1" providerId="ADAL" clId="{356231ED-49C3-47E4-AEB8-549A71AFA022}" dt="2025-05-15T10:10:57.003" v="298" actId="1076"/>
          <ac:graphicFrameMkLst>
            <pc:docMk/>
            <pc:sldMk cId="3574156967" sldId="256"/>
            <ac:graphicFrameMk id="25" creationId="{A2EEDBDD-9A9B-8120-D770-08DA6ADBDF05}"/>
          </ac:graphicFrameMkLst>
        </pc:graphicFrameChg>
        <pc:graphicFrameChg chg="mod modGraphic">
          <ac:chgData name="Miss H Binns" userId="5d891971-12f9-47b9-95d3-d7fdaaa385f1" providerId="ADAL" clId="{356231ED-49C3-47E4-AEB8-549A71AFA022}" dt="2025-05-15T10:11:06.291" v="300" actId="1076"/>
          <ac:graphicFrameMkLst>
            <pc:docMk/>
            <pc:sldMk cId="3574156967" sldId="256"/>
            <ac:graphicFrameMk id="26" creationId="{CEEA5CD2-B003-3CF4-A194-2946053F572F}"/>
          </ac:graphicFrameMkLst>
        </pc:graphicFrameChg>
        <pc:graphicFrameChg chg="del">
          <ac:chgData name="Miss H Binns" userId="5d891971-12f9-47b9-95d3-d7fdaaa385f1" providerId="ADAL" clId="{356231ED-49C3-47E4-AEB8-549A71AFA022}" dt="2025-05-15T09:51:54.482" v="21" actId="478"/>
          <ac:graphicFrameMkLst>
            <pc:docMk/>
            <pc:sldMk cId="3574156967" sldId="256"/>
            <ac:graphicFrameMk id="37" creationId="{CAF2F23C-B886-736A-8BDC-44B15A4CEAC0}"/>
          </ac:graphicFrameMkLst>
        </pc:graphicFrameChg>
        <pc:graphicFrameChg chg="del">
          <ac:chgData name="Miss H Binns" userId="5d891971-12f9-47b9-95d3-d7fdaaa385f1" providerId="ADAL" clId="{356231ED-49C3-47E4-AEB8-549A71AFA022}" dt="2025-05-15T09:51:31.788" v="15" actId="478"/>
          <ac:graphicFrameMkLst>
            <pc:docMk/>
            <pc:sldMk cId="3574156967" sldId="256"/>
            <ac:graphicFrameMk id="38" creationId="{7069035B-C3ED-4216-7D1F-F8E9D7992B25}"/>
          </ac:graphicFrameMkLst>
        </pc:graphicFrameChg>
        <pc:graphicFrameChg chg="del modGraphic">
          <ac:chgData name="Miss H Binns" userId="5d891971-12f9-47b9-95d3-d7fdaaa385f1" providerId="ADAL" clId="{356231ED-49C3-47E4-AEB8-549A71AFA022}" dt="2025-05-15T09:50:58.243" v="7" actId="478"/>
          <ac:graphicFrameMkLst>
            <pc:docMk/>
            <pc:sldMk cId="3574156967" sldId="256"/>
            <ac:graphicFrameMk id="39" creationId="{76B5FBAD-E724-96F4-187E-E3AD90BA1DF5}"/>
          </ac:graphicFrameMkLst>
        </pc:graphicFrameChg>
        <pc:graphicFrameChg chg="del">
          <ac:chgData name="Miss H Binns" userId="5d891971-12f9-47b9-95d3-d7fdaaa385f1" providerId="ADAL" clId="{356231ED-49C3-47E4-AEB8-549A71AFA022}" dt="2025-05-15T09:51:03.532" v="8" actId="478"/>
          <ac:graphicFrameMkLst>
            <pc:docMk/>
            <pc:sldMk cId="3574156967" sldId="256"/>
            <ac:graphicFrameMk id="40" creationId="{C532FA4E-8926-283A-FF17-B684A5145555}"/>
          </ac:graphicFrameMkLst>
        </pc:graphicFrameChg>
        <pc:graphicFrameChg chg="del">
          <ac:chgData name="Miss H Binns" userId="5d891971-12f9-47b9-95d3-d7fdaaa385f1" providerId="ADAL" clId="{356231ED-49C3-47E4-AEB8-549A71AFA022}" dt="2025-05-15T09:53:45.142" v="45" actId="478"/>
          <ac:graphicFrameMkLst>
            <pc:docMk/>
            <pc:sldMk cId="3574156967" sldId="256"/>
            <ac:graphicFrameMk id="41" creationId="{FD5F1501-90DD-24ED-C158-F8896773C683}"/>
          </ac:graphicFrameMkLst>
        </pc:graphicFrameChg>
        <pc:graphicFrameChg chg="del">
          <ac:chgData name="Miss H Binns" userId="5d891971-12f9-47b9-95d3-d7fdaaa385f1" providerId="ADAL" clId="{356231ED-49C3-47E4-AEB8-549A71AFA022}" dt="2025-05-15T09:53:28" v="41" actId="478"/>
          <ac:graphicFrameMkLst>
            <pc:docMk/>
            <pc:sldMk cId="3574156967" sldId="256"/>
            <ac:graphicFrameMk id="42" creationId="{699B3F08-F230-6CC1-CCAB-B5B7767D76D3}"/>
          </ac:graphicFrameMkLst>
        </pc:graphicFrameChg>
        <pc:graphicFrameChg chg="del">
          <ac:chgData name="Miss H Binns" userId="5d891971-12f9-47b9-95d3-d7fdaaa385f1" providerId="ADAL" clId="{356231ED-49C3-47E4-AEB8-549A71AFA022}" dt="2025-05-15T09:52:55.982" v="32" actId="478"/>
          <ac:graphicFrameMkLst>
            <pc:docMk/>
            <pc:sldMk cId="3574156967" sldId="256"/>
            <ac:graphicFrameMk id="46" creationId="{204A9F4A-45BB-EB28-4CD4-7F16AC57A3B7}"/>
          </ac:graphicFrameMkLst>
        </pc:graphicFrameChg>
      </pc:sldChg>
      <pc:sldChg chg="addSp delSp modSp new mod">
        <pc:chgData name="Miss H Binns" userId="5d891971-12f9-47b9-95d3-d7fdaaa385f1" providerId="ADAL" clId="{356231ED-49C3-47E4-AEB8-549A71AFA022}" dt="2025-05-15T10:15:34.887" v="390" actId="1076"/>
        <pc:sldMkLst>
          <pc:docMk/>
          <pc:sldMk cId="2855314993" sldId="257"/>
        </pc:sldMkLst>
        <pc:spChg chg="del">
          <ac:chgData name="Miss H Binns" userId="5d891971-12f9-47b9-95d3-d7fdaaa385f1" providerId="ADAL" clId="{356231ED-49C3-47E4-AEB8-549A71AFA022}" dt="2025-05-15T09:50:43.822" v="1" actId="478"/>
          <ac:spMkLst>
            <pc:docMk/>
            <pc:sldMk cId="2855314993" sldId="257"/>
            <ac:spMk id="2" creationId="{7D46F61E-58F4-E30F-35C2-27C8217C3F23}"/>
          </ac:spMkLst>
        </pc:spChg>
        <pc:spChg chg="del">
          <ac:chgData name="Miss H Binns" userId="5d891971-12f9-47b9-95d3-d7fdaaa385f1" providerId="ADAL" clId="{356231ED-49C3-47E4-AEB8-549A71AFA022}" dt="2025-05-15T09:50:45.828" v="2" actId="478"/>
          <ac:spMkLst>
            <pc:docMk/>
            <pc:sldMk cId="2855314993" sldId="257"/>
            <ac:spMk id="3" creationId="{591A9734-6CD7-66AD-F82C-46B5E926AF75}"/>
          </ac:spMkLst>
        </pc:spChg>
        <pc:spChg chg="add del mod">
          <ac:chgData name="Miss H Binns" userId="5d891971-12f9-47b9-95d3-d7fdaaa385f1" providerId="ADAL" clId="{356231ED-49C3-47E4-AEB8-549A71AFA022}" dt="2025-05-15T10:08:09.501" v="258" actId="478"/>
          <ac:spMkLst>
            <pc:docMk/>
            <pc:sldMk cId="2855314993" sldId="257"/>
            <ac:spMk id="11" creationId="{D5AD60D9-6AFD-2680-6DCE-B74A4CC01288}"/>
          </ac:spMkLst>
        </pc:spChg>
        <pc:spChg chg="add mod">
          <ac:chgData name="Miss H Binns" userId="5d891971-12f9-47b9-95d3-d7fdaaa385f1" providerId="ADAL" clId="{356231ED-49C3-47E4-AEB8-549A71AFA022}" dt="2025-05-15T10:15:16.094" v="386" actId="1076"/>
          <ac:spMkLst>
            <pc:docMk/>
            <pc:sldMk cId="2855314993" sldId="257"/>
            <ac:spMk id="12" creationId="{28284BB4-C139-07F4-9A92-908DD12817E6}"/>
          </ac:spMkLst>
        </pc:spChg>
        <pc:spChg chg="add mod">
          <ac:chgData name="Miss H Binns" userId="5d891971-12f9-47b9-95d3-d7fdaaa385f1" providerId="ADAL" clId="{356231ED-49C3-47E4-AEB8-549A71AFA022}" dt="2025-05-15T10:15:20.100" v="387" actId="14100"/>
          <ac:spMkLst>
            <pc:docMk/>
            <pc:sldMk cId="2855314993" sldId="257"/>
            <ac:spMk id="13" creationId="{1B1AD952-2FA7-FB3A-1A13-63FF214ED257}"/>
          </ac:spMkLst>
        </pc:spChg>
        <pc:spChg chg="add mod">
          <ac:chgData name="Miss H Binns" userId="5d891971-12f9-47b9-95d3-d7fdaaa385f1" providerId="ADAL" clId="{356231ED-49C3-47E4-AEB8-549A71AFA022}" dt="2025-05-15T10:14:40.352" v="375" actId="14100"/>
          <ac:spMkLst>
            <pc:docMk/>
            <pc:sldMk cId="2855314993" sldId="257"/>
            <ac:spMk id="14" creationId="{4041E1F5-972D-A535-E700-66C4DD9F26DB}"/>
          </ac:spMkLst>
        </pc:spChg>
        <pc:spChg chg="add mod">
          <ac:chgData name="Miss H Binns" userId="5d891971-12f9-47b9-95d3-d7fdaaa385f1" providerId="ADAL" clId="{356231ED-49C3-47E4-AEB8-549A71AFA022}" dt="2025-05-15T10:13:59.110" v="363" actId="1076"/>
          <ac:spMkLst>
            <pc:docMk/>
            <pc:sldMk cId="2855314993" sldId="257"/>
            <ac:spMk id="15" creationId="{C7D4CC53-2821-528A-7B76-8E6E3E60E129}"/>
          </ac:spMkLst>
        </pc:spChg>
        <pc:spChg chg="add mod">
          <ac:chgData name="Miss H Binns" userId="5d891971-12f9-47b9-95d3-d7fdaaa385f1" providerId="ADAL" clId="{356231ED-49C3-47E4-AEB8-549A71AFA022}" dt="2025-05-15T10:13:41.357" v="356" actId="14100"/>
          <ac:spMkLst>
            <pc:docMk/>
            <pc:sldMk cId="2855314993" sldId="257"/>
            <ac:spMk id="16" creationId="{02714F96-CA7A-BD1E-93DC-5BC2D79B88DB}"/>
          </ac:spMkLst>
        </pc:spChg>
        <pc:spChg chg="add mod">
          <ac:chgData name="Miss H Binns" userId="5d891971-12f9-47b9-95d3-d7fdaaa385f1" providerId="ADAL" clId="{356231ED-49C3-47E4-AEB8-549A71AFA022}" dt="2025-05-15T10:15:34.887" v="390" actId="1076"/>
          <ac:spMkLst>
            <pc:docMk/>
            <pc:sldMk cId="2855314993" sldId="257"/>
            <ac:spMk id="17" creationId="{34646064-E8F6-4743-06D3-B4E083646422}"/>
          </ac:spMkLst>
        </pc:spChg>
        <pc:spChg chg="add mod">
          <ac:chgData name="Miss H Binns" userId="5d891971-12f9-47b9-95d3-d7fdaaa385f1" providerId="ADAL" clId="{356231ED-49C3-47E4-AEB8-549A71AFA022}" dt="2025-05-15T10:12:42.223" v="329" actId="1076"/>
          <ac:spMkLst>
            <pc:docMk/>
            <pc:sldMk cId="2855314993" sldId="257"/>
            <ac:spMk id="18" creationId="{B5A0CF21-A59D-56C3-D1CB-4B287F70C91C}"/>
          </ac:spMkLst>
        </pc:spChg>
        <pc:spChg chg="add mod">
          <ac:chgData name="Miss H Binns" userId="5d891971-12f9-47b9-95d3-d7fdaaa385f1" providerId="ADAL" clId="{356231ED-49C3-47E4-AEB8-549A71AFA022}" dt="2025-05-15T10:12:13.884" v="323" actId="1076"/>
          <ac:spMkLst>
            <pc:docMk/>
            <pc:sldMk cId="2855314993" sldId="257"/>
            <ac:spMk id="19" creationId="{B8F8423E-174E-9F24-55EB-1BAEDA07368F}"/>
          </ac:spMkLst>
        </pc:spChg>
        <pc:graphicFrameChg chg="add mod modGraphic">
          <ac:chgData name="Miss H Binns" userId="5d891971-12f9-47b9-95d3-d7fdaaa385f1" providerId="ADAL" clId="{356231ED-49C3-47E4-AEB8-549A71AFA022}" dt="2025-05-15T10:14:30.158" v="373" actId="1076"/>
          <ac:graphicFrameMkLst>
            <pc:docMk/>
            <pc:sldMk cId="2855314993" sldId="257"/>
            <ac:graphicFrameMk id="4" creationId="{62E805CC-AE73-D7D8-F64C-A3D26A6E3489}"/>
          </ac:graphicFrameMkLst>
        </pc:graphicFrameChg>
        <pc:graphicFrameChg chg="add mod modGraphic">
          <ac:chgData name="Miss H Binns" userId="5d891971-12f9-47b9-95d3-d7fdaaa385f1" providerId="ADAL" clId="{356231ED-49C3-47E4-AEB8-549A71AFA022}" dt="2025-05-15T10:13:51.325" v="360" actId="14100"/>
          <ac:graphicFrameMkLst>
            <pc:docMk/>
            <pc:sldMk cId="2855314993" sldId="257"/>
            <ac:graphicFrameMk id="5" creationId="{468156FC-7BFD-9970-181E-C2C0A42CEEB8}"/>
          </ac:graphicFrameMkLst>
        </pc:graphicFrameChg>
        <pc:graphicFrameChg chg="add mod modGraphic">
          <ac:chgData name="Miss H Binns" userId="5d891971-12f9-47b9-95d3-d7fdaaa385f1" providerId="ADAL" clId="{356231ED-49C3-47E4-AEB8-549A71AFA022}" dt="2025-05-15T10:15:25.537" v="389" actId="14100"/>
          <ac:graphicFrameMkLst>
            <pc:docMk/>
            <pc:sldMk cId="2855314993" sldId="257"/>
            <ac:graphicFrameMk id="6" creationId="{675DA671-B0CA-B0B7-B110-FB7F0CA44272}"/>
          </ac:graphicFrameMkLst>
        </pc:graphicFrameChg>
        <pc:graphicFrameChg chg="add mod modGraphic">
          <ac:chgData name="Miss H Binns" userId="5d891971-12f9-47b9-95d3-d7fdaaa385f1" providerId="ADAL" clId="{356231ED-49C3-47E4-AEB8-549A71AFA022}" dt="2025-05-15T10:15:09.974" v="383" actId="1076"/>
          <ac:graphicFrameMkLst>
            <pc:docMk/>
            <pc:sldMk cId="2855314993" sldId="257"/>
            <ac:graphicFrameMk id="7" creationId="{460CD51A-9F64-C82E-352A-630A34AE6CF8}"/>
          </ac:graphicFrameMkLst>
        </pc:graphicFrameChg>
        <pc:graphicFrameChg chg="add mod modGraphic">
          <ac:chgData name="Miss H Binns" userId="5d891971-12f9-47b9-95d3-d7fdaaa385f1" providerId="ADAL" clId="{356231ED-49C3-47E4-AEB8-549A71AFA022}" dt="2025-05-15T10:12:35.894" v="327" actId="1076"/>
          <ac:graphicFrameMkLst>
            <pc:docMk/>
            <pc:sldMk cId="2855314993" sldId="257"/>
            <ac:graphicFrameMk id="8" creationId="{4E419AC9-4AD7-639D-4730-87DC4ACDCE2C}"/>
          </ac:graphicFrameMkLst>
        </pc:graphicFrameChg>
        <pc:graphicFrameChg chg="add mod modGraphic">
          <ac:chgData name="Miss H Binns" userId="5d891971-12f9-47b9-95d3-d7fdaaa385f1" providerId="ADAL" clId="{356231ED-49C3-47E4-AEB8-549A71AFA022}" dt="2025-05-15T10:13:09.629" v="336" actId="1076"/>
          <ac:graphicFrameMkLst>
            <pc:docMk/>
            <pc:sldMk cId="2855314993" sldId="257"/>
            <ac:graphicFrameMk id="9" creationId="{92256088-3363-0630-C955-6BB907CF263A}"/>
          </ac:graphicFrameMkLst>
        </pc:graphicFrameChg>
        <pc:graphicFrameChg chg="add mod modGraphic">
          <ac:chgData name="Miss H Binns" userId="5d891971-12f9-47b9-95d3-d7fdaaa385f1" providerId="ADAL" clId="{356231ED-49C3-47E4-AEB8-549A71AFA022}" dt="2025-05-15T10:13:25.679" v="352" actId="1035"/>
          <ac:graphicFrameMkLst>
            <pc:docMk/>
            <pc:sldMk cId="2855314993" sldId="257"/>
            <ac:graphicFrameMk id="10" creationId="{0F333088-FAE1-6D99-A6C6-065FFCD98BD2}"/>
          </ac:graphicFrameMkLst>
        </pc:graphicFrameChg>
      </pc:sldChg>
      <pc:sldChg chg="new del">
        <pc:chgData name="Miss H Binns" userId="5d891971-12f9-47b9-95d3-d7fdaaa385f1" providerId="ADAL" clId="{356231ED-49C3-47E4-AEB8-549A71AFA022}" dt="2025-05-15T10:32:50.155" v="393" actId="47"/>
        <pc:sldMkLst>
          <pc:docMk/>
          <pc:sldMk cId="3115919142" sldId="258"/>
        </pc:sldMkLst>
      </pc:sldChg>
      <pc:sldChg chg="addSp modSp add mod">
        <pc:chgData name="Miss H Binns" userId="5d891971-12f9-47b9-95d3-d7fdaaa385f1" providerId="ADAL" clId="{356231ED-49C3-47E4-AEB8-549A71AFA022}" dt="2025-05-15T10:33:37.985" v="424" actId="1076"/>
        <pc:sldMkLst>
          <pc:docMk/>
          <pc:sldMk cId="1789789205" sldId="415"/>
        </pc:sldMkLst>
        <pc:spChg chg="add mod">
          <ac:chgData name="Miss H Binns" userId="5d891971-12f9-47b9-95d3-d7fdaaa385f1" providerId="ADAL" clId="{356231ED-49C3-47E4-AEB8-549A71AFA022}" dt="2025-05-15T10:33:37.985" v="424" actId="1076"/>
          <ac:spMkLst>
            <pc:docMk/>
            <pc:sldMk cId="1789789205" sldId="415"/>
            <ac:spMk id="2" creationId="{751932CD-1661-0BCC-71A3-152DEE8927CA}"/>
          </ac:spMkLst>
        </pc:spChg>
        <pc:graphicFrameChg chg="mod">
          <ac:chgData name="Miss H Binns" userId="5d891971-12f9-47b9-95d3-d7fdaaa385f1" providerId="ADAL" clId="{356231ED-49C3-47E4-AEB8-549A71AFA022}" dt="2025-05-15T10:32:57.514" v="394" actId="1076"/>
          <ac:graphicFrameMkLst>
            <pc:docMk/>
            <pc:sldMk cId="1789789205" sldId="415"/>
            <ac:graphicFrameMk id="4" creationId="{4D123F72-C24E-2C53-7F72-7919B8CD889A}"/>
          </ac:graphicFrameMkLst>
        </pc:graphicFrameChg>
      </pc:sldChg>
    </pc:docChg>
  </pc:docChgLst>
  <pc:docChgLst>
    <pc:chgData name="Miss H Binns" userId="S::h.binns@fulwoodacademy.co.uk::5d891971-12f9-47b9-95d3-d7fdaaa385f1" providerId="AD" clId="Web-{711394E1-0DCB-5C82-38B1-14C199C5ABA4}"/>
    <pc:docChg chg="modSld">
      <pc:chgData name="Miss H Binns" userId="S::h.binns@fulwoodacademy.co.uk::5d891971-12f9-47b9-95d3-d7fdaaa385f1" providerId="AD" clId="Web-{711394E1-0DCB-5C82-38B1-14C199C5ABA4}" dt="2025-05-21T09:04:16.415" v="482" actId="1076"/>
      <pc:docMkLst>
        <pc:docMk/>
      </pc:docMkLst>
      <pc:sldChg chg="modSp">
        <pc:chgData name="Miss H Binns" userId="S::h.binns@fulwoodacademy.co.uk::5d891971-12f9-47b9-95d3-d7fdaaa385f1" providerId="AD" clId="Web-{711394E1-0DCB-5C82-38B1-14C199C5ABA4}" dt="2025-05-21T09:04:16.415" v="482" actId="1076"/>
        <pc:sldMkLst>
          <pc:docMk/>
          <pc:sldMk cId="3574156967" sldId="256"/>
        </pc:sldMkLst>
        <pc:spChg chg="mod">
          <ac:chgData name="Miss H Binns" userId="S::h.binns@fulwoodacademy.co.uk::5d891971-12f9-47b9-95d3-d7fdaaa385f1" providerId="AD" clId="Web-{711394E1-0DCB-5C82-38B1-14C199C5ABA4}" dt="2025-05-21T08:57:11.949" v="318" actId="20577"/>
          <ac:spMkLst>
            <pc:docMk/>
            <pc:sldMk cId="3574156967" sldId="256"/>
            <ac:spMk id="5" creationId="{00893F49-97E6-C375-F64C-84CEE1FADA55}"/>
          </ac:spMkLst>
        </pc:spChg>
        <pc:spChg chg="mod">
          <ac:chgData name="Miss H Binns" userId="S::h.binns@fulwoodacademy.co.uk::5d891971-12f9-47b9-95d3-d7fdaaa385f1" providerId="AD" clId="Web-{711394E1-0DCB-5C82-38B1-14C199C5ABA4}" dt="2025-05-21T09:02:23.333" v="465" actId="1076"/>
          <ac:spMkLst>
            <pc:docMk/>
            <pc:sldMk cId="3574156967" sldId="256"/>
            <ac:spMk id="6" creationId="{D7BE8C6E-160E-C782-109C-395AAB467C4D}"/>
          </ac:spMkLst>
        </pc:spChg>
        <pc:spChg chg="mod">
          <ac:chgData name="Miss H Binns" userId="S::h.binns@fulwoodacademy.co.uk::5d891971-12f9-47b9-95d3-d7fdaaa385f1" providerId="AD" clId="Web-{711394E1-0DCB-5C82-38B1-14C199C5ABA4}" dt="2025-05-21T09:00:04.032" v="448"/>
          <ac:spMkLst>
            <pc:docMk/>
            <pc:sldMk cId="3574156967" sldId="256"/>
            <ac:spMk id="8" creationId="{BA9006C3-2558-9D76-09CD-E921794E8BD7}"/>
          </ac:spMkLst>
        </pc:spChg>
        <pc:spChg chg="mod">
          <ac:chgData name="Miss H Binns" userId="S::h.binns@fulwoodacademy.co.uk::5d891971-12f9-47b9-95d3-d7fdaaa385f1" providerId="AD" clId="Web-{711394E1-0DCB-5C82-38B1-14C199C5ABA4}" dt="2025-05-21T09:01:36.598" v="463" actId="1076"/>
          <ac:spMkLst>
            <pc:docMk/>
            <pc:sldMk cId="3574156967" sldId="256"/>
            <ac:spMk id="9" creationId="{17D2891D-E1E1-52B1-DDF2-6A63E399A764}"/>
          </ac:spMkLst>
        </pc:spChg>
        <pc:spChg chg="mod">
          <ac:chgData name="Miss H Binns" userId="S::h.binns@fulwoodacademy.co.uk::5d891971-12f9-47b9-95d3-d7fdaaa385f1" providerId="AD" clId="Web-{711394E1-0DCB-5C82-38B1-14C199C5ABA4}" dt="2025-05-21T08:57:16.074" v="321" actId="20577"/>
          <ac:spMkLst>
            <pc:docMk/>
            <pc:sldMk cId="3574156967" sldId="256"/>
            <ac:spMk id="14" creationId="{180DC5B5-57DC-14C0-817A-C0FEAC339BFB}"/>
          </ac:spMkLst>
        </pc:spChg>
        <pc:spChg chg="mod">
          <ac:chgData name="Miss H Binns" userId="S::h.binns@fulwoodacademy.co.uk::5d891971-12f9-47b9-95d3-d7fdaaa385f1" providerId="AD" clId="Web-{711394E1-0DCB-5C82-38B1-14C199C5ABA4}" dt="2025-05-21T09:01:33.598" v="462" actId="1076"/>
          <ac:spMkLst>
            <pc:docMk/>
            <pc:sldMk cId="3574156967" sldId="256"/>
            <ac:spMk id="47" creationId="{A811F9F2-F608-78F0-54DA-DDD37BB32A6D}"/>
          </ac:spMkLst>
        </pc:spChg>
        <pc:spChg chg="mod">
          <ac:chgData name="Miss H Binns" userId="S::h.binns@fulwoodacademy.co.uk::5d891971-12f9-47b9-95d3-d7fdaaa385f1" providerId="AD" clId="Web-{711394E1-0DCB-5C82-38B1-14C199C5ABA4}" dt="2025-05-21T09:04:16.415" v="482" actId="1076"/>
          <ac:spMkLst>
            <pc:docMk/>
            <pc:sldMk cId="3574156967" sldId="256"/>
            <ac:spMk id="48" creationId="{125D8D41-6080-50E8-6318-1C25956FAFB9}"/>
          </ac:spMkLst>
        </pc:spChg>
        <pc:graphicFrameChg chg="mod modGraphic">
          <ac:chgData name="Miss H Binns" userId="S::h.binns@fulwoodacademy.co.uk::5d891971-12f9-47b9-95d3-d7fdaaa385f1" providerId="AD" clId="Web-{711394E1-0DCB-5C82-38B1-14C199C5ABA4}" dt="2025-05-21T08:59:32.906" v="408" actId="1076"/>
          <ac:graphicFrameMkLst>
            <pc:docMk/>
            <pc:sldMk cId="3574156967" sldId="256"/>
            <ac:graphicFrameMk id="21" creationId="{A23DC64B-965F-DC0F-25B5-05432E6C0E45}"/>
          </ac:graphicFrameMkLst>
        </pc:graphicFrameChg>
        <pc:graphicFrameChg chg="mod modGraphic">
          <ac:chgData name="Miss H Binns" userId="S::h.binns@fulwoodacademy.co.uk::5d891971-12f9-47b9-95d3-d7fdaaa385f1" providerId="AD" clId="Web-{711394E1-0DCB-5C82-38B1-14C199C5ABA4}" dt="2025-05-21T08:59:42.875" v="433"/>
          <ac:graphicFrameMkLst>
            <pc:docMk/>
            <pc:sldMk cId="3574156967" sldId="256"/>
            <ac:graphicFrameMk id="25" creationId="{A2EEDBDD-9A9B-8120-D770-08DA6ADBDF05}"/>
          </ac:graphicFrameMkLst>
        </pc:graphicFrameChg>
        <pc:graphicFrameChg chg="mod modGraphic">
          <ac:chgData name="Miss H Binns" userId="S::h.binns@fulwoodacademy.co.uk::5d891971-12f9-47b9-95d3-d7fdaaa385f1" providerId="AD" clId="Web-{711394E1-0DCB-5C82-38B1-14C199C5ABA4}" dt="2025-05-21T09:04:02.493" v="481"/>
          <ac:graphicFrameMkLst>
            <pc:docMk/>
            <pc:sldMk cId="3574156967" sldId="256"/>
            <ac:graphicFrameMk id="26" creationId="{CEEA5CD2-B003-3CF4-A194-2946053F572F}"/>
          </ac:graphicFrameMkLst>
        </pc:graphicFrameChg>
      </pc:sldChg>
      <pc:sldChg chg="modSp">
        <pc:chgData name="Miss H Binns" userId="S::h.binns@fulwoodacademy.co.uk::5d891971-12f9-47b9-95d3-d7fdaaa385f1" providerId="AD" clId="Web-{711394E1-0DCB-5C82-38B1-14C199C5ABA4}" dt="2025-05-21T09:03:36.039" v="480" actId="14100"/>
        <pc:sldMkLst>
          <pc:docMk/>
          <pc:sldMk cId="2855314993" sldId="257"/>
        </pc:sldMkLst>
        <pc:spChg chg="mod">
          <ac:chgData name="Miss H Binns" userId="S::h.binns@fulwoodacademy.co.uk::5d891971-12f9-47b9-95d3-d7fdaaa385f1" providerId="AD" clId="Web-{711394E1-0DCB-5C82-38B1-14C199C5ABA4}" dt="2025-05-21T09:02:37.896" v="466" actId="20577"/>
          <ac:spMkLst>
            <pc:docMk/>
            <pc:sldMk cId="2855314993" sldId="257"/>
            <ac:spMk id="12" creationId="{28284BB4-C139-07F4-9A92-908DD12817E6}"/>
          </ac:spMkLst>
        </pc:spChg>
        <pc:spChg chg="mod">
          <ac:chgData name="Miss H Binns" userId="S::h.binns@fulwoodacademy.co.uk::5d891971-12f9-47b9-95d3-d7fdaaa385f1" providerId="AD" clId="Web-{711394E1-0DCB-5C82-38B1-14C199C5ABA4}" dt="2025-05-21T09:02:42.928" v="467" actId="20577"/>
          <ac:spMkLst>
            <pc:docMk/>
            <pc:sldMk cId="2855314993" sldId="257"/>
            <ac:spMk id="13" creationId="{1B1AD952-2FA7-FB3A-1A13-63FF214ED257}"/>
          </ac:spMkLst>
        </pc:spChg>
        <pc:spChg chg="mod">
          <ac:chgData name="Miss H Binns" userId="S::h.binns@fulwoodacademy.co.uk::5d891971-12f9-47b9-95d3-d7fdaaa385f1" providerId="AD" clId="Web-{711394E1-0DCB-5C82-38B1-14C199C5ABA4}" dt="2025-05-21T09:03:36.039" v="480" actId="14100"/>
          <ac:spMkLst>
            <pc:docMk/>
            <pc:sldMk cId="2855314993" sldId="257"/>
            <ac:spMk id="14" creationId="{4041E1F5-972D-A535-E700-66C4DD9F26DB}"/>
          </ac:spMkLst>
        </pc:spChg>
        <pc:spChg chg="mod">
          <ac:chgData name="Miss H Binns" userId="S::h.binns@fulwoodacademy.co.uk::5d891971-12f9-47b9-95d3-d7fdaaa385f1" providerId="AD" clId="Web-{711394E1-0DCB-5C82-38B1-14C199C5ABA4}" dt="2025-05-21T09:02:45.975" v="469" actId="20577"/>
          <ac:spMkLst>
            <pc:docMk/>
            <pc:sldMk cId="2855314993" sldId="257"/>
            <ac:spMk id="15" creationId="{C7D4CC53-2821-528A-7B76-8E6E3E60E129}"/>
          </ac:spMkLst>
        </pc:spChg>
        <pc:spChg chg="mod">
          <ac:chgData name="Miss H Binns" userId="S::h.binns@fulwoodacademy.co.uk::5d891971-12f9-47b9-95d3-d7fdaaa385f1" providerId="AD" clId="Web-{711394E1-0DCB-5C82-38B1-14C199C5ABA4}" dt="2025-05-21T09:02:52.319" v="472" actId="20577"/>
          <ac:spMkLst>
            <pc:docMk/>
            <pc:sldMk cId="2855314993" sldId="257"/>
            <ac:spMk id="16" creationId="{02714F96-CA7A-BD1E-93DC-5BC2D79B88DB}"/>
          </ac:spMkLst>
        </pc:spChg>
        <pc:spChg chg="mod">
          <ac:chgData name="Miss H Binns" userId="S::h.binns@fulwoodacademy.co.uk::5d891971-12f9-47b9-95d3-d7fdaaa385f1" providerId="AD" clId="Web-{711394E1-0DCB-5C82-38B1-14C199C5ABA4}" dt="2025-05-21T09:03:11.710" v="477" actId="20577"/>
          <ac:spMkLst>
            <pc:docMk/>
            <pc:sldMk cId="2855314993" sldId="257"/>
            <ac:spMk id="17" creationId="{34646064-E8F6-4743-06D3-B4E083646422}"/>
          </ac:spMkLst>
        </pc:spChg>
        <pc:spChg chg="mod">
          <ac:chgData name="Miss H Binns" userId="S::h.binns@fulwoodacademy.co.uk::5d891971-12f9-47b9-95d3-d7fdaaa385f1" providerId="AD" clId="Web-{711394E1-0DCB-5C82-38B1-14C199C5ABA4}" dt="2025-05-21T09:03:02.913" v="475" actId="20577"/>
          <ac:spMkLst>
            <pc:docMk/>
            <pc:sldMk cId="2855314993" sldId="257"/>
            <ac:spMk id="18" creationId="{B5A0CF21-A59D-56C3-D1CB-4B287F70C91C}"/>
          </ac:spMkLst>
        </pc:spChg>
        <pc:graphicFrameChg chg="mod ord modGraphic">
          <ac:chgData name="Miss H Binns" userId="S::h.binns@fulwoodacademy.co.uk::5d891971-12f9-47b9-95d3-d7fdaaa385f1" providerId="AD" clId="Web-{711394E1-0DCB-5C82-38B1-14C199C5ABA4}" dt="2025-05-21T08:48:05.979" v="123"/>
          <ac:graphicFrameMkLst>
            <pc:docMk/>
            <pc:sldMk cId="2855314993" sldId="257"/>
            <ac:graphicFrameMk id="4" creationId="{62E805CC-AE73-D7D8-F64C-A3D26A6E3489}"/>
          </ac:graphicFrameMkLst>
        </pc:graphicFrameChg>
        <pc:graphicFrameChg chg="mod ord modGraphic">
          <ac:chgData name="Miss H Binns" userId="S::h.binns@fulwoodacademy.co.uk::5d891971-12f9-47b9-95d3-d7fdaaa385f1" providerId="AD" clId="Web-{711394E1-0DCB-5C82-38B1-14C199C5ABA4}" dt="2025-05-21T08:50:11.608" v="182" actId="1076"/>
          <ac:graphicFrameMkLst>
            <pc:docMk/>
            <pc:sldMk cId="2855314993" sldId="257"/>
            <ac:graphicFrameMk id="5" creationId="{468156FC-7BFD-9970-181E-C2C0A42CEEB8}"/>
          </ac:graphicFrameMkLst>
        </pc:graphicFrameChg>
        <pc:graphicFrameChg chg="mod ord modGraphic">
          <ac:chgData name="Miss H Binns" userId="S::h.binns@fulwoodacademy.co.uk::5d891971-12f9-47b9-95d3-d7fdaaa385f1" providerId="AD" clId="Web-{711394E1-0DCB-5C82-38B1-14C199C5ABA4}" dt="2025-05-21T08:46:51.133" v="82" actId="1076"/>
          <ac:graphicFrameMkLst>
            <pc:docMk/>
            <pc:sldMk cId="2855314993" sldId="257"/>
            <ac:graphicFrameMk id="6" creationId="{675DA671-B0CA-B0B7-B110-FB7F0CA44272}"/>
          </ac:graphicFrameMkLst>
        </pc:graphicFrameChg>
        <pc:graphicFrameChg chg="mod ord modGraphic">
          <ac:chgData name="Miss H Binns" userId="S::h.binns@fulwoodacademy.co.uk::5d891971-12f9-47b9-95d3-d7fdaaa385f1" providerId="AD" clId="Web-{711394E1-0DCB-5C82-38B1-14C199C5ABA4}" dt="2025-05-21T08:44:54.708" v="31" actId="1076"/>
          <ac:graphicFrameMkLst>
            <pc:docMk/>
            <pc:sldMk cId="2855314993" sldId="257"/>
            <ac:graphicFrameMk id="7" creationId="{460CD51A-9F64-C82E-352A-630A34AE6CF8}"/>
          </ac:graphicFrameMkLst>
        </pc:graphicFrameChg>
        <pc:graphicFrameChg chg="mod ord modGraphic">
          <ac:chgData name="Miss H Binns" userId="S::h.binns@fulwoodacademy.co.uk::5d891971-12f9-47b9-95d3-d7fdaaa385f1" providerId="AD" clId="Web-{711394E1-0DCB-5C82-38B1-14C199C5ABA4}" dt="2025-05-21T08:55:11.945" v="275" actId="1076"/>
          <ac:graphicFrameMkLst>
            <pc:docMk/>
            <pc:sldMk cId="2855314993" sldId="257"/>
            <ac:graphicFrameMk id="8" creationId="{4E419AC9-4AD7-639D-4730-87DC4ACDCE2C}"/>
          </ac:graphicFrameMkLst>
        </pc:graphicFrameChg>
        <pc:graphicFrameChg chg="mod ord">
          <ac:chgData name="Miss H Binns" userId="S::h.binns@fulwoodacademy.co.uk::5d891971-12f9-47b9-95d3-d7fdaaa385f1" providerId="AD" clId="Web-{711394E1-0DCB-5C82-38B1-14C199C5ABA4}" dt="2025-05-21T08:50:58.735" v="208" actId="1076"/>
          <ac:graphicFrameMkLst>
            <pc:docMk/>
            <pc:sldMk cId="2855314993" sldId="257"/>
            <ac:graphicFrameMk id="9" creationId="{92256088-3363-0630-C955-6BB907CF263A}"/>
          </ac:graphicFrameMkLst>
        </pc:graphicFrameChg>
        <pc:graphicFrameChg chg="mod ord modGraphic">
          <ac:chgData name="Miss H Binns" userId="S::h.binns@fulwoodacademy.co.uk::5d891971-12f9-47b9-95d3-d7fdaaa385f1" providerId="AD" clId="Web-{711394E1-0DCB-5C82-38B1-14C199C5ABA4}" dt="2025-05-21T08:56:24.994" v="314"/>
          <ac:graphicFrameMkLst>
            <pc:docMk/>
            <pc:sldMk cId="2855314993" sldId="257"/>
            <ac:graphicFrameMk id="10" creationId="{0F333088-FAE1-6D99-A6C6-065FFCD98BD2}"/>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2362CF-CD9F-4648-8285-F84602135FB6}" type="datetimeFigureOut">
              <a:rPr lang="en-GB" smtClean="0"/>
              <a:t>23/05/2025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E32071-EC2D-45C8-A2F1-28CEBD220CE1}" type="slidenum">
              <a:rPr lang="en-GB" smtClean="0"/>
              <a:t>‹#›</a:t>
            </a:fld>
            <a:endParaRPr lang="en-GB"/>
          </a:p>
        </p:txBody>
      </p:sp>
    </p:spTree>
    <p:extLst>
      <p:ext uri="{BB962C8B-B14F-4D97-AF65-F5344CB8AC3E}">
        <p14:creationId xmlns:p14="http://schemas.microsoft.com/office/powerpoint/2010/main" val="2970625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EE32071-EC2D-45C8-A2F1-28CEBD220CE1}" type="slidenum">
              <a:rPr lang="en-GB" smtClean="0"/>
              <a:t>1</a:t>
            </a:fld>
            <a:endParaRPr lang="en-GB"/>
          </a:p>
        </p:txBody>
      </p:sp>
    </p:spTree>
    <p:extLst>
      <p:ext uri="{BB962C8B-B14F-4D97-AF65-F5344CB8AC3E}">
        <p14:creationId xmlns:p14="http://schemas.microsoft.com/office/powerpoint/2010/main" val="19241404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B1681-0A25-6093-53F3-B37A95C5F93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449FA92-B2F8-2CAE-1FCC-0FFB741F904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1F5B5BCA-FF0D-01F6-9DB0-FAC412A6B554}"/>
              </a:ext>
            </a:extLst>
          </p:cNvPr>
          <p:cNvSpPr>
            <a:spLocks noGrp="1"/>
          </p:cNvSpPr>
          <p:nvPr>
            <p:ph type="dt" sz="half" idx="10"/>
          </p:nvPr>
        </p:nvSpPr>
        <p:spPr/>
        <p:txBody>
          <a:bodyPr/>
          <a:lstStyle/>
          <a:p>
            <a:fld id="{68D76689-5687-43D2-B265-CE0648EDFB16}" type="datetimeFigureOut">
              <a:rPr lang="en-GB" smtClean="0"/>
              <a:t>23/05/2025</a:t>
            </a:fld>
            <a:endParaRPr lang="en-GB"/>
          </a:p>
        </p:txBody>
      </p:sp>
      <p:sp>
        <p:nvSpPr>
          <p:cNvPr id="5" name="Footer Placeholder 4">
            <a:extLst>
              <a:ext uri="{FF2B5EF4-FFF2-40B4-BE49-F238E27FC236}">
                <a16:creationId xmlns:a16="http://schemas.microsoft.com/office/drawing/2014/main" id="{1CB064E6-E7FD-AFB1-14D8-B72FC57FD6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714AC7-EF3A-0BB9-354F-3B75BB9CBB6D}"/>
              </a:ext>
            </a:extLst>
          </p:cNvPr>
          <p:cNvSpPr>
            <a:spLocks noGrp="1"/>
          </p:cNvSpPr>
          <p:nvPr>
            <p:ph type="sldNum" sz="quarter" idx="12"/>
          </p:nvPr>
        </p:nvSpPr>
        <p:spPr/>
        <p:txBody>
          <a:bodyPr/>
          <a:lstStyle/>
          <a:p>
            <a:fld id="{DD1BC487-128E-4785-B399-FB1808E8856F}" type="slidenum">
              <a:rPr lang="en-GB" smtClean="0"/>
              <a:t>‹#›</a:t>
            </a:fld>
            <a:endParaRPr lang="en-GB"/>
          </a:p>
        </p:txBody>
      </p:sp>
    </p:spTree>
    <p:extLst>
      <p:ext uri="{BB962C8B-B14F-4D97-AF65-F5344CB8AC3E}">
        <p14:creationId xmlns:p14="http://schemas.microsoft.com/office/powerpoint/2010/main" val="19514589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A66C4-0E08-14AA-6D4F-C6E2A3AE0C5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77F1C9E-9246-E16D-2D4C-9DC98178011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A093610-F9F7-B346-F047-11648C2B0288}"/>
              </a:ext>
            </a:extLst>
          </p:cNvPr>
          <p:cNvSpPr>
            <a:spLocks noGrp="1"/>
          </p:cNvSpPr>
          <p:nvPr>
            <p:ph type="dt" sz="half" idx="10"/>
          </p:nvPr>
        </p:nvSpPr>
        <p:spPr/>
        <p:txBody>
          <a:bodyPr/>
          <a:lstStyle/>
          <a:p>
            <a:fld id="{68D76689-5687-43D2-B265-CE0648EDFB16}" type="datetimeFigureOut">
              <a:rPr lang="en-GB" smtClean="0"/>
              <a:t>23/05/2025</a:t>
            </a:fld>
            <a:endParaRPr lang="en-GB"/>
          </a:p>
        </p:txBody>
      </p:sp>
      <p:sp>
        <p:nvSpPr>
          <p:cNvPr id="5" name="Footer Placeholder 4">
            <a:extLst>
              <a:ext uri="{FF2B5EF4-FFF2-40B4-BE49-F238E27FC236}">
                <a16:creationId xmlns:a16="http://schemas.microsoft.com/office/drawing/2014/main" id="{F8F1BF08-0615-6F2A-55A4-FBFB6040FB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9DBD2E-F6A2-4E10-2321-D010A4CA8D2B}"/>
              </a:ext>
            </a:extLst>
          </p:cNvPr>
          <p:cNvSpPr>
            <a:spLocks noGrp="1"/>
          </p:cNvSpPr>
          <p:nvPr>
            <p:ph type="sldNum" sz="quarter" idx="12"/>
          </p:nvPr>
        </p:nvSpPr>
        <p:spPr/>
        <p:txBody>
          <a:bodyPr/>
          <a:lstStyle/>
          <a:p>
            <a:fld id="{DD1BC487-128E-4785-B399-FB1808E8856F}" type="slidenum">
              <a:rPr lang="en-GB" smtClean="0"/>
              <a:t>‹#›</a:t>
            </a:fld>
            <a:endParaRPr lang="en-GB"/>
          </a:p>
        </p:txBody>
      </p:sp>
    </p:spTree>
    <p:extLst>
      <p:ext uri="{BB962C8B-B14F-4D97-AF65-F5344CB8AC3E}">
        <p14:creationId xmlns:p14="http://schemas.microsoft.com/office/powerpoint/2010/main" val="35203484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3B4BA-B9A2-8015-4BAB-6F9EB5DC5B4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0C364D66-4D67-6BF9-CA78-B1CCEB70571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88441C2-EDB7-F221-EF4D-44729C6B1462}"/>
              </a:ext>
            </a:extLst>
          </p:cNvPr>
          <p:cNvSpPr>
            <a:spLocks noGrp="1"/>
          </p:cNvSpPr>
          <p:nvPr>
            <p:ph type="dt" sz="half" idx="10"/>
          </p:nvPr>
        </p:nvSpPr>
        <p:spPr/>
        <p:txBody>
          <a:bodyPr/>
          <a:lstStyle/>
          <a:p>
            <a:fld id="{68D76689-5687-43D2-B265-CE0648EDFB16}" type="datetimeFigureOut">
              <a:rPr lang="en-GB" smtClean="0"/>
              <a:t>23/05/2025</a:t>
            </a:fld>
            <a:endParaRPr lang="en-GB"/>
          </a:p>
        </p:txBody>
      </p:sp>
      <p:sp>
        <p:nvSpPr>
          <p:cNvPr id="5" name="Footer Placeholder 4">
            <a:extLst>
              <a:ext uri="{FF2B5EF4-FFF2-40B4-BE49-F238E27FC236}">
                <a16:creationId xmlns:a16="http://schemas.microsoft.com/office/drawing/2014/main" id="{0CBDABCE-9671-0344-C8D5-2FE80FF03E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B0633E-4733-8D45-C453-F830BB46BA06}"/>
              </a:ext>
            </a:extLst>
          </p:cNvPr>
          <p:cNvSpPr>
            <a:spLocks noGrp="1"/>
          </p:cNvSpPr>
          <p:nvPr>
            <p:ph type="sldNum" sz="quarter" idx="12"/>
          </p:nvPr>
        </p:nvSpPr>
        <p:spPr/>
        <p:txBody>
          <a:bodyPr/>
          <a:lstStyle/>
          <a:p>
            <a:fld id="{DD1BC487-128E-4785-B399-FB1808E8856F}" type="slidenum">
              <a:rPr lang="en-GB" smtClean="0"/>
              <a:t>‹#›</a:t>
            </a:fld>
            <a:endParaRPr lang="en-GB"/>
          </a:p>
        </p:txBody>
      </p:sp>
    </p:spTree>
    <p:extLst>
      <p:ext uri="{BB962C8B-B14F-4D97-AF65-F5344CB8AC3E}">
        <p14:creationId xmlns:p14="http://schemas.microsoft.com/office/powerpoint/2010/main" val="9504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F1BBB-75E2-2072-57A1-F4E61AE73F7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9300874-E6E0-6DB1-F489-7A94FF1CEB4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DD48D4CA-4CB1-E003-03FC-1F190328197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63E49EF0-F34B-54C6-396B-1785869F9092}"/>
              </a:ext>
            </a:extLst>
          </p:cNvPr>
          <p:cNvSpPr>
            <a:spLocks noGrp="1"/>
          </p:cNvSpPr>
          <p:nvPr>
            <p:ph type="dt" sz="half" idx="10"/>
          </p:nvPr>
        </p:nvSpPr>
        <p:spPr/>
        <p:txBody>
          <a:bodyPr/>
          <a:lstStyle/>
          <a:p>
            <a:fld id="{68D76689-5687-43D2-B265-CE0648EDFB16}" type="datetimeFigureOut">
              <a:rPr lang="en-GB" smtClean="0"/>
              <a:t>23/05/2025</a:t>
            </a:fld>
            <a:endParaRPr lang="en-GB"/>
          </a:p>
        </p:txBody>
      </p:sp>
      <p:sp>
        <p:nvSpPr>
          <p:cNvPr id="6" name="Footer Placeholder 5">
            <a:extLst>
              <a:ext uri="{FF2B5EF4-FFF2-40B4-BE49-F238E27FC236}">
                <a16:creationId xmlns:a16="http://schemas.microsoft.com/office/drawing/2014/main" id="{EEE98966-483A-B7BA-7FC1-236CC3BC2B8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A900596-74AA-FF81-7A89-1845F0FF76AA}"/>
              </a:ext>
            </a:extLst>
          </p:cNvPr>
          <p:cNvSpPr>
            <a:spLocks noGrp="1"/>
          </p:cNvSpPr>
          <p:nvPr>
            <p:ph type="sldNum" sz="quarter" idx="12"/>
          </p:nvPr>
        </p:nvSpPr>
        <p:spPr/>
        <p:txBody>
          <a:bodyPr/>
          <a:lstStyle/>
          <a:p>
            <a:fld id="{DD1BC487-128E-4785-B399-FB1808E8856F}" type="slidenum">
              <a:rPr lang="en-GB" smtClean="0"/>
              <a:t>‹#›</a:t>
            </a:fld>
            <a:endParaRPr lang="en-GB"/>
          </a:p>
        </p:txBody>
      </p:sp>
    </p:spTree>
    <p:extLst>
      <p:ext uri="{BB962C8B-B14F-4D97-AF65-F5344CB8AC3E}">
        <p14:creationId xmlns:p14="http://schemas.microsoft.com/office/powerpoint/2010/main" val="409484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A7FDB-4E1E-7527-EA45-0A953624E698}"/>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4CAC8296-827D-FF7C-6D3B-F73DBBC5E9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FCC2AE6-B4A1-139D-B10D-9A3A5B422B5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B676E76-403C-3995-21F1-E1C04195C7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10E2581-5ADF-B32D-29A6-840336C06B5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63EB57E3-CCB0-00AB-3780-9DC61E8C66EA}"/>
              </a:ext>
            </a:extLst>
          </p:cNvPr>
          <p:cNvSpPr>
            <a:spLocks noGrp="1"/>
          </p:cNvSpPr>
          <p:nvPr>
            <p:ph type="dt" sz="half" idx="10"/>
          </p:nvPr>
        </p:nvSpPr>
        <p:spPr/>
        <p:txBody>
          <a:bodyPr/>
          <a:lstStyle/>
          <a:p>
            <a:fld id="{68D76689-5687-43D2-B265-CE0648EDFB16}" type="datetimeFigureOut">
              <a:rPr lang="en-GB" smtClean="0"/>
              <a:t>23/05/2025</a:t>
            </a:fld>
            <a:endParaRPr lang="en-GB"/>
          </a:p>
        </p:txBody>
      </p:sp>
      <p:sp>
        <p:nvSpPr>
          <p:cNvPr id="8" name="Footer Placeholder 7">
            <a:extLst>
              <a:ext uri="{FF2B5EF4-FFF2-40B4-BE49-F238E27FC236}">
                <a16:creationId xmlns:a16="http://schemas.microsoft.com/office/drawing/2014/main" id="{7F6DA970-5143-7734-CF72-A51F13FC825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AA01A4A-022E-104F-52D8-5FB540DCE3DE}"/>
              </a:ext>
            </a:extLst>
          </p:cNvPr>
          <p:cNvSpPr>
            <a:spLocks noGrp="1"/>
          </p:cNvSpPr>
          <p:nvPr>
            <p:ph type="sldNum" sz="quarter" idx="12"/>
          </p:nvPr>
        </p:nvSpPr>
        <p:spPr/>
        <p:txBody>
          <a:bodyPr/>
          <a:lstStyle/>
          <a:p>
            <a:fld id="{DD1BC487-128E-4785-B399-FB1808E8856F}" type="slidenum">
              <a:rPr lang="en-GB" smtClean="0"/>
              <a:t>‹#›</a:t>
            </a:fld>
            <a:endParaRPr lang="en-GB"/>
          </a:p>
        </p:txBody>
      </p:sp>
    </p:spTree>
    <p:extLst>
      <p:ext uri="{BB962C8B-B14F-4D97-AF65-F5344CB8AC3E}">
        <p14:creationId xmlns:p14="http://schemas.microsoft.com/office/powerpoint/2010/main" val="2094643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AE6EE-3765-B7FF-DFE7-5C7145E3395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BDF2CB7E-D344-7CFA-340C-4CB0979ADA45}"/>
              </a:ext>
            </a:extLst>
          </p:cNvPr>
          <p:cNvSpPr>
            <a:spLocks noGrp="1"/>
          </p:cNvSpPr>
          <p:nvPr>
            <p:ph type="dt" sz="half" idx="10"/>
          </p:nvPr>
        </p:nvSpPr>
        <p:spPr/>
        <p:txBody>
          <a:bodyPr/>
          <a:lstStyle/>
          <a:p>
            <a:fld id="{68D76689-5687-43D2-B265-CE0648EDFB16}" type="datetimeFigureOut">
              <a:rPr lang="en-GB" smtClean="0"/>
              <a:t>23/05/2025</a:t>
            </a:fld>
            <a:endParaRPr lang="en-GB"/>
          </a:p>
        </p:txBody>
      </p:sp>
      <p:sp>
        <p:nvSpPr>
          <p:cNvPr id="4" name="Footer Placeholder 3">
            <a:extLst>
              <a:ext uri="{FF2B5EF4-FFF2-40B4-BE49-F238E27FC236}">
                <a16:creationId xmlns:a16="http://schemas.microsoft.com/office/drawing/2014/main" id="{3D5D9802-A95A-F9AC-924F-83F88DB8B30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B6B3F68-A6FE-EB92-C911-4BABD115F4C6}"/>
              </a:ext>
            </a:extLst>
          </p:cNvPr>
          <p:cNvSpPr>
            <a:spLocks noGrp="1"/>
          </p:cNvSpPr>
          <p:nvPr>
            <p:ph type="sldNum" sz="quarter" idx="12"/>
          </p:nvPr>
        </p:nvSpPr>
        <p:spPr/>
        <p:txBody>
          <a:bodyPr/>
          <a:lstStyle/>
          <a:p>
            <a:fld id="{DD1BC487-128E-4785-B399-FB1808E8856F}" type="slidenum">
              <a:rPr lang="en-GB" smtClean="0"/>
              <a:t>‹#›</a:t>
            </a:fld>
            <a:endParaRPr lang="en-GB"/>
          </a:p>
        </p:txBody>
      </p:sp>
    </p:spTree>
    <p:extLst>
      <p:ext uri="{BB962C8B-B14F-4D97-AF65-F5344CB8AC3E}">
        <p14:creationId xmlns:p14="http://schemas.microsoft.com/office/powerpoint/2010/main" val="4048136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9015A11-D85A-F778-59DF-B9B7D6A7EB01}"/>
              </a:ext>
            </a:extLst>
          </p:cNvPr>
          <p:cNvSpPr>
            <a:spLocks noGrp="1"/>
          </p:cNvSpPr>
          <p:nvPr>
            <p:ph type="dt" sz="half" idx="10"/>
          </p:nvPr>
        </p:nvSpPr>
        <p:spPr/>
        <p:txBody>
          <a:bodyPr/>
          <a:lstStyle/>
          <a:p>
            <a:fld id="{68D76689-5687-43D2-B265-CE0648EDFB16}" type="datetimeFigureOut">
              <a:rPr lang="en-GB" smtClean="0"/>
              <a:t>23/05/2025</a:t>
            </a:fld>
            <a:endParaRPr lang="en-GB"/>
          </a:p>
        </p:txBody>
      </p:sp>
      <p:sp>
        <p:nvSpPr>
          <p:cNvPr id="3" name="Footer Placeholder 2">
            <a:extLst>
              <a:ext uri="{FF2B5EF4-FFF2-40B4-BE49-F238E27FC236}">
                <a16:creationId xmlns:a16="http://schemas.microsoft.com/office/drawing/2014/main" id="{EE1C18AF-117A-95CB-B34C-21C4E4482D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AC9EDD5-54A2-2A11-D531-B60BCF4C6348}"/>
              </a:ext>
            </a:extLst>
          </p:cNvPr>
          <p:cNvSpPr>
            <a:spLocks noGrp="1"/>
          </p:cNvSpPr>
          <p:nvPr>
            <p:ph type="sldNum" sz="quarter" idx="12"/>
          </p:nvPr>
        </p:nvSpPr>
        <p:spPr/>
        <p:txBody>
          <a:bodyPr/>
          <a:lstStyle/>
          <a:p>
            <a:fld id="{DD1BC487-128E-4785-B399-FB1808E8856F}" type="slidenum">
              <a:rPr lang="en-GB" smtClean="0"/>
              <a:t>‹#›</a:t>
            </a:fld>
            <a:endParaRPr lang="en-GB"/>
          </a:p>
        </p:txBody>
      </p:sp>
    </p:spTree>
    <p:extLst>
      <p:ext uri="{BB962C8B-B14F-4D97-AF65-F5344CB8AC3E}">
        <p14:creationId xmlns:p14="http://schemas.microsoft.com/office/powerpoint/2010/main" val="38380948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C6787-09D2-42F9-F658-2E5F44829F0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E3D9630-FCF2-973F-617B-3F09AF91CE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88B07C4-40D5-9583-7A23-361D32338C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36F2451-89F8-3B6E-C26B-378F83E687AC}"/>
              </a:ext>
            </a:extLst>
          </p:cNvPr>
          <p:cNvSpPr>
            <a:spLocks noGrp="1"/>
          </p:cNvSpPr>
          <p:nvPr>
            <p:ph type="dt" sz="half" idx="10"/>
          </p:nvPr>
        </p:nvSpPr>
        <p:spPr/>
        <p:txBody>
          <a:bodyPr/>
          <a:lstStyle/>
          <a:p>
            <a:fld id="{68D76689-5687-43D2-B265-CE0648EDFB16}" type="datetimeFigureOut">
              <a:rPr lang="en-GB" smtClean="0"/>
              <a:t>23/05/2025</a:t>
            </a:fld>
            <a:endParaRPr lang="en-GB"/>
          </a:p>
        </p:txBody>
      </p:sp>
      <p:sp>
        <p:nvSpPr>
          <p:cNvPr id="6" name="Footer Placeholder 5">
            <a:extLst>
              <a:ext uri="{FF2B5EF4-FFF2-40B4-BE49-F238E27FC236}">
                <a16:creationId xmlns:a16="http://schemas.microsoft.com/office/drawing/2014/main" id="{7309B339-B685-2542-89B4-B9E01E4AA3A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8E7DE69-EDEE-2930-049D-E4C5473F3BEC}"/>
              </a:ext>
            </a:extLst>
          </p:cNvPr>
          <p:cNvSpPr>
            <a:spLocks noGrp="1"/>
          </p:cNvSpPr>
          <p:nvPr>
            <p:ph type="sldNum" sz="quarter" idx="12"/>
          </p:nvPr>
        </p:nvSpPr>
        <p:spPr/>
        <p:txBody>
          <a:bodyPr/>
          <a:lstStyle/>
          <a:p>
            <a:fld id="{DD1BC487-128E-4785-B399-FB1808E8856F}" type="slidenum">
              <a:rPr lang="en-GB" smtClean="0"/>
              <a:t>‹#›</a:t>
            </a:fld>
            <a:endParaRPr lang="en-GB"/>
          </a:p>
        </p:txBody>
      </p:sp>
    </p:spTree>
    <p:extLst>
      <p:ext uri="{BB962C8B-B14F-4D97-AF65-F5344CB8AC3E}">
        <p14:creationId xmlns:p14="http://schemas.microsoft.com/office/powerpoint/2010/main" val="1354722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D31A36-A40D-0EC6-05E2-4092EEE5612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04C25B1E-4DB9-B2AF-4D3F-9A06A98BECA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72DF8EB-97AE-4945-D9E6-21C14CA9D1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A333379-47C7-5095-9956-9CC1F55A215E}"/>
              </a:ext>
            </a:extLst>
          </p:cNvPr>
          <p:cNvSpPr>
            <a:spLocks noGrp="1"/>
          </p:cNvSpPr>
          <p:nvPr>
            <p:ph type="dt" sz="half" idx="10"/>
          </p:nvPr>
        </p:nvSpPr>
        <p:spPr/>
        <p:txBody>
          <a:bodyPr/>
          <a:lstStyle/>
          <a:p>
            <a:fld id="{68D76689-5687-43D2-B265-CE0648EDFB16}" type="datetimeFigureOut">
              <a:rPr lang="en-GB" smtClean="0"/>
              <a:t>23/05/2025</a:t>
            </a:fld>
            <a:endParaRPr lang="en-GB"/>
          </a:p>
        </p:txBody>
      </p:sp>
      <p:sp>
        <p:nvSpPr>
          <p:cNvPr id="6" name="Footer Placeholder 5">
            <a:extLst>
              <a:ext uri="{FF2B5EF4-FFF2-40B4-BE49-F238E27FC236}">
                <a16:creationId xmlns:a16="http://schemas.microsoft.com/office/drawing/2014/main" id="{525EEC03-0554-8B27-7469-18719557D5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A93457E-2F59-51EB-344E-68765707FD6D}"/>
              </a:ext>
            </a:extLst>
          </p:cNvPr>
          <p:cNvSpPr>
            <a:spLocks noGrp="1"/>
          </p:cNvSpPr>
          <p:nvPr>
            <p:ph type="sldNum" sz="quarter" idx="12"/>
          </p:nvPr>
        </p:nvSpPr>
        <p:spPr/>
        <p:txBody>
          <a:bodyPr/>
          <a:lstStyle/>
          <a:p>
            <a:fld id="{DD1BC487-128E-4785-B399-FB1808E8856F}" type="slidenum">
              <a:rPr lang="en-GB" smtClean="0"/>
              <a:t>‹#›</a:t>
            </a:fld>
            <a:endParaRPr lang="en-GB"/>
          </a:p>
        </p:txBody>
      </p:sp>
    </p:spTree>
    <p:extLst>
      <p:ext uri="{BB962C8B-B14F-4D97-AF65-F5344CB8AC3E}">
        <p14:creationId xmlns:p14="http://schemas.microsoft.com/office/powerpoint/2010/main" val="12641735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8BDD2-7E74-67CC-4594-D2C7EC3270C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0A12DCB9-1AC4-BBBF-E10D-2BFB8059A9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61F70E9-181A-3190-DFA7-18319B8F315C}"/>
              </a:ext>
            </a:extLst>
          </p:cNvPr>
          <p:cNvSpPr>
            <a:spLocks noGrp="1"/>
          </p:cNvSpPr>
          <p:nvPr>
            <p:ph type="dt" sz="half" idx="10"/>
          </p:nvPr>
        </p:nvSpPr>
        <p:spPr/>
        <p:txBody>
          <a:bodyPr/>
          <a:lstStyle/>
          <a:p>
            <a:fld id="{68D76689-5687-43D2-B265-CE0648EDFB16}" type="datetimeFigureOut">
              <a:rPr lang="en-GB" smtClean="0"/>
              <a:t>23/05/2025</a:t>
            </a:fld>
            <a:endParaRPr lang="en-GB"/>
          </a:p>
        </p:txBody>
      </p:sp>
      <p:sp>
        <p:nvSpPr>
          <p:cNvPr id="5" name="Footer Placeholder 4">
            <a:extLst>
              <a:ext uri="{FF2B5EF4-FFF2-40B4-BE49-F238E27FC236}">
                <a16:creationId xmlns:a16="http://schemas.microsoft.com/office/drawing/2014/main" id="{6A906FB8-F285-A679-C098-54772C0D65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79467B-BB11-0EF5-FCEB-71C1D4BF0C5E}"/>
              </a:ext>
            </a:extLst>
          </p:cNvPr>
          <p:cNvSpPr>
            <a:spLocks noGrp="1"/>
          </p:cNvSpPr>
          <p:nvPr>
            <p:ph type="sldNum" sz="quarter" idx="12"/>
          </p:nvPr>
        </p:nvSpPr>
        <p:spPr/>
        <p:txBody>
          <a:bodyPr/>
          <a:lstStyle/>
          <a:p>
            <a:fld id="{DD1BC487-128E-4785-B399-FB1808E8856F}" type="slidenum">
              <a:rPr lang="en-GB" smtClean="0"/>
              <a:t>‹#›</a:t>
            </a:fld>
            <a:endParaRPr lang="en-GB"/>
          </a:p>
        </p:txBody>
      </p:sp>
    </p:spTree>
    <p:extLst>
      <p:ext uri="{BB962C8B-B14F-4D97-AF65-F5344CB8AC3E}">
        <p14:creationId xmlns:p14="http://schemas.microsoft.com/office/powerpoint/2010/main" val="40445204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E9A592-87AB-14FB-A282-74F1A2762AED}"/>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567E4BDD-EC88-53EA-6CCA-3248B7D4877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D12DED2-CB0B-8F5C-1C0D-5ACF161A1C63}"/>
              </a:ext>
            </a:extLst>
          </p:cNvPr>
          <p:cNvSpPr>
            <a:spLocks noGrp="1"/>
          </p:cNvSpPr>
          <p:nvPr>
            <p:ph type="dt" sz="half" idx="10"/>
          </p:nvPr>
        </p:nvSpPr>
        <p:spPr/>
        <p:txBody>
          <a:bodyPr/>
          <a:lstStyle/>
          <a:p>
            <a:fld id="{68D76689-5687-43D2-B265-CE0648EDFB16}" type="datetimeFigureOut">
              <a:rPr lang="en-GB" smtClean="0"/>
              <a:t>23/05/2025</a:t>
            </a:fld>
            <a:endParaRPr lang="en-GB"/>
          </a:p>
        </p:txBody>
      </p:sp>
      <p:sp>
        <p:nvSpPr>
          <p:cNvPr id="5" name="Footer Placeholder 4">
            <a:extLst>
              <a:ext uri="{FF2B5EF4-FFF2-40B4-BE49-F238E27FC236}">
                <a16:creationId xmlns:a16="http://schemas.microsoft.com/office/drawing/2014/main" id="{F0E6D7F9-AAA6-3404-816F-CF34E3F9EA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B37809-D64F-B9AF-BE99-A62EFB195773}"/>
              </a:ext>
            </a:extLst>
          </p:cNvPr>
          <p:cNvSpPr>
            <a:spLocks noGrp="1"/>
          </p:cNvSpPr>
          <p:nvPr>
            <p:ph type="sldNum" sz="quarter" idx="12"/>
          </p:nvPr>
        </p:nvSpPr>
        <p:spPr/>
        <p:txBody>
          <a:bodyPr/>
          <a:lstStyle/>
          <a:p>
            <a:fld id="{DD1BC487-128E-4785-B399-FB1808E8856F}" type="slidenum">
              <a:rPr lang="en-GB" smtClean="0"/>
              <a:t>‹#›</a:t>
            </a:fld>
            <a:endParaRPr lang="en-GB"/>
          </a:p>
        </p:txBody>
      </p:sp>
    </p:spTree>
    <p:extLst>
      <p:ext uri="{BB962C8B-B14F-4D97-AF65-F5344CB8AC3E}">
        <p14:creationId xmlns:p14="http://schemas.microsoft.com/office/powerpoint/2010/main" val="5709762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488641-E25C-DCF0-6335-0A4C2A9FC8D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D91E9F5E-DBAF-EF2F-AC3E-B41AF46BAF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0B12438-A6F5-91DA-0956-EE27ABB7FE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8D76689-5687-43D2-B265-CE0648EDFB16}" type="datetimeFigureOut">
              <a:rPr lang="en-GB" smtClean="0"/>
              <a:t>23/05/2025</a:t>
            </a:fld>
            <a:endParaRPr lang="en-GB"/>
          </a:p>
        </p:txBody>
      </p:sp>
      <p:sp>
        <p:nvSpPr>
          <p:cNvPr id="5" name="Footer Placeholder 4">
            <a:extLst>
              <a:ext uri="{FF2B5EF4-FFF2-40B4-BE49-F238E27FC236}">
                <a16:creationId xmlns:a16="http://schemas.microsoft.com/office/drawing/2014/main" id="{3AB606EB-190C-594F-68EE-D92803C7275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C5FB0CA-B147-C83C-B097-4505CEA68C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D1BC487-128E-4785-B399-FB1808E8856F}" type="slidenum">
              <a:rPr lang="en-GB" smtClean="0"/>
              <a:t>‹#›</a:t>
            </a:fld>
            <a:endParaRPr lang="en-GB"/>
          </a:p>
        </p:txBody>
      </p:sp>
    </p:spTree>
    <p:extLst>
      <p:ext uri="{BB962C8B-B14F-4D97-AF65-F5344CB8AC3E}">
        <p14:creationId xmlns:p14="http://schemas.microsoft.com/office/powerpoint/2010/main" val="29356070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BB1DF64-0D06-9B92-325A-94D86CB76113}"/>
              </a:ext>
            </a:extLst>
          </p:cNvPr>
          <p:cNvSpPr txBox="1"/>
          <p:nvPr/>
        </p:nvSpPr>
        <p:spPr>
          <a:xfrm>
            <a:off x="8012251" y="-26197"/>
            <a:ext cx="4270248" cy="369332"/>
          </a:xfrm>
          <a:prstGeom prst="rect">
            <a:avLst/>
          </a:prstGeom>
          <a:noFill/>
        </p:spPr>
        <p:txBody>
          <a:bodyPr wrap="square" rtlCol="0">
            <a:spAutoFit/>
          </a:bodyPr>
          <a:lstStyle/>
          <a:p>
            <a:r>
              <a:rPr lang="en-GB" u="sng">
                <a:effectLst>
                  <a:outerShdw blurRad="38100" dist="38100" dir="2700000" algn="tl">
                    <a:srgbClr val="000000">
                      <a:alpha val="43137"/>
                    </a:srgbClr>
                  </a:outerShdw>
                </a:effectLst>
              </a:rPr>
              <a:t>GCSE DRAMA KNOWLEDGE ORGANISER </a:t>
            </a:r>
          </a:p>
        </p:txBody>
      </p:sp>
      <p:sp>
        <p:nvSpPr>
          <p:cNvPr id="5" name="TextBox 4">
            <a:extLst>
              <a:ext uri="{FF2B5EF4-FFF2-40B4-BE49-F238E27FC236}">
                <a16:creationId xmlns:a16="http://schemas.microsoft.com/office/drawing/2014/main" id="{00893F49-97E6-C375-F64C-84CEE1FADA55}"/>
              </a:ext>
            </a:extLst>
          </p:cNvPr>
          <p:cNvSpPr txBox="1"/>
          <p:nvPr/>
        </p:nvSpPr>
        <p:spPr>
          <a:xfrm>
            <a:off x="64008" y="76943"/>
            <a:ext cx="3184796" cy="1938992"/>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r>
              <a:rPr lang="en-GB" sz="1000" b="1"/>
              <a:t>BOX 1🎭 Theatre Roles</a:t>
            </a:r>
          </a:p>
          <a:p>
            <a:pPr>
              <a:buFont typeface="Arial" panose="020B0604020202020204" pitchFamily="34" charset="0"/>
              <a:buChar char="•"/>
            </a:pPr>
            <a:r>
              <a:rPr lang="en-GB" sz="1000" b="1"/>
              <a:t>Playwright</a:t>
            </a:r>
            <a:r>
              <a:rPr lang="en-GB" sz="1000"/>
              <a:t> – Writes the script</a:t>
            </a:r>
          </a:p>
          <a:p>
            <a:pPr>
              <a:buFont typeface="Arial" panose="020B0604020202020204" pitchFamily="34" charset="0"/>
              <a:buChar char="•"/>
            </a:pPr>
            <a:r>
              <a:rPr lang="en-GB" sz="1000" b="1"/>
              <a:t>Director</a:t>
            </a:r>
            <a:r>
              <a:rPr lang="en-GB" sz="1000"/>
              <a:t> – Leads artistic vision, blocks scenes</a:t>
            </a:r>
          </a:p>
          <a:p>
            <a:pPr>
              <a:buFont typeface="Arial" panose="020B0604020202020204" pitchFamily="34" charset="0"/>
              <a:buChar char="•"/>
            </a:pPr>
            <a:r>
              <a:rPr lang="en-GB" sz="1000" b="1"/>
              <a:t>Performer</a:t>
            </a:r>
            <a:r>
              <a:rPr lang="en-GB" sz="1000"/>
              <a:t> – Acts roles on stage</a:t>
            </a:r>
          </a:p>
          <a:p>
            <a:pPr>
              <a:buFont typeface="Arial" panose="020B0604020202020204" pitchFamily="34" charset="0"/>
              <a:buChar char="•"/>
            </a:pPr>
            <a:r>
              <a:rPr lang="en-GB" sz="1000" b="1"/>
              <a:t>Understudy</a:t>
            </a:r>
            <a:r>
              <a:rPr lang="en-GB" sz="1000"/>
              <a:t> – Covers another actor’s role</a:t>
            </a:r>
          </a:p>
          <a:p>
            <a:pPr>
              <a:buFont typeface="Arial" panose="020B0604020202020204" pitchFamily="34" charset="0"/>
              <a:buChar char="•"/>
            </a:pPr>
            <a:r>
              <a:rPr lang="en-GB" sz="1000" b="1"/>
              <a:t>Lighting Designer</a:t>
            </a:r>
            <a:r>
              <a:rPr lang="en-GB" sz="1000"/>
              <a:t> – Creates mood with light</a:t>
            </a:r>
          </a:p>
          <a:p>
            <a:pPr>
              <a:buFont typeface="Arial" panose="020B0604020202020204" pitchFamily="34" charset="0"/>
              <a:buChar char="•"/>
            </a:pPr>
            <a:r>
              <a:rPr lang="en-GB" sz="1000" b="1"/>
              <a:t>Sound Designer</a:t>
            </a:r>
            <a:r>
              <a:rPr lang="en-GB" sz="1000"/>
              <a:t> – Adds music/effects</a:t>
            </a:r>
          </a:p>
          <a:p>
            <a:pPr>
              <a:buFont typeface="Arial" panose="020B0604020202020204" pitchFamily="34" charset="0"/>
              <a:buChar char="•"/>
            </a:pPr>
            <a:r>
              <a:rPr lang="en-GB" sz="1000" b="1"/>
              <a:t>Set Designer</a:t>
            </a:r>
            <a:r>
              <a:rPr lang="en-GB" sz="1000"/>
              <a:t> – Builds physical setting</a:t>
            </a:r>
          </a:p>
          <a:p>
            <a:pPr>
              <a:buFont typeface="Arial" panose="020B0604020202020204" pitchFamily="34" charset="0"/>
              <a:buChar char="•"/>
            </a:pPr>
            <a:r>
              <a:rPr lang="en-GB" sz="1000" b="1"/>
              <a:t>Costume Designer</a:t>
            </a:r>
            <a:r>
              <a:rPr lang="en-GB" sz="1000"/>
              <a:t> – Creates character appearance</a:t>
            </a:r>
          </a:p>
          <a:p>
            <a:pPr>
              <a:buFont typeface="Arial" panose="020B0604020202020204" pitchFamily="34" charset="0"/>
              <a:buChar char="•"/>
            </a:pPr>
            <a:r>
              <a:rPr lang="en-GB" sz="1000" b="1"/>
              <a:t>Technician</a:t>
            </a:r>
            <a:r>
              <a:rPr lang="en-GB" sz="1000"/>
              <a:t> – Operates lighting/sound</a:t>
            </a:r>
          </a:p>
          <a:p>
            <a:pPr>
              <a:buFont typeface="Arial" panose="020B0604020202020204" pitchFamily="34" charset="0"/>
              <a:buChar char="•"/>
            </a:pPr>
            <a:r>
              <a:rPr lang="en-GB" sz="1000" b="1"/>
              <a:t>Stage Manager</a:t>
            </a:r>
            <a:r>
              <a:rPr lang="en-GB" sz="1000"/>
              <a:t> – Coordinates backstage and props</a:t>
            </a:r>
          </a:p>
          <a:p>
            <a:pPr>
              <a:buFont typeface="Arial" panose="020B0604020202020204" pitchFamily="34" charset="0"/>
              <a:buChar char="•"/>
            </a:pPr>
            <a:r>
              <a:rPr lang="en-GB" sz="1000" b="1"/>
              <a:t>Theatre Manager</a:t>
            </a:r>
            <a:r>
              <a:rPr lang="en-GB" sz="1000"/>
              <a:t> – Manages front of house</a:t>
            </a:r>
          </a:p>
        </p:txBody>
      </p:sp>
      <p:sp>
        <p:nvSpPr>
          <p:cNvPr id="6" name="TextBox 5">
            <a:extLst>
              <a:ext uri="{FF2B5EF4-FFF2-40B4-BE49-F238E27FC236}">
                <a16:creationId xmlns:a16="http://schemas.microsoft.com/office/drawing/2014/main" id="{D7BE8C6E-160E-C782-109C-395AAB467C4D}"/>
              </a:ext>
            </a:extLst>
          </p:cNvPr>
          <p:cNvSpPr txBox="1"/>
          <p:nvPr/>
        </p:nvSpPr>
        <p:spPr>
          <a:xfrm>
            <a:off x="8226933" y="1712262"/>
            <a:ext cx="3831336" cy="1477328"/>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r>
              <a:rPr lang="en-GB" sz="1000" b="1"/>
              <a:t>BOX 7 🏛 Stage Types</a:t>
            </a:r>
          </a:p>
          <a:p>
            <a:pPr>
              <a:buFont typeface="Arial" panose="020B0604020202020204" pitchFamily="34" charset="0"/>
              <a:buChar char="•"/>
            </a:pPr>
            <a:r>
              <a:rPr lang="en-GB" sz="1000" b="1"/>
              <a:t>Proscenium Arch</a:t>
            </a:r>
            <a:r>
              <a:rPr lang="en-GB" sz="1000"/>
              <a:t> – Traditional framed stage</a:t>
            </a:r>
          </a:p>
          <a:p>
            <a:pPr>
              <a:buFont typeface="Arial" panose="020B0604020202020204" pitchFamily="34" charset="0"/>
              <a:buChar char="•"/>
            </a:pPr>
            <a:r>
              <a:rPr lang="en-GB" sz="1000" b="1"/>
              <a:t>Thrust</a:t>
            </a:r>
            <a:r>
              <a:rPr lang="en-GB" sz="1000"/>
              <a:t> – Audience on 3 sides</a:t>
            </a:r>
          </a:p>
          <a:p>
            <a:pPr>
              <a:buFont typeface="Arial" panose="020B0604020202020204" pitchFamily="34" charset="0"/>
              <a:buChar char="•"/>
            </a:pPr>
            <a:r>
              <a:rPr lang="en-GB" sz="1000" b="1"/>
              <a:t>Traverse</a:t>
            </a:r>
            <a:r>
              <a:rPr lang="en-GB" sz="1000"/>
              <a:t> – Audience on 2 opposite sides</a:t>
            </a:r>
          </a:p>
          <a:p>
            <a:pPr>
              <a:buFont typeface="Arial" panose="020B0604020202020204" pitchFamily="34" charset="0"/>
              <a:buChar char="•"/>
            </a:pPr>
            <a:r>
              <a:rPr lang="en-GB" sz="1000" b="1"/>
              <a:t>In the Round</a:t>
            </a:r>
            <a:r>
              <a:rPr lang="en-GB" sz="1000"/>
              <a:t> – Audience surrounds stage</a:t>
            </a:r>
          </a:p>
          <a:p>
            <a:pPr>
              <a:buFont typeface="Arial" panose="020B0604020202020204" pitchFamily="34" charset="0"/>
              <a:buChar char="•"/>
            </a:pPr>
            <a:r>
              <a:rPr lang="en-GB" sz="1000" b="1"/>
              <a:t>End-on</a:t>
            </a:r>
            <a:r>
              <a:rPr lang="en-GB" sz="1000"/>
              <a:t> – Like proscenium, no arch</a:t>
            </a:r>
          </a:p>
          <a:p>
            <a:pPr>
              <a:buFont typeface="Arial" panose="020B0604020202020204" pitchFamily="34" charset="0"/>
              <a:buChar char="•"/>
            </a:pPr>
            <a:r>
              <a:rPr lang="en-GB" sz="1000" b="1"/>
              <a:t>Promenade</a:t>
            </a:r>
            <a:r>
              <a:rPr lang="en-GB" sz="1000"/>
              <a:t> – Audience moves with action</a:t>
            </a:r>
          </a:p>
          <a:p>
            <a:r>
              <a:rPr lang="en-GB" sz="1000" b="1"/>
              <a:t>Effect of staging</a:t>
            </a:r>
            <a:r>
              <a:rPr lang="en-GB" sz="1000"/>
              <a:t>: Influences audience perspective, actor movement, intimacy, and blocking.</a:t>
            </a:r>
          </a:p>
        </p:txBody>
      </p:sp>
      <p:sp>
        <p:nvSpPr>
          <p:cNvPr id="8" name="TextBox 7">
            <a:extLst>
              <a:ext uri="{FF2B5EF4-FFF2-40B4-BE49-F238E27FC236}">
                <a16:creationId xmlns:a16="http://schemas.microsoft.com/office/drawing/2014/main" id="{BA9006C3-2558-9D76-09CD-E921794E8BD7}"/>
              </a:ext>
            </a:extLst>
          </p:cNvPr>
          <p:cNvSpPr txBox="1"/>
          <p:nvPr/>
        </p:nvSpPr>
        <p:spPr>
          <a:xfrm>
            <a:off x="6663446" y="343941"/>
            <a:ext cx="2103120" cy="1015663"/>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r>
              <a:rPr lang="en-GB" sz="1000" b="1"/>
              <a:t>BOX 3💬 Language &amp; Subtext</a:t>
            </a:r>
          </a:p>
          <a:p>
            <a:pPr>
              <a:buFont typeface="Arial" panose="020B0604020202020204" pitchFamily="34" charset="0"/>
              <a:buChar char="•"/>
            </a:pPr>
            <a:r>
              <a:rPr lang="en-GB" sz="1000" b="1"/>
              <a:t>Colloquial speech</a:t>
            </a:r>
            <a:r>
              <a:rPr lang="en-GB" sz="1000"/>
              <a:t> (Scouse dialect)</a:t>
            </a:r>
          </a:p>
          <a:p>
            <a:pPr>
              <a:buFont typeface="Arial" panose="020B0604020202020204" pitchFamily="34" charset="0"/>
              <a:buChar char="•"/>
            </a:pPr>
            <a:r>
              <a:rPr lang="en-GB" sz="1000" b="1"/>
              <a:t>Narration</a:t>
            </a:r>
            <a:r>
              <a:rPr lang="en-GB" sz="1000"/>
              <a:t> = poetic, symbolic</a:t>
            </a:r>
          </a:p>
          <a:p>
            <a:pPr>
              <a:buFont typeface="Arial" panose="020B0604020202020204" pitchFamily="34" charset="0"/>
              <a:buChar char="•"/>
            </a:pPr>
            <a:r>
              <a:rPr lang="en-GB" sz="1000" b="1"/>
              <a:t>Subtext</a:t>
            </a:r>
            <a:r>
              <a:rPr lang="en-GB" sz="1000"/>
              <a:t>: Class inequality, superstition, social pressure</a:t>
            </a:r>
          </a:p>
        </p:txBody>
      </p:sp>
      <p:sp>
        <p:nvSpPr>
          <p:cNvPr id="9" name="TextBox 8">
            <a:extLst>
              <a:ext uri="{FF2B5EF4-FFF2-40B4-BE49-F238E27FC236}">
                <a16:creationId xmlns:a16="http://schemas.microsoft.com/office/drawing/2014/main" id="{17D2891D-E1E1-52B1-DDF2-6A63E399A764}"/>
              </a:ext>
            </a:extLst>
          </p:cNvPr>
          <p:cNvSpPr txBox="1"/>
          <p:nvPr/>
        </p:nvSpPr>
        <p:spPr>
          <a:xfrm>
            <a:off x="3848862" y="2022225"/>
            <a:ext cx="2809204" cy="1015663"/>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r>
              <a:rPr lang="en-GB" sz="1000" b="1"/>
              <a:t>BOX 6🎭 Performance Features</a:t>
            </a:r>
          </a:p>
          <a:p>
            <a:pPr>
              <a:buFont typeface="Arial" panose="020B0604020202020204" pitchFamily="34" charset="0"/>
              <a:buChar char="•"/>
            </a:pPr>
            <a:r>
              <a:rPr lang="en-GB" sz="1000" b="1"/>
              <a:t>Narrator</a:t>
            </a:r>
            <a:r>
              <a:rPr lang="en-GB" sz="1000"/>
              <a:t>: Brechtian, breaks fourth wall</a:t>
            </a:r>
          </a:p>
          <a:p>
            <a:pPr>
              <a:buFont typeface="Arial" panose="020B0604020202020204" pitchFamily="34" charset="0"/>
              <a:buChar char="•"/>
            </a:pPr>
            <a:r>
              <a:rPr lang="en-GB" sz="1000" b="1"/>
              <a:t>Split stage</a:t>
            </a:r>
            <a:r>
              <a:rPr lang="en-GB" sz="1000"/>
              <a:t>: Highlights class differences</a:t>
            </a:r>
          </a:p>
          <a:p>
            <a:pPr>
              <a:buFont typeface="Arial" panose="020B0604020202020204" pitchFamily="34" charset="0"/>
              <a:buChar char="•"/>
            </a:pPr>
            <a:r>
              <a:rPr lang="en-GB" sz="1000" b="1"/>
              <a:t>Song</a:t>
            </a:r>
            <a:r>
              <a:rPr lang="en-GB" sz="1000"/>
              <a:t>: Carries story, adds emotion</a:t>
            </a:r>
          </a:p>
          <a:p>
            <a:pPr>
              <a:buFont typeface="Arial" panose="020B0604020202020204" pitchFamily="34" charset="0"/>
              <a:buChar char="•"/>
            </a:pPr>
            <a:r>
              <a:rPr lang="en-GB" sz="1000" b="1"/>
              <a:t>Mood changes</a:t>
            </a:r>
            <a:r>
              <a:rPr lang="en-GB" sz="1000"/>
              <a:t>: Light-hearted → tense → tragic</a:t>
            </a:r>
          </a:p>
          <a:p>
            <a:pPr>
              <a:buFont typeface="Arial" panose="020B0604020202020204" pitchFamily="34" charset="0"/>
              <a:buChar char="•"/>
            </a:pPr>
            <a:r>
              <a:rPr lang="en-GB" sz="1000" b="1"/>
              <a:t>Climax</a:t>
            </a:r>
            <a:r>
              <a:rPr lang="en-GB" sz="1000"/>
              <a:t>: Deaths of twins = tragic ending</a:t>
            </a:r>
          </a:p>
        </p:txBody>
      </p:sp>
      <p:sp>
        <p:nvSpPr>
          <p:cNvPr id="14" name="TextBox 13">
            <a:extLst>
              <a:ext uri="{FF2B5EF4-FFF2-40B4-BE49-F238E27FC236}">
                <a16:creationId xmlns:a16="http://schemas.microsoft.com/office/drawing/2014/main" id="{180DC5B5-57DC-14C0-817A-C0FEAC339BFB}"/>
              </a:ext>
            </a:extLst>
          </p:cNvPr>
          <p:cNvSpPr txBox="1"/>
          <p:nvPr/>
        </p:nvSpPr>
        <p:spPr>
          <a:xfrm>
            <a:off x="3348046" y="88171"/>
            <a:ext cx="3184797" cy="1477328"/>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r>
              <a:rPr lang="en-GB" sz="1000" b="1"/>
              <a:t>BOX 2🔹 Key Drama Terms to Learn</a:t>
            </a:r>
          </a:p>
          <a:p>
            <a:pPr>
              <a:buFont typeface="Arial" panose="020B0604020202020204" pitchFamily="34" charset="0"/>
              <a:buChar char="•"/>
            </a:pPr>
            <a:r>
              <a:rPr lang="en-GB" sz="1000" b="1"/>
              <a:t>Proxemics</a:t>
            </a:r>
            <a:r>
              <a:rPr lang="en-GB" sz="1000"/>
              <a:t> – Distance between characters</a:t>
            </a:r>
          </a:p>
          <a:p>
            <a:pPr>
              <a:buFont typeface="Arial" panose="020B0604020202020204" pitchFamily="34" charset="0"/>
              <a:buChar char="•"/>
            </a:pPr>
            <a:r>
              <a:rPr lang="en-GB" sz="1000" b="1"/>
              <a:t>Levels</a:t>
            </a:r>
            <a:r>
              <a:rPr lang="en-GB" sz="1000"/>
              <a:t> – Power/status shown with height</a:t>
            </a:r>
          </a:p>
          <a:p>
            <a:pPr>
              <a:buFont typeface="Arial" panose="020B0604020202020204" pitchFamily="34" charset="0"/>
              <a:buChar char="•"/>
            </a:pPr>
            <a:r>
              <a:rPr lang="en-GB" sz="1000" b="1"/>
              <a:t>Blocking</a:t>
            </a:r>
            <a:r>
              <a:rPr lang="en-GB" sz="1000"/>
              <a:t> – Planned movement</a:t>
            </a:r>
          </a:p>
          <a:p>
            <a:pPr>
              <a:buFont typeface="Arial" panose="020B0604020202020204" pitchFamily="34" charset="0"/>
              <a:buChar char="•"/>
            </a:pPr>
            <a:r>
              <a:rPr lang="en-GB" sz="1000" b="1"/>
              <a:t>Multirole</a:t>
            </a:r>
            <a:r>
              <a:rPr lang="en-GB" sz="1000"/>
              <a:t> – One actor, many characters</a:t>
            </a:r>
          </a:p>
          <a:p>
            <a:pPr>
              <a:buFont typeface="Arial" panose="020B0604020202020204" pitchFamily="34" charset="0"/>
              <a:buChar char="•"/>
            </a:pPr>
            <a:r>
              <a:rPr lang="en-GB" sz="1000" b="1"/>
              <a:t>Direct Address</a:t>
            </a:r>
            <a:r>
              <a:rPr lang="en-GB" sz="1000"/>
              <a:t> – Talking to the audience</a:t>
            </a:r>
          </a:p>
          <a:p>
            <a:pPr>
              <a:buFont typeface="Arial" panose="020B0604020202020204" pitchFamily="34" charset="0"/>
              <a:buChar char="•"/>
            </a:pPr>
            <a:r>
              <a:rPr lang="en-GB" sz="1000" b="1"/>
              <a:t>Naturalism</a:t>
            </a:r>
            <a:r>
              <a:rPr lang="en-GB" sz="1000"/>
              <a:t> – Real-life acting style</a:t>
            </a:r>
          </a:p>
          <a:p>
            <a:pPr>
              <a:buFont typeface="Arial" panose="020B0604020202020204" pitchFamily="34" charset="0"/>
              <a:buChar char="•"/>
            </a:pPr>
            <a:r>
              <a:rPr lang="en-GB" sz="1000" b="1"/>
              <a:t>Symbolism</a:t>
            </a:r>
            <a:r>
              <a:rPr lang="en-GB" sz="1000"/>
              <a:t> – Object or action = deeper meaning</a:t>
            </a:r>
          </a:p>
          <a:p>
            <a:pPr>
              <a:buFont typeface="Arial" panose="020B0604020202020204" pitchFamily="34" charset="0"/>
              <a:buChar char="•"/>
            </a:pPr>
            <a:r>
              <a:rPr lang="en-GB" sz="1000" b="1"/>
              <a:t>Pace &amp; Rhythm</a:t>
            </a:r>
            <a:r>
              <a:rPr lang="en-GB" sz="1000"/>
              <a:t> – Speed/timing of performance</a:t>
            </a:r>
          </a:p>
        </p:txBody>
      </p:sp>
      <p:graphicFrame>
        <p:nvGraphicFramePr>
          <p:cNvPr id="21" name="Table 20">
            <a:extLst>
              <a:ext uri="{FF2B5EF4-FFF2-40B4-BE49-F238E27FC236}">
                <a16:creationId xmlns:a16="http://schemas.microsoft.com/office/drawing/2014/main" id="{A23DC64B-965F-DC0F-25B5-05432E6C0E45}"/>
              </a:ext>
            </a:extLst>
          </p:cNvPr>
          <p:cNvGraphicFramePr>
            <a:graphicFrameLocks noGrp="1"/>
          </p:cNvGraphicFramePr>
          <p:nvPr>
            <p:extLst>
              <p:ext uri="{D42A27DB-BD31-4B8C-83A1-F6EECF244321}">
                <p14:modId xmlns:p14="http://schemas.microsoft.com/office/powerpoint/2010/main" val="1749957542"/>
              </p:ext>
            </p:extLst>
          </p:nvPr>
        </p:nvGraphicFramePr>
        <p:xfrm>
          <a:off x="64008" y="3305018"/>
          <a:ext cx="4005072" cy="3490736"/>
        </p:xfrm>
        <a:graphic>
          <a:graphicData uri="http://schemas.openxmlformats.org/drawingml/2006/table">
            <a:tbl>
              <a:tblPr/>
              <a:tblGrid>
                <a:gridCol w="873496">
                  <a:extLst>
                    <a:ext uri="{9D8B030D-6E8A-4147-A177-3AD203B41FA5}">
                      <a16:colId xmlns:a16="http://schemas.microsoft.com/office/drawing/2014/main" val="4150738755"/>
                    </a:ext>
                  </a:extLst>
                </a:gridCol>
                <a:gridCol w="3131576">
                  <a:extLst>
                    <a:ext uri="{9D8B030D-6E8A-4147-A177-3AD203B41FA5}">
                      <a16:colId xmlns:a16="http://schemas.microsoft.com/office/drawing/2014/main" val="2539507553"/>
                    </a:ext>
                  </a:extLst>
                </a:gridCol>
              </a:tblGrid>
              <a:tr h="225435">
                <a:tc>
                  <a:txBody>
                    <a:bodyPr/>
                    <a:lstStyle/>
                    <a:p>
                      <a:r>
                        <a:rPr lang="en-GB" sz="1000" b="1"/>
                        <a:t>BOX 8 Vocal Skill</a:t>
                      </a:r>
                      <a:endParaRPr lang="en-GB" sz="1000"/>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b="1"/>
                        <a:t>Definition</a:t>
                      </a:r>
                      <a:endParaRPr lang="en-GB" sz="1000"/>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16341695"/>
                  </a:ext>
                </a:extLst>
              </a:tr>
              <a:tr h="356929">
                <a:tc>
                  <a:txBody>
                    <a:bodyPr/>
                    <a:lstStyle/>
                    <a:p>
                      <a:r>
                        <a:rPr lang="en-GB" sz="1000" b="1"/>
                        <a:t>Accent</a:t>
                      </a:r>
                      <a:endParaRPr lang="en-GB" sz="1000"/>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How a character speaks based on their region or background.</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94820070"/>
                  </a:ext>
                </a:extLst>
              </a:tr>
              <a:tr h="225435">
                <a:tc>
                  <a:txBody>
                    <a:bodyPr/>
                    <a:lstStyle/>
                    <a:p>
                      <a:r>
                        <a:rPr lang="en-GB" sz="1000" b="1"/>
                        <a:t>Pitch</a:t>
                      </a:r>
                      <a:endParaRPr lang="en-GB" sz="1000"/>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How high or low the voice sounds.</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13229970"/>
                  </a:ext>
                </a:extLst>
              </a:tr>
              <a:tr h="356929">
                <a:tc>
                  <a:txBody>
                    <a:bodyPr/>
                    <a:lstStyle/>
                    <a:p>
                      <a:r>
                        <a:rPr lang="en-GB" sz="1000" b="1"/>
                        <a:t>Tone</a:t>
                      </a:r>
                      <a:endParaRPr lang="en-GB" sz="1000"/>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The emotional quality or attitude in the voice (e.g., angry, excited).</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39523007"/>
                  </a:ext>
                </a:extLst>
              </a:tr>
              <a:tr h="225435">
                <a:tc>
                  <a:txBody>
                    <a:bodyPr/>
                    <a:lstStyle/>
                    <a:p>
                      <a:r>
                        <a:rPr lang="en-GB" sz="1000" b="1"/>
                        <a:t>Pace</a:t>
                      </a:r>
                      <a:endParaRPr lang="en-GB" sz="1000"/>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The speed at which lines are delivered.</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35497141"/>
                  </a:ext>
                </a:extLst>
              </a:tr>
              <a:tr h="236367">
                <a:tc>
                  <a:txBody>
                    <a:bodyPr/>
                    <a:lstStyle/>
                    <a:p>
                      <a:r>
                        <a:rPr lang="en-GB" sz="1000" b="1"/>
                        <a:t>Volume</a:t>
                      </a:r>
                      <a:endParaRPr lang="en-GB" sz="1000"/>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How loud or quiet the voice is.</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68894169"/>
                  </a:ext>
                </a:extLst>
              </a:tr>
              <a:tr h="247323">
                <a:tc>
                  <a:txBody>
                    <a:bodyPr/>
                    <a:lstStyle/>
                    <a:p>
                      <a:r>
                        <a:rPr lang="en-GB" sz="1000" b="1"/>
                        <a:t>Intonation</a:t>
                      </a:r>
                      <a:endParaRPr lang="en-GB" sz="1000"/>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The rise and fall of the voice to show emotion or meaning.</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46985356"/>
                  </a:ext>
                </a:extLst>
              </a:tr>
              <a:tr h="228010">
                <a:tc>
                  <a:txBody>
                    <a:bodyPr/>
                    <a:lstStyle/>
                    <a:p>
                      <a:r>
                        <a:rPr lang="en-GB" sz="1000" b="1"/>
                        <a:t>Pause</a:t>
                      </a:r>
                      <a:endParaRPr lang="en-GB" sz="1000"/>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A deliberate stop in speech for effect or emphasis.</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30715628"/>
                  </a:ext>
                </a:extLst>
              </a:tr>
              <a:tr h="302743">
                <a:tc>
                  <a:txBody>
                    <a:bodyPr/>
                    <a:lstStyle/>
                    <a:p>
                      <a:r>
                        <a:rPr lang="en-GB" sz="1000" b="1"/>
                        <a:t>Emphasis</a:t>
                      </a:r>
                      <a:endParaRPr lang="en-GB" sz="1000"/>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Stressing a word or phrase to draw attention to its meaning.</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70205272"/>
                  </a:ext>
                </a:extLst>
              </a:tr>
              <a:tr h="302743">
                <a:tc>
                  <a:txBody>
                    <a:bodyPr/>
                    <a:lstStyle/>
                    <a:p>
                      <a:r>
                        <a:rPr lang="en-GB" sz="1000" b="1"/>
                        <a:t>Articulation</a:t>
                      </a:r>
                      <a:endParaRPr lang="en-GB" sz="1000"/>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Clarity in speech and pronunciation.</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14265470"/>
                  </a:ext>
                </a:extLst>
              </a:tr>
              <a:tr h="357411">
                <a:tc>
                  <a:txBody>
                    <a:bodyPr/>
                    <a:lstStyle/>
                    <a:p>
                      <a:r>
                        <a:rPr lang="en-GB" sz="1000" b="1"/>
                        <a:t>Projection</a:t>
                      </a:r>
                      <a:endParaRPr lang="en-GB" sz="1000"/>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Making your voice carry across the space without shouting.</a:t>
                      </a:r>
                    </a:p>
                  </a:txBody>
                  <a:tcPr marL="73751" marR="73751" marT="36876" marB="3687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880206138"/>
                  </a:ext>
                </a:extLst>
              </a:tr>
            </a:tbl>
          </a:graphicData>
        </a:graphic>
      </p:graphicFrame>
      <p:graphicFrame>
        <p:nvGraphicFramePr>
          <p:cNvPr id="25" name="Table 24">
            <a:extLst>
              <a:ext uri="{FF2B5EF4-FFF2-40B4-BE49-F238E27FC236}">
                <a16:creationId xmlns:a16="http://schemas.microsoft.com/office/drawing/2014/main" id="{A2EEDBDD-9A9B-8120-D770-08DA6ADBDF05}"/>
              </a:ext>
            </a:extLst>
          </p:cNvPr>
          <p:cNvGraphicFramePr>
            <a:graphicFrameLocks noGrp="1"/>
          </p:cNvGraphicFramePr>
          <p:nvPr>
            <p:extLst>
              <p:ext uri="{D42A27DB-BD31-4B8C-83A1-F6EECF244321}">
                <p14:modId xmlns:p14="http://schemas.microsoft.com/office/powerpoint/2010/main" val="3648528514"/>
              </p:ext>
            </p:extLst>
          </p:nvPr>
        </p:nvGraphicFramePr>
        <p:xfrm>
          <a:off x="4183761" y="3305017"/>
          <a:ext cx="4208778" cy="3546283"/>
        </p:xfrm>
        <a:graphic>
          <a:graphicData uri="http://schemas.openxmlformats.org/drawingml/2006/table">
            <a:tbl>
              <a:tblPr/>
              <a:tblGrid>
                <a:gridCol w="934183">
                  <a:extLst>
                    <a:ext uri="{9D8B030D-6E8A-4147-A177-3AD203B41FA5}">
                      <a16:colId xmlns:a16="http://schemas.microsoft.com/office/drawing/2014/main" val="3314956646"/>
                    </a:ext>
                  </a:extLst>
                </a:gridCol>
                <a:gridCol w="3274595">
                  <a:extLst>
                    <a:ext uri="{9D8B030D-6E8A-4147-A177-3AD203B41FA5}">
                      <a16:colId xmlns:a16="http://schemas.microsoft.com/office/drawing/2014/main" val="1201875115"/>
                    </a:ext>
                  </a:extLst>
                </a:gridCol>
              </a:tblGrid>
              <a:tr h="207746">
                <a:tc>
                  <a:txBody>
                    <a:bodyPr/>
                    <a:lstStyle/>
                    <a:p>
                      <a:r>
                        <a:rPr lang="en-GB" sz="1000" b="1"/>
                        <a:t>BOX 9 Physical Skill</a:t>
                      </a:r>
                      <a:endParaRPr lang="en-GB" sz="1000"/>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b="1"/>
                        <a:t>Definition</a:t>
                      </a:r>
                      <a:endParaRPr lang="en-GB" sz="1000"/>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91731111"/>
                  </a:ext>
                </a:extLst>
              </a:tr>
              <a:tr h="207746">
                <a:tc>
                  <a:txBody>
                    <a:bodyPr/>
                    <a:lstStyle/>
                    <a:p>
                      <a:r>
                        <a:rPr lang="en-GB" sz="1000" b="1"/>
                        <a:t>Posture</a:t>
                      </a:r>
                      <a:endParaRPr lang="en-GB" sz="1000"/>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How a character holds their body (e.g., slouched, upright).</a:t>
                      </a:r>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02259822"/>
                  </a:ext>
                </a:extLst>
              </a:tr>
              <a:tr h="276059">
                <a:tc>
                  <a:txBody>
                    <a:bodyPr/>
                    <a:lstStyle/>
                    <a:p>
                      <a:r>
                        <a:rPr lang="en-GB" sz="1000" b="1"/>
                        <a:t>Gesture</a:t>
                      </a:r>
                      <a:endParaRPr lang="en-GB" sz="1000"/>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Movement of hands/arms to express ideas or emotions.</a:t>
                      </a:r>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36132986"/>
                  </a:ext>
                </a:extLst>
              </a:tr>
              <a:tr h="335093">
                <a:tc>
                  <a:txBody>
                    <a:bodyPr/>
                    <a:lstStyle/>
                    <a:p>
                      <a:r>
                        <a:rPr lang="en-GB" sz="1000" b="1"/>
                        <a:t>Facial Expression</a:t>
                      </a:r>
                      <a:endParaRPr lang="en-GB" sz="1000"/>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How the face communicates emotion or reaction.</a:t>
                      </a:r>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56056028"/>
                  </a:ext>
                </a:extLst>
              </a:tr>
              <a:tr h="207746">
                <a:tc>
                  <a:txBody>
                    <a:bodyPr/>
                    <a:lstStyle/>
                    <a:p>
                      <a:r>
                        <a:rPr lang="en-GB" sz="1000" b="1"/>
                        <a:t>Movement</a:t>
                      </a:r>
                      <a:endParaRPr lang="en-GB" sz="1000"/>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How a character moves (pace, style, purpose).</a:t>
                      </a:r>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98654441"/>
                  </a:ext>
                </a:extLst>
              </a:tr>
              <a:tr h="207746">
                <a:tc>
                  <a:txBody>
                    <a:bodyPr/>
                    <a:lstStyle/>
                    <a:p>
                      <a:r>
                        <a:rPr lang="en-GB" sz="1000" b="1"/>
                        <a:t>Gait</a:t>
                      </a:r>
                      <a:endParaRPr lang="en-GB" sz="1000"/>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The way a character walks.</a:t>
                      </a:r>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6091337"/>
                  </a:ext>
                </a:extLst>
              </a:tr>
              <a:tr h="313550">
                <a:tc>
                  <a:txBody>
                    <a:bodyPr/>
                    <a:lstStyle/>
                    <a:p>
                      <a:r>
                        <a:rPr lang="en-GB" sz="1000" b="1"/>
                        <a:t>Eye Contact</a:t>
                      </a:r>
                      <a:endParaRPr lang="en-GB" sz="1000"/>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Where and how a performer looks, showing emotion or relationship.</a:t>
                      </a:r>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20091457"/>
                  </a:ext>
                </a:extLst>
              </a:tr>
              <a:tr h="207746">
                <a:tc>
                  <a:txBody>
                    <a:bodyPr/>
                    <a:lstStyle/>
                    <a:p>
                      <a:r>
                        <a:rPr lang="en-GB" sz="1000" b="1"/>
                        <a:t>Proxemics</a:t>
                      </a:r>
                      <a:endParaRPr lang="en-GB" sz="1000"/>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The spatial relationship between performers (distance, position).</a:t>
                      </a:r>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81386657"/>
                  </a:ext>
                </a:extLst>
              </a:tr>
              <a:tr h="210935">
                <a:tc>
                  <a:txBody>
                    <a:bodyPr/>
                    <a:lstStyle/>
                    <a:p>
                      <a:r>
                        <a:rPr lang="en-GB" sz="1000" b="1"/>
                        <a:t>Stillness</a:t>
                      </a:r>
                      <a:endParaRPr lang="en-GB" sz="1000"/>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Deliberate lack of movement to create tension or focus.</a:t>
                      </a:r>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72047406"/>
                  </a:ext>
                </a:extLst>
              </a:tr>
              <a:tr h="228426">
                <a:tc>
                  <a:txBody>
                    <a:bodyPr/>
                    <a:lstStyle/>
                    <a:p>
                      <a:r>
                        <a:rPr lang="en-GB" sz="1000" b="1"/>
                        <a:t>Levels</a:t>
                      </a:r>
                      <a:endParaRPr lang="en-GB" sz="1000"/>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Use of height to show status, power, or emotion (e.g., kneeling, standing).</a:t>
                      </a:r>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28655845"/>
                  </a:ext>
                </a:extLst>
              </a:tr>
              <a:tr h="381728">
                <a:tc>
                  <a:txBody>
                    <a:bodyPr/>
                    <a:lstStyle/>
                    <a:p>
                      <a:r>
                        <a:rPr lang="en-GB" sz="1000" b="1"/>
                        <a:t>Timing</a:t>
                      </a:r>
                      <a:endParaRPr lang="en-GB" sz="1000"/>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Precision of movement or delivery for dramatic effect.</a:t>
                      </a:r>
                    </a:p>
                  </a:txBody>
                  <a:tcPr marL="66944" marR="66944" marT="33472" marB="3347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43518189"/>
                  </a:ext>
                </a:extLst>
              </a:tr>
            </a:tbl>
          </a:graphicData>
        </a:graphic>
      </p:graphicFrame>
      <p:graphicFrame>
        <p:nvGraphicFramePr>
          <p:cNvPr id="26" name="Table 25">
            <a:extLst>
              <a:ext uri="{FF2B5EF4-FFF2-40B4-BE49-F238E27FC236}">
                <a16:creationId xmlns:a16="http://schemas.microsoft.com/office/drawing/2014/main" id="{CEEA5CD2-B003-3CF4-A194-2946053F572F}"/>
              </a:ext>
            </a:extLst>
          </p:cNvPr>
          <p:cNvGraphicFramePr>
            <a:graphicFrameLocks noGrp="1"/>
          </p:cNvGraphicFramePr>
          <p:nvPr>
            <p:extLst>
              <p:ext uri="{D42A27DB-BD31-4B8C-83A1-F6EECF244321}">
                <p14:modId xmlns:p14="http://schemas.microsoft.com/office/powerpoint/2010/main" val="1362988597"/>
              </p:ext>
            </p:extLst>
          </p:nvPr>
        </p:nvGraphicFramePr>
        <p:xfrm>
          <a:off x="8486775" y="3705225"/>
          <a:ext cx="3574741" cy="2377440"/>
        </p:xfrm>
        <a:graphic>
          <a:graphicData uri="http://schemas.openxmlformats.org/drawingml/2006/table">
            <a:tbl>
              <a:tblPr/>
              <a:tblGrid>
                <a:gridCol w="815235">
                  <a:extLst>
                    <a:ext uri="{9D8B030D-6E8A-4147-A177-3AD203B41FA5}">
                      <a16:colId xmlns:a16="http://schemas.microsoft.com/office/drawing/2014/main" val="3206511431"/>
                    </a:ext>
                  </a:extLst>
                </a:gridCol>
                <a:gridCol w="2759506">
                  <a:extLst>
                    <a:ext uri="{9D8B030D-6E8A-4147-A177-3AD203B41FA5}">
                      <a16:colId xmlns:a16="http://schemas.microsoft.com/office/drawing/2014/main" val="4175107019"/>
                    </a:ext>
                  </a:extLst>
                </a:gridCol>
              </a:tblGrid>
              <a:tr h="147133">
                <a:tc>
                  <a:txBody>
                    <a:bodyPr/>
                    <a:lstStyle/>
                    <a:p>
                      <a:r>
                        <a:rPr lang="en-GB" sz="1000" b="1"/>
                        <a:t>BOX 10 Skill</a:t>
                      </a:r>
                      <a:endParaRPr lang="en-GB" sz="10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b="1"/>
                        <a:t>Definition</a:t>
                      </a:r>
                      <a:endParaRPr lang="en-GB" sz="10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6291316"/>
                  </a:ext>
                </a:extLst>
              </a:tr>
              <a:tr h="150911">
                <a:tc>
                  <a:txBody>
                    <a:bodyPr/>
                    <a:lstStyle/>
                    <a:p>
                      <a:r>
                        <a:rPr lang="en-GB" sz="1000" b="1"/>
                        <a:t>Focus</a:t>
                      </a:r>
                      <a:endParaRPr lang="en-GB" sz="10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Maintaining concentration and staying in character.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41771415"/>
                  </a:ext>
                </a:extLst>
              </a:tr>
              <a:tr h="246242">
                <a:tc>
                  <a:txBody>
                    <a:bodyPr/>
                    <a:lstStyle/>
                    <a:p>
                      <a:r>
                        <a:rPr lang="en-GB" sz="1000" b="1"/>
                        <a:t>Listening &amp; Reacting</a:t>
                      </a:r>
                      <a:endParaRPr lang="en-GB" sz="10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Responding naturally to other characters.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1216280"/>
                  </a:ext>
                </a:extLst>
              </a:tr>
              <a:tr h="179931">
                <a:tc>
                  <a:txBody>
                    <a:bodyPr/>
                    <a:lstStyle/>
                    <a:p>
                      <a:r>
                        <a:rPr lang="en-GB" sz="1000" b="1"/>
                        <a:t>Characterisation</a:t>
                      </a:r>
                      <a:endParaRPr lang="en-GB" sz="10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Creating a believable character through voice, movement, and thought.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87622143"/>
                  </a:ext>
                </a:extLst>
              </a:tr>
              <a:tr h="165421">
                <a:tc>
                  <a:txBody>
                    <a:bodyPr/>
                    <a:lstStyle/>
                    <a:p>
                      <a:r>
                        <a:rPr lang="en-GB" sz="1000" b="1"/>
                        <a:t>Motivation</a:t>
                      </a:r>
                      <a:endParaRPr lang="en-GB" sz="10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Understanding and showing what drives your character’s actions.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82813823"/>
                  </a:ext>
                </a:extLst>
              </a:tr>
              <a:tr h="179931">
                <a:tc>
                  <a:txBody>
                    <a:bodyPr/>
                    <a:lstStyle/>
                    <a:p>
                      <a:r>
                        <a:rPr lang="en-GB" sz="1000" b="1"/>
                        <a:t>Status</a:t>
                      </a:r>
                      <a:endParaRPr lang="en-GB" sz="10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a:t>Showing a character’s social position or power through performance.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1585621"/>
                  </a:ext>
                </a:extLst>
              </a:tr>
            </a:tbl>
          </a:graphicData>
        </a:graphic>
      </p:graphicFrame>
      <p:sp>
        <p:nvSpPr>
          <p:cNvPr id="47" name="TextBox 46">
            <a:extLst>
              <a:ext uri="{FF2B5EF4-FFF2-40B4-BE49-F238E27FC236}">
                <a16:creationId xmlns:a16="http://schemas.microsoft.com/office/drawing/2014/main" id="{A811F9F2-F608-78F0-54DA-DDD37BB32A6D}"/>
              </a:ext>
            </a:extLst>
          </p:cNvPr>
          <p:cNvSpPr txBox="1"/>
          <p:nvPr/>
        </p:nvSpPr>
        <p:spPr>
          <a:xfrm>
            <a:off x="61212" y="2052846"/>
            <a:ext cx="3415829" cy="1169551"/>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r>
              <a:rPr lang="en-GB" sz="1000" b="1"/>
              <a:t>BOX 5🔹 Design &amp; Interpretation</a:t>
            </a:r>
          </a:p>
          <a:p>
            <a:pPr>
              <a:buNone/>
            </a:pPr>
            <a:r>
              <a:rPr lang="en-GB" sz="1000" b="1"/>
              <a:t>🎨 Design Elements</a:t>
            </a:r>
          </a:p>
          <a:p>
            <a:pPr>
              <a:buFont typeface="Arial" panose="020B0604020202020204" pitchFamily="34" charset="0"/>
              <a:buChar char="•"/>
            </a:pPr>
            <a:r>
              <a:rPr lang="en-GB" sz="1000" b="1"/>
              <a:t>Set</a:t>
            </a:r>
            <a:r>
              <a:rPr lang="en-GB" sz="1000"/>
              <a:t>: Urban slum vs. suburban home</a:t>
            </a:r>
          </a:p>
          <a:p>
            <a:pPr>
              <a:buFont typeface="Arial" panose="020B0604020202020204" pitchFamily="34" charset="0"/>
              <a:buChar char="•"/>
            </a:pPr>
            <a:r>
              <a:rPr lang="en-GB" sz="1000" b="1"/>
              <a:t>Costume</a:t>
            </a:r>
            <a:r>
              <a:rPr lang="en-GB" sz="1000"/>
              <a:t>: Age, class, time changes</a:t>
            </a:r>
          </a:p>
          <a:p>
            <a:pPr>
              <a:buFont typeface="Arial" panose="020B0604020202020204" pitchFamily="34" charset="0"/>
              <a:buChar char="•"/>
            </a:pPr>
            <a:r>
              <a:rPr lang="en-GB" sz="1000" b="1"/>
              <a:t>Lighting</a:t>
            </a:r>
            <a:r>
              <a:rPr lang="en-GB" sz="1000"/>
              <a:t>: Spotlights, red for danger</a:t>
            </a:r>
          </a:p>
          <a:p>
            <a:pPr>
              <a:buFont typeface="Arial" panose="020B0604020202020204" pitchFamily="34" charset="0"/>
              <a:buChar char="•"/>
            </a:pPr>
            <a:r>
              <a:rPr lang="en-GB" sz="1000" b="1"/>
              <a:t>Sound</a:t>
            </a:r>
            <a:r>
              <a:rPr lang="en-GB" sz="1000"/>
              <a:t>: Gunshots, clock ticking, music motifs</a:t>
            </a:r>
          </a:p>
          <a:p>
            <a:pPr>
              <a:buFont typeface="Arial" panose="020B0604020202020204" pitchFamily="34" charset="0"/>
              <a:buChar char="•"/>
            </a:pPr>
            <a:r>
              <a:rPr lang="en-GB" sz="1000" b="1"/>
              <a:t>Props</a:t>
            </a:r>
            <a:r>
              <a:rPr lang="en-GB" sz="1000"/>
              <a:t>: Toy gun (childhood) → real gun (adulthood)</a:t>
            </a:r>
          </a:p>
        </p:txBody>
      </p:sp>
      <p:sp>
        <p:nvSpPr>
          <p:cNvPr id="48" name="TextBox 47">
            <a:extLst>
              <a:ext uri="{FF2B5EF4-FFF2-40B4-BE49-F238E27FC236}">
                <a16:creationId xmlns:a16="http://schemas.microsoft.com/office/drawing/2014/main" id="{125D8D41-6080-50E8-6318-1C25956FAFB9}"/>
              </a:ext>
            </a:extLst>
          </p:cNvPr>
          <p:cNvSpPr txBox="1"/>
          <p:nvPr/>
        </p:nvSpPr>
        <p:spPr>
          <a:xfrm>
            <a:off x="9019595" y="342989"/>
            <a:ext cx="3036170" cy="1169551"/>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r>
              <a:rPr lang="en-GB" sz="1000" b="1"/>
              <a:t>BOX 4🔹 Design &amp; Interpretation</a:t>
            </a:r>
          </a:p>
          <a:p>
            <a:pPr>
              <a:buNone/>
            </a:pPr>
            <a:r>
              <a:rPr lang="en-GB" sz="1000" b="1"/>
              <a:t>🎨 Design Elements</a:t>
            </a:r>
          </a:p>
          <a:p>
            <a:pPr>
              <a:buFont typeface="Arial" panose="020B0604020202020204" pitchFamily="34" charset="0"/>
              <a:buChar char="•"/>
            </a:pPr>
            <a:r>
              <a:rPr lang="en-GB" sz="1000" b="1"/>
              <a:t>Set</a:t>
            </a:r>
            <a:r>
              <a:rPr lang="en-GB" sz="1000"/>
              <a:t>: Urban slum vs. suburban home</a:t>
            </a:r>
          </a:p>
          <a:p>
            <a:pPr>
              <a:buFont typeface="Arial" panose="020B0604020202020204" pitchFamily="34" charset="0"/>
              <a:buChar char="•"/>
            </a:pPr>
            <a:r>
              <a:rPr lang="en-GB" sz="1000" b="1"/>
              <a:t>Costume</a:t>
            </a:r>
            <a:r>
              <a:rPr lang="en-GB" sz="1000"/>
              <a:t>: Age, class, time changes</a:t>
            </a:r>
          </a:p>
          <a:p>
            <a:pPr>
              <a:buFont typeface="Arial" panose="020B0604020202020204" pitchFamily="34" charset="0"/>
              <a:buChar char="•"/>
            </a:pPr>
            <a:r>
              <a:rPr lang="en-GB" sz="1000" b="1"/>
              <a:t>Lighting</a:t>
            </a:r>
            <a:r>
              <a:rPr lang="en-GB" sz="1000"/>
              <a:t>: Spotlights, red for danger</a:t>
            </a:r>
          </a:p>
          <a:p>
            <a:pPr>
              <a:buFont typeface="Arial" panose="020B0604020202020204" pitchFamily="34" charset="0"/>
              <a:buChar char="•"/>
            </a:pPr>
            <a:r>
              <a:rPr lang="en-GB" sz="1000" b="1"/>
              <a:t>Sound</a:t>
            </a:r>
            <a:r>
              <a:rPr lang="en-GB" sz="1000"/>
              <a:t>: Gunshots, clock ticking, music motifs</a:t>
            </a:r>
          </a:p>
          <a:p>
            <a:pPr>
              <a:buFont typeface="Arial" panose="020B0604020202020204" pitchFamily="34" charset="0"/>
              <a:buChar char="•"/>
            </a:pPr>
            <a:r>
              <a:rPr lang="en-GB" sz="1000" b="1"/>
              <a:t>Props</a:t>
            </a:r>
            <a:r>
              <a:rPr lang="en-GB" sz="1000"/>
              <a:t>: Toy gun (childhood) → real gun (adulthood)</a:t>
            </a:r>
          </a:p>
        </p:txBody>
      </p:sp>
    </p:spTree>
    <p:extLst>
      <p:ext uri="{BB962C8B-B14F-4D97-AF65-F5344CB8AC3E}">
        <p14:creationId xmlns:p14="http://schemas.microsoft.com/office/powerpoint/2010/main" val="35741569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28284BB4-C139-07F4-9A92-908DD12817E6}"/>
              </a:ext>
            </a:extLst>
          </p:cNvPr>
          <p:cNvSpPr txBox="1"/>
          <p:nvPr/>
        </p:nvSpPr>
        <p:spPr>
          <a:xfrm>
            <a:off x="1844" y="240696"/>
            <a:ext cx="2873136" cy="4662815"/>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r>
              <a:rPr lang="en-GB" sz="900" b="1"/>
              <a:t>BOX 11👦 Mickey Johnstone</a:t>
            </a:r>
          </a:p>
          <a:p>
            <a:pPr>
              <a:buNone/>
            </a:pPr>
            <a:r>
              <a:rPr lang="en-GB" sz="900" b="1"/>
              <a:t>Key Features:</a:t>
            </a:r>
            <a:endParaRPr lang="en-GB" sz="900"/>
          </a:p>
          <a:p>
            <a:pPr>
              <a:buFont typeface="Arial" panose="020B0604020202020204" pitchFamily="34" charset="0"/>
              <a:buChar char="•"/>
            </a:pPr>
            <a:r>
              <a:rPr lang="en-GB" sz="900" b="1"/>
              <a:t>Working-class twin</a:t>
            </a:r>
            <a:r>
              <a:rPr lang="en-GB" sz="900"/>
              <a:t>, raised in poverty</a:t>
            </a:r>
          </a:p>
          <a:p>
            <a:pPr>
              <a:buFont typeface="Arial" panose="020B0604020202020204" pitchFamily="34" charset="0"/>
              <a:buChar char="•"/>
            </a:pPr>
            <a:r>
              <a:rPr lang="en-GB" sz="900" b="1"/>
              <a:t>Lively, cheeky, fun-loving</a:t>
            </a:r>
            <a:r>
              <a:rPr lang="en-GB" sz="900"/>
              <a:t> as a child</a:t>
            </a:r>
          </a:p>
          <a:p>
            <a:pPr>
              <a:buFont typeface="Arial" panose="020B0604020202020204" pitchFamily="34" charset="0"/>
              <a:buChar char="•"/>
            </a:pPr>
            <a:r>
              <a:rPr lang="en-GB" sz="900"/>
              <a:t>Becomes </a:t>
            </a:r>
            <a:r>
              <a:rPr lang="en-GB" sz="900" b="1"/>
              <a:t>troubled, anxious, and depressed</a:t>
            </a:r>
            <a:r>
              <a:rPr lang="en-GB" sz="900"/>
              <a:t> as an adult</a:t>
            </a:r>
          </a:p>
          <a:p>
            <a:pPr>
              <a:buFont typeface="Arial" panose="020B0604020202020204" pitchFamily="34" charset="0"/>
              <a:buChar char="•"/>
            </a:pPr>
            <a:r>
              <a:rPr lang="en-GB" sz="900"/>
              <a:t>Loyal, emotional, jealous, and impulsive</a:t>
            </a:r>
          </a:p>
          <a:p>
            <a:pPr>
              <a:buFont typeface="Arial" panose="020B0604020202020204" pitchFamily="34" charset="0"/>
              <a:buChar char="•"/>
            </a:pPr>
            <a:r>
              <a:rPr lang="en-GB" sz="900"/>
              <a:t>Struggles with unemployment and mental health</a:t>
            </a:r>
          </a:p>
          <a:p>
            <a:pPr>
              <a:buNone/>
            </a:pPr>
            <a:r>
              <a:rPr lang="en-GB" sz="900" b="1"/>
              <a:t>Performance Notes:</a:t>
            </a:r>
            <a:endParaRPr lang="en-GB" sz="900"/>
          </a:p>
          <a:p>
            <a:pPr>
              <a:buFont typeface="Arial" panose="020B0604020202020204" pitchFamily="34" charset="0"/>
              <a:buChar char="•"/>
            </a:pPr>
            <a:r>
              <a:rPr lang="en-GB" sz="900" b="1"/>
              <a:t>Voice</a:t>
            </a:r>
            <a:r>
              <a:rPr lang="en-GB" sz="900"/>
              <a:t>: Scouse accent, energetic tone as a child, slower/depressed as adult</a:t>
            </a:r>
          </a:p>
          <a:p>
            <a:pPr>
              <a:buFont typeface="Arial" panose="020B0604020202020204" pitchFamily="34" charset="0"/>
              <a:buChar char="•"/>
            </a:pPr>
            <a:r>
              <a:rPr lang="en-GB" sz="900" b="1"/>
              <a:t>Movement</a:t>
            </a:r>
            <a:r>
              <a:rPr lang="en-GB" sz="900"/>
              <a:t>: Bouncy and restless as a child; later slouched, tense, jittery</a:t>
            </a:r>
          </a:p>
          <a:p>
            <a:pPr>
              <a:buFont typeface="Arial" panose="020B0604020202020204" pitchFamily="34" charset="0"/>
              <a:buChar char="•"/>
            </a:pPr>
            <a:r>
              <a:rPr lang="en-GB" sz="900" b="1"/>
              <a:t>Emotion</a:t>
            </a:r>
            <a:r>
              <a:rPr lang="en-GB" sz="900"/>
              <a:t>: Big range—from comic to tragic</a:t>
            </a:r>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p:txBody>
      </p:sp>
      <p:sp>
        <p:nvSpPr>
          <p:cNvPr id="13" name="TextBox 12">
            <a:extLst>
              <a:ext uri="{FF2B5EF4-FFF2-40B4-BE49-F238E27FC236}">
                <a16:creationId xmlns:a16="http://schemas.microsoft.com/office/drawing/2014/main" id="{1B1AD952-2FA7-FB3A-1A13-63FF214ED257}"/>
              </a:ext>
            </a:extLst>
          </p:cNvPr>
          <p:cNvSpPr txBox="1"/>
          <p:nvPr/>
        </p:nvSpPr>
        <p:spPr>
          <a:xfrm>
            <a:off x="2877332" y="80605"/>
            <a:ext cx="2951924" cy="3831818"/>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r>
              <a:rPr lang="en-GB" sz="900" b="1"/>
              <a:t>BOX 12👦 Edward "Eddie" Lyons</a:t>
            </a:r>
          </a:p>
          <a:p>
            <a:pPr>
              <a:buNone/>
            </a:pPr>
            <a:r>
              <a:rPr lang="en-GB" sz="900" b="1"/>
              <a:t>Key Features:</a:t>
            </a:r>
            <a:endParaRPr lang="en-GB" sz="900"/>
          </a:p>
          <a:p>
            <a:pPr>
              <a:buFont typeface="Arial" panose="020B0604020202020204" pitchFamily="34" charset="0"/>
              <a:buChar char="•"/>
            </a:pPr>
            <a:r>
              <a:rPr lang="en-GB" sz="900" b="1"/>
              <a:t>Middle-class twin</a:t>
            </a:r>
            <a:r>
              <a:rPr lang="en-GB" sz="900"/>
              <a:t>, raised in privilege</a:t>
            </a:r>
          </a:p>
          <a:p>
            <a:pPr>
              <a:buFont typeface="Arial" panose="020B0604020202020204" pitchFamily="34" charset="0"/>
              <a:buChar char="•"/>
            </a:pPr>
            <a:r>
              <a:rPr lang="en-GB" sz="900"/>
              <a:t>Polite, naive, well-spoken</a:t>
            </a:r>
          </a:p>
          <a:p>
            <a:pPr>
              <a:buFont typeface="Arial" panose="020B0604020202020204" pitchFamily="34" charset="0"/>
              <a:buChar char="•"/>
            </a:pPr>
            <a:r>
              <a:rPr lang="en-GB" sz="900"/>
              <a:t>Idealistic and kind-hearted</a:t>
            </a:r>
          </a:p>
          <a:p>
            <a:pPr>
              <a:buFont typeface="Arial" panose="020B0604020202020204" pitchFamily="34" charset="0"/>
              <a:buChar char="•"/>
            </a:pPr>
            <a:r>
              <a:rPr lang="en-GB" sz="900"/>
              <a:t>Idolises Mickey, unaware of class difference impact</a:t>
            </a:r>
          </a:p>
          <a:p>
            <a:pPr>
              <a:buFont typeface="Arial" panose="020B0604020202020204" pitchFamily="34" charset="0"/>
              <a:buChar char="•"/>
            </a:pPr>
            <a:r>
              <a:rPr lang="en-GB" sz="900"/>
              <a:t>Torn between loyalty to Mickey and his own success</a:t>
            </a:r>
          </a:p>
          <a:p>
            <a:pPr>
              <a:buNone/>
            </a:pPr>
            <a:r>
              <a:rPr lang="en-GB" sz="900" b="1"/>
              <a:t>Performance Notes:</a:t>
            </a:r>
            <a:endParaRPr lang="en-GB" sz="900"/>
          </a:p>
          <a:p>
            <a:pPr>
              <a:buFont typeface="Arial" panose="020B0604020202020204" pitchFamily="34" charset="0"/>
              <a:buChar char="•"/>
            </a:pPr>
            <a:r>
              <a:rPr lang="en-GB" sz="900" b="1"/>
              <a:t>Voice</a:t>
            </a:r>
            <a:r>
              <a:rPr lang="en-GB" sz="900"/>
              <a:t>: RP or soft middle-class accent, calm and clear</a:t>
            </a:r>
          </a:p>
          <a:p>
            <a:pPr>
              <a:buFont typeface="Arial" panose="020B0604020202020204" pitchFamily="34" charset="0"/>
              <a:buChar char="•"/>
            </a:pPr>
            <a:r>
              <a:rPr lang="en-GB" sz="900" b="1"/>
              <a:t>Movement</a:t>
            </a:r>
            <a:r>
              <a:rPr lang="en-GB" sz="900"/>
              <a:t>: Upright, confident but gentle</a:t>
            </a:r>
          </a:p>
          <a:p>
            <a:pPr>
              <a:buFont typeface="Arial" panose="020B0604020202020204" pitchFamily="34" charset="0"/>
              <a:buChar char="•"/>
            </a:pPr>
            <a:r>
              <a:rPr lang="en-GB" sz="900" b="1"/>
              <a:t>Facial Expression</a:t>
            </a:r>
            <a:r>
              <a:rPr lang="en-GB" sz="900"/>
              <a:t>: Curious, optimistic, gradually conflicted</a:t>
            </a:r>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p:txBody>
      </p:sp>
      <p:sp>
        <p:nvSpPr>
          <p:cNvPr id="14" name="TextBox 13">
            <a:extLst>
              <a:ext uri="{FF2B5EF4-FFF2-40B4-BE49-F238E27FC236}">
                <a16:creationId xmlns:a16="http://schemas.microsoft.com/office/drawing/2014/main" id="{4041E1F5-972D-A535-E700-66C4DD9F26DB}"/>
              </a:ext>
            </a:extLst>
          </p:cNvPr>
          <p:cNvSpPr txBox="1"/>
          <p:nvPr/>
        </p:nvSpPr>
        <p:spPr>
          <a:xfrm>
            <a:off x="5908520" y="83324"/>
            <a:ext cx="2866769" cy="3736568"/>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r>
              <a:rPr lang="en-GB" sz="900" b="1"/>
              <a:t>BOX 13👩 Mrs Johnstone</a:t>
            </a:r>
          </a:p>
          <a:p>
            <a:pPr>
              <a:buNone/>
            </a:pPr>
            <a:r>
              <a:rPr lang="en-GB" sz="900" b="1"/>
              <a:t>Key Features:</a:t>
            </a:r>
            <a:endParaRPr lang="en-GB" sz="900"/>
          </a:p>
          <a:p>
            <a:pPr>
              <a:buFont typeface="Arial" panose="020B0604020202020204" pitchFamily="34" charset="0"/>
              <a:buChar char="•"/>
            </a:pPr>
            <a:r>
              <a:rPr lang="en-GB" sz="900"/>
              <a:t>Mickey and Edward’s </a:t>
            </a:r>
            <a:r>
              <a:rPr lang="en-GB" sz="900" b="1"/>
              <a:t>biological mother</a:t>
            </a:r>
            <a:endParaRPr lang="en-GB" sz="900"/>
          </a:p>
          <a:p>
            <a:pPr>
              <a:buFont typeface="Arial" panose="020B0604020202020204" pitchFamily="34" charset="0"/>
              <a:buChar char="•"/>
            </a:pPr>
            <a:r>
              <a:rPr lang="en-GB" sz="900"/>
              <a:t>Poor, loving, superstitious, and self-sacrificing</a:t>
            </a:r>
          </a:p>
          <a:p>
            <a:pPr>
              <a:buFont typeface="Arial" panose="020B0604020202020204" pitchFamily="34" charset="0"/>
              <a:buChar char="•"/>
            </a:pPr>
            <a:r>
              <a:rPr lang="en-GB" sz="900"/>
              <a:t>Feels </a:t>
            </a:r>
            <a:r>
              <a:rPr lang="en-GB" sz="900" b="1"/>
              <a:t>guilt and regret</a:t>
            </a:r>
            <a:r>
              <a:rPr lang="en-GB" sz="900"/>
              <a:t> over giving Edward away</a:t>
            </a:r>
          </a:p>
          <a:p>
            <a:pPr>
              <a:buFont typeface="Arial" panose="020B0604020202020204" pitchFamily="34" charset="0"/>
              <a:buChar char="•"/>
            </a:pPr>
            <a:r>
              <a:rPr lang="en-GB" sz="900"/>
              <a:t>Strong, emotional, resilient, maternal</a:t>
            </a:r>
          </a:p>
          <a:p>
            <a:pPr>
              <a:buNone/>
            </a:pPr>
            <a:r>
              <a:rPr lang="en-GB" sz="900" b="1"/>
              <a:t>Performance Notes:</a:t>
            </a:r>
            <a:endParaRPr lang="en-GB" sz="900"/>
          </a:p>
          <a:p>
            <a:pPr>
              <a:buFont typeface="Arial" panose="020B0604020202020204" pitchFamily="34" charset="0"/>
              <a:buChar char="•"/>
            </a:pPr>
            <a:r>
              <a:rPr lang="en-GB" sz="900" b="1"/>
              <a:t>Voice</a:t>
            </a:r>
            <a:r>
              <a:rPr lang="en-GB" sz="900"/>
              <a:t>: Strong Scouse accent, raw emotion</a:t>
            </a:r>
          </a:p>
          <a:p>
            <a:pPr>
              <a:buFont typeface="Arial" panose="020B0604020202020204" pitchFamily="34" charset="0"/>
              <a:buChar char="•"/>
            </a:pPr>
            <a:r>
              <a:rPr lang="en-GB" sz="900" b="1"/>
              <a:t>Movement</a:t>
            </a:r>
            <a:r>
              <a:rPr lang="en-GB" sz="900"/>
              <a:t>: Busy, worn down, expressive gestures</a:t>
            </a:r>
          </a:p>
          <a:p>
            <a:pPr>
              <a:buFont typeface="Arial" panose="020B0604020202020204" pitchFamily="34" charset="0"/>
              <a:buChar char="•"/>
            </a:pPr>
            <a:r>
              <a:rPr lang="en-GB" sz="900" b="1"/>
              <a:t>Facial Expression</a:t>
            </a:r>
            <a:r>
              <a:rPr lang="en-GB" sz="900"/>
              <a:t>: Warm and caring; pain shows in eyes</a:t>
            </a:r>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p:txBody>
      </p:sp>
      <p:sp>
        <p:nvSpPr>
          <p:cNvPr id="15" name="TextBox 14">
            <a:extLst>
              <a:ext uri="{FF2B5EF4-FFF2-40B4-BE49-F238E27FC236}">
                <a16:creationId xmlns:a16="http://schemas.microsoft.com/office/drawing/2014/main" id="{C7D4CC53-2821-528A-7B76-8E6E3E60E129}"/>
              </a:ext>
            </a:extLst>
          </p:cNvPr>
          <p:cNvSpPr txBox="1"/>
          <p:nvPr/>
        </p:nvSpPr>
        <p:spPr>
          <a:xfrm>
            <a:off x="8827560" y="80605"/>
            <a:ext cx="3292605" cy="3416320"/>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r>
              <a:rPr lang="en-GB" sz="900" b="1"/>
              <a:t>BOX 14👩 Mrs Lyons</a:t>
            </a:r>
          </a:p>
          <a:p>
            <a:pPr>
              <a:buNone/>
            </a:pPr>
            <a:r>
              <a:rPr lang="en-GB" sz="900" b="1"/>
              <a:t>Key Features:</a:t>
            </a:r>
            <a:endParaRPr lang="en-GB" sz="900"/>
          </a:p>
          <a:p>
            <a:pPr>
              <a:buFont typeface="Arial" panose="020B0604020202020204" pitchFamily="34" charset="0"/>
              <a:buChar char="•"/>
            </a:pPr>
            <a:r>
              <a:rPr lang="en-GB" sz="900"/>
              <a:t>Edward’s </a:t>
            </a:r>
            <a:r>
              <a:rPr lang="en-GB" sz="900" b="1"/>
              <a:t>adoptive mother</a:t>
            </a:r>
            <a:r>
              <a:rPr lang="en-GB" sz="900"/>
              <a:t>, middle class</a:t>
            </a:r>
          </a:p>
          <a:p>
            <a:pPr>
              <a:buFont typeface="Arial" panose="020B0604020202020204" pitchFamily="34" charset="0"/>
              <a:buChar char="•"/>
            </a:pPr>
            <a:r>
              <a:rPr lang="en-GB" sz="900"/>
              <a:t>Possessive, anxious, manipulative</a:t>
            </a:r>
          </a:p>
          <a:p>
            <a:pPr>
              <a:buFont typeface="Arial" panose="020B0604020202020204" pitchFamily="34" charset="0"/>
              <a:buChar char="•"/>
            </a:pPr>
            <a:r>
              <a:rPr lang="en-GB" sz="900"/>
              <a:t>Becomes paranoid and unstable over time</a:t>
            </a:r>
          </a:p>
          <a:p>
            <a:pPr>
              <a:buFont typeface="Arial" panose="020B0604020202020204" pitchFamily="34" charset="0"/>
              <a:buChar char="•"/>
            </a:pPr>
            <a:r>
              <a:rPr lang="en-GB" sz="900"/>
              <a:t>Uses class and fear to control others</a:t>
            </a:r>
          </a:p>
          <a:p>
            <a:pPr>
              <a:buNone/>
            </a:pPr>
            <a:r>
              <a:rPr lang="en-GB" sz="900" b="1"/>
              <a:t>Performance Notes:</a:t>
            </a:r>
            <a:endParaRPr lang="en-GB" sz="900"/>
          </a:p>
          <a:p>
            <a:pPr>
              <a:buFont typeface="Arial" panose="020B0604020202020204" pitchFamily="34" charset="0"/>
              <a:buChar char="•"/>
            </a:pPr>
            <a:r>
              <a:rPr lang="en-GB" sz="900" b="1"/>
              <a:t>Voice</a:t>
            </a:r>
            <a:r>
              <a:rPr lang="en-GB" sz="900"/>
              <a:t>: Upper-middle-class English, soft but sharp when angry</a:t>
            </a:r>
          </a:p>
          <a:p>
            <a:pPr>
              <a:buFont typeface="Arial" panose="020B0604020202020204" pitchFamily="34" charset="0"/>
              <a:buChar char="•"/>
            </a:pPr>
            <a:r>
              <a:rPr lang="en-GB" sz="900" b="1"/>
              <a:t>Posture</a:t>
            </a:r>
            <a:r>
              <a:rPr lang="en-GB" sz="900"/>
              <a:t>: Stiff, refined, then increasingly twitchy</a:t>
            </a:r>
          </a:p>
          <a:p>
            <a:pPr>
              <a:buFont typeface="Arial" panose="020B0604020202020204" pitchFamily="34" charset="0"/>
              <a:buChar char="•"/>
            </a:pPr>
            <a:r>
              <a:rPr lang="en-GB" sz="900" b="1"/>
              <a:t>Facial Expression</a:t>
            </a:r>
            <a:r>
              <a:rPr lang="en-GB" sz="900"/>
              <a:t>: Smiles with control, but eyes show fear/paranoia</a:t>
            </a:r>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p:txBody>
      </p:sp>
      <p:sp>
        <p:nvSpPr>
          <p:cNvPr id="16" name="TextBox 15">
            <a:extLst>
              <a:ext uri="{FF2B5EF4-FFF2-40B4-BE49-F238E27FC236}">
                <a16:creationId xmlns:a16="http://schemas.microsoft.com/office/drawing/2014/main" id="{02714F96-CA7A-BD1E-93DC-5BC2D79B88DB}"/>
              </a:ext>
            </a:extLst>
          </p:cNvPr>
          <p:cNvSpPr txBox="1"/>
          <p:nvPr/>
        </p:nvSpPr>
        <p:spPr>
          <a:xfrm>
            <a:off x="8905709" y="3515594"/>
            <a:ext cx="3196368" cy="3277820"/>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r>
              <a:rPr lang="en-GB" sz="900" b="1"/>
              <a:t>BOX 15👧 Linda</a:t>
            </a:r>
          </a:p>
          <a:p>
            <a:pPr>
              <a:buNone/>
            </a:pPr>
            <a:r>
              <a:rPr lang="en-GB" sz="900" b="1"/>
              <a:t>Key Features:</a:t>
            </a:r>
            <a:endParaRPr lang="en-GB" sz="900"/>
          </a:p>
          <a:p>
            <a:pPr>
              <a:buFont typeface="Arial" panose="020B0604020202020204" pitchFamily="34" charset="0"/>
              <a:buChar char="•"/>
            </a:pPr>
            <a:r>
              <a:rPr lang="en-GB" sz="900"/>
              <a:t>Mickey and Edward’s childhood friend</a:t>
            </a:r>
          </a:p>
          <a:p>
            <a:pPr>
              <a:buFont typeface="Arial" panose="020B0604020202020204" pitchFamily="34" charset="0"/>
              <a:buChar char="•"/>
            </a:pPr>
            <a:r>
              <a:rPr lang="en-GB" sz="900"/>
              <a:t>Warm, assertive, kind, and loyal</a:t>
            </a:r>
          </a:p>
          <a:p>
            <a:pPr>
              <a:buFont typeface="Arial" panose="020B0604020202020204" pitchFamily="34" charset="0"/>
              <a:buChar char="•"/>
            </a:pPr>
            <a:r>
              <a:rPr lang="en-GB" sz="900"/>
              <a:t>Loves Mickey but is pulled toward Edward emotionally</a:t>
            </a:r>
          </a:p>
          <a:p>
            <a:pPr>
              <a:buFont typeface="Arial" panose="020B0604020202020204" pitchFamily="34" charset="0"/>
              <a:buChar char="•"/>
            </a:pPr>
            <a:r>
              <a:rPr lang="en-GB" sz="900"/>
              <a:t>Tragic figure—caught between the twins, helpless in the outcome</a:t>
            </a:r>
          </a:p>
          <a:p>
            <a:pPr>
              <a:buNone/>
            </a:pPr>
            <a:r>
              <a:rPr lang="en-GB" sz="900" b="1"/>
              <a:t>Performance Notes:</a:t>
            </a:r>
            <a:endParaRPr lang="en-GB" sz="900"/>
          </a:p>
          <a:p>
            <a:pPr>
              <a:buFont typeface="Arial" panose="020B0604020202020204" pitchFamily="34" charset="0"/>
              <a:buChar char="•"/>
            </a:pPr>
            <a:r>
              <a:rPr lang="en-GB" sz="900" b="1"/>
              <a:t>Voice</a:t>
            </a:r>
            <a:r>
              <a:rPr lang="en-GB" sz="900"/>
              <a:t>: Scouse, confident as a teen, softer as an adult</a:t>
            </a:r>
          </a:p>
          <a:p>
            <a:pPr>
              <a:buFont typeface="Arial" panose="020B0604020202020204" pitchFamily="34" charset="0"/>
              <a:buChar char="•"/>
            </a:pPr>
            <a:r>
              <a:rPr lang="en-GB" sz="900" b="1"/>
              <a:t>Facial Expression</a:t>
            </a:r>
            <a:r>
              <a:rPr lang="en-GB" sz="900"/>
              <a:t>: Youthful joy, later concern and sorrow</a:t>
            </a:r>
          </a:p>
          <a:p>
            <a:pPr>
              <a:buFont typeface="Arial" panose="020B0604020202020204" pitchFamily="34" charset="0"/>
              <a:buChar char="•"/>
            </a:pPr>
            <a:r>
              <a:rPr lang="en-GB" sz="900" b="1"/>
              <a:t>Gesture</a:t>
            </a:r>
            <a:r>
              <a:rPr lang="en-GB" sz="900"/>
              <a:t>: Open, kind, emotional</a:t>
            </a:r>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p:txBody>
      </p:sp>
      <p:sp>
        <p:nvSpPr>
          <p:cNvPr id="17" name="TextBox 16">
            <a:extLst>
              <a:ext uri="{FF2B5EF4-FFF2-40B4-BE49-F238E27FC236}">
                <a16:creationId xmlns:a16="http://schemas.microsoft.com/office/drawing/2014/main" id="{34646064-E8F6-4743-06D3-B4E083646422}"/>
              </a:ext>
            </a:extLst>
          </p:cNvPr>
          <p:cNvSpPr txBox="1"/>
          <p:nvPr/>
        </p:nvSpPr>
        <p:spPr>
          <a:xfrm>
            <a:off x="5096070" y="3946139"/>
            <a:ext cx="3730755" cy="2862322"/>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r>
              <a:rPr lang="en-GB" sz="900" b="1"/>
              <a:t>BOX 16👤 The Narrator</a:t>
            </a:r>
          </a:p>
          <a:p>
            <a:pPr>
              <a:buNone/>
            </a:pPr>
            <a:r>
              <a:rPr lang="en-GB" sz="900" b="1"/>
              <a:t>Key Features:</a:t>
            </a:r>
            <a:endParaRPr lang="en-GB" sz="900"/>
          </a:p>
          <a:p>
            <a:pPr>
              <a:buFont typeface="Arial" panose="020B0604020202020204" pitchFamily="34" charset="0"/>
              <a:buChar char="•"/>
            </a:pPr>
            <a:r>
              <a:rPr lang="en-GB" sz="900" b="1"/>
              <a:t>Omniscient presence</a:t>
            </a:r>
            <a:r>
              <a:rPr lang="en-GB" sz="900"/>
              <a:t> – comments on action and fate</a:t>
            </a:r>
          </a:p>
          <a:p>
            <a:pPr>
              <a:buFont typeface="Arial" panose="020B0604020202020204" pitchFamily="34" charset="0"/>
              <a:buChar char="•"/>
            </a:pPr>
            <a:r>
              <a:rPr lang="en-GB" sz="900"/>
              <a:t>Symbol of </a:t>
            </a:r>
            <a:r>
              <a:rPr lang="en-GB" sz="900" b="1"/>
              <a:t>destiny, guilt, and moral judgement</a:t>
            </a:r>
            <a:endParaRPr lang="en-GB" sz="900"/>
          </a:p>
          <a:p>
            <a:pPr>
              <a:buFont typeface="Arial" panose="020B0604020202020204" pitchFamily="34" charset="0"/>
              <a:buChar char="•"/>
            </a:pPr>
            <a:r>
              <a:rPr lang="en-GB" sz="900"/>
              <a:t>Repeats </a:t>
            </a:r>
            <a:r>
              <a:rPr lang="en-GB" sz="900" b="1"/>
              <a:t>"The devil’s got your number"</a:t>
            </a:r>
            <a:r>
              <a:rPr lang="en-GB" sz="900"/>
              <a:t> – represents fate catching up</a:t>
            </a:r>
          </a:p>
          <a:p>
            <a:pPr>
              <a:buFont typeface="Arial" panose="020B0604020202020204" pitchFamily="34" charset="0"/>
              <a:buChar char="•"/>
            </a:pPr>
            <a:r>
              <a:rPr lang="en-GB" sz="900"/>
              <a:t>Detached yet haunting, poetic and rhythmic delivery</a:t>
            </a:r>
          </a:p>
          <a:p>
            <a:pPr>
              <a:buNone/>
            </a:pPr>
            <a:r>
              <a:rPr lang="en-GB" sz="900" b="1"/>
              <a:t>Performance Notes:</a:t>
            </a:r>
            <a:endParaRPr lang="en-GB" sz="900"/>
          </a:p>
          <a:p>
            <a:pPr>
              <a:buFont typeface="Arial" panose="020B0604020202020204" pitchFamily="34" charset="0"/>
              <a:buChar char="•"/>
            </a:pPr>
            <a:r>
              <a:rPr lang="en-GB" sz="900" b="1"/>
              <a:t>Voice</a:t>
            </a:r>
            <a:r>
              <a:rPr lang="en-GB" sz="900"/>
              <a:t>: Deep, rhythmic, neutral accent or dialect blending into the setting</a:t>
            </a:r>
          </a:p>
          <a:p>
            <a:pPr>
              <a:buFont typeface="Arial" panose="020B0604020202020204" pitchFamily="34" charset="0"/>
              <a:buChar char="•"/>
            </a:pPr>
            <a:r>
              <a:rPr lang="en-GB" sz="900" b="1"/>
              <a:t>Movement</a:t>
            </a:r>
            <a:r>
              <a:rPr lang="en-GB" sz="900"/>
              <a:t>: Minimal, deliberate, ghost-like</a:t>
            </a:r>
          </a:p>
          <a:p>
            <a:pPr>
              <a:buFont typeface="Arial" panose="020B0604020202020204" pitchFamily="34" charset="0"/>
              <a:buChar char="•"/>
            </a:pPr>
            <a:r>
              <a:rPr lang="en-GB" sz="900" b="1"/>
              <a:t>Eye Contact</a:t>
            </a:r>
            <a:r>
              <a:rPr lang="en-GB" sz="900"/>
              <a:t>: Direct address to audience – breaks 4th wall</a:t>
            </a:r>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p:txBody>
      </p:sp>
      <p:sp>
        <p:nvSpPr>
          <p:cNvPr id="18" name="TextBox 17">
            <a:extLst>
              <a:ext uri="{FF2B5EF4-FFF2-40B4-BE49-F238E27FC236}">
                <a16:creationId xmlns:a16="http://schemas.microsoft.com/office/drawing/2014/main" id="{B5A0CF21-A59D-56C3-D1CB-4B287F70C91C}"/>
              </a:ext>
            </a:extLst>
          </p:cNvPr>
          <p:cNvSpPr txBox="1"/>
          <p:nvPr/>
        </p:nvSpPr>
        <p:spPr>
          <a:xfrm>
            <a:off x="2879919" y="3957294"/>
            <a:ext cx="2218787" cy="2862322"/>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r>
              <a:rPr lang="en-GB" sz="900" b="1"/>
              <a:t>BOX 17🧍 Minor Characters (Briefly)</a:t>
            </a:r>
          </a:p>
          <a:p>
            <a:pPr>
              <a:buFont typeface="Arial" panose="020B0604020202020204" pitchFamily="34" charset="0"/>
              <a:buChar char="•"/>
            </a:pPr>
            <a:r>
              <a:rPr lang="en-GB" sz="900" b="1"/>
              <a:t>Sammy</a:t>
            </a:r>
            <a:r>
              <a:rPr lang="en-GB" sz="900"/>
              <a:t> (Mickey’s older brother): Aggressive, criminal, bad influence</a:t>
            </a:r>
          </a:p>
          <a:p>
            <a:pPr>
              <a:buFont typeface="Arial" panose="020B0604020202020204" pitchFamily="34" charset="0"/>
              <a:buChar char="•"/>
            </a:pPr>
            <a:r>
              <a:rPr lang="en-GB" sz="900" b="1"/>
              <a:t>Mr Lyons</a:t>
            </a:r>
            <a:r>
              <a:rPr lang="en-GB" sz="900"/>
              <a:t>: Distant father figure, typical middle-class businessman</a:t>
            </a:r>
          </a:p>
          <a:p>
            <a:pPr>
              <a:buFont typeface="Arial" panose="020B0604020202020204" pitchFamily="34" charset="0"/>
              <a:buChar char="•"/>
            </a:pPr>
            <a:r>
              <a:rPr lang="en-GB" sz="900" b="1"/>
              <a:t>Milkman/Policeman/Teacher</a:t>
            </a:r>
            <a:r>
              <a:rPr lang="en-GB" sz="900"/>
              <a:t>: Show class prejudice in society</a:t>
            </a:r>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a:p>
            <a:pPr>
              <a:buFont typeface="Arial" panose="020B0604020202020204" pitchFamily="34" charset="0"/>
              <a:buChar char="•"/>
            </a:pPr>
            <a:endParaRPr lang="en-GB" sz="900"/>
          </a:p>
        </p:txBody>
      </p:sp>
      <p:sp>
        <p:nvSpPr>
          <p:cNvPr id="19" name="TextBox 18">
            <a:extLst>
              <a:ext uri="{FF2B5EF4-FFF2-40B4-BE49-F238E27FC236}">
                <a16:creationId xmlns:a16="http://schemas.microsoft.com/office/drawing/2014/main" id="{B8F8423E-174E-9F24-55EB-1BAEDA07368F}"/>
              </a:ext>
            </a:extLst>
          </p:cNvPr>
          <p:cNvSpPr txBox="1"/>
          <p:nvPr/>
        </p:nvSpPr>
        <p:spPr>
          <a:xfrm>
            <a:off x="89923" y="4962144"/>
            <a:ext cx="2787409" cy="178510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buNone/>
            </a:pPr>
            <a:r>
              <a:rPr lang="en-GB" sz="1000" b="1"/>
              <a:t>🔹 SECTION B: </a:t>
            </a:r>
            <a:r>
              <a:rPr lang="en-GB" sz="1000" b="1" i="1"/>
              <a:t>Blood Brothers</a:t>
            </a:r>
            <a:r>
              <a:rPr lang="en-GB" sz="1000" b="1"/>
              <a:t> – Key Knowledge</a:t>
            </a:r>
          </a:p>
          <a:p>
            <a:pPr>
              <a:buNone/>
            </a:pPr>
            <a:r>
              <a:rPr lang="en-GB" sz="1000" b="1"/>
              <a:t>📚 Play Overview</a:t>
            </a:r>
          </a:p>
          <a:p>
            <a:pPr>
              <a:buFont typeface="Arial" panose="020B0604020202020204" pitchFamily="34" charset="0"/>
              <a:buChar char="•"/>
            </a:pPr>
            <a:r>
              <a:rPr lang="en-GB" sz="1000" b="1"/>
              <a:t>Genre</a:t>
            </a:r>
            <a:r>
              <a:rPr lang="en-GB" sz="1000"/>
              <a:t>: Musical Drama, Social Realism</a:t>
            </a:r>
          </a:p>
          <a:p>
            <a:pPr>
              <a:buFont typeface="Arial" panose="020B0604020202020204" pitchFamily="34" charset="0"/>
              <a:buChar char="•"/>
            </a:pPr>
            <a:r>
              <a:rPr lang="en-GB" sz="1000" b="1"/>
              <a:t>Form</a:t>
            </a:r>
            <a:r>
              <a:rPr lang="en-GB" sz="1000"/>
              <a:t>: Naturalistic acting, non-naturalistic narrator</a:t>
            </a:r>
          </a:p>
          <a:p>
            <a:pPr>
              <a:buFont typeface="Arial" panose="020B0604020202020204" pitchFamily="34" charset="0"/>
              <a:buChar char="•"/>
            </a:pPr>
            <a:r>
              <a:rPr lang="en-GB" sz="1000" b="1"/>
              <a:t>Structure</a:t>
            </a:r>
            <a:r>
              <a:rPr lang="en-GB" sz="1000"/>
              <a:t>: Two acts, foreshadowed tragedy</a:t>
            </a:r>
          </a:p>
          <a:p>
            <a:pPr>
              <a:buFont typeface="Arial" panose="020B0604020202020204" pitchFamily="34" charset="0"/>
              <a:buChar char="•"/>
            </a:pPr>
            <a:r>
              <a:rPr lang="en-GB" sz="1000" b="1"/>
              <a:t>Style</a:t>
            </a:r>
            <a:r>
              <a:rPr lang="en-GB" sz="1000"/>
              <a:t>: Mix of realism and Brechtian elements</a:t>
            </a:r>
          </a:p>
          <a:p>
            <a:pPr>
              <a:buFont typeface="Arial" panose="020B0604020202020204" pitchFamily="34" charset="0"/>
              <a:buChar char="•"/>
            </a:pPr>
            <a:r>
              <a:rPr lang="en-GB" sz="1000" b="1"/>
              <a:t>Themes</a:t>
            </a:r>
            <a:r>
              <a:rPr lang="en-GB" sz="1000"/>
              <a:t>: Class divide, fate, nature vs nurture</a:t>
            </a:r>
          </a:p>
          <a:p>
            <a:pPr>
              <a:buFont typeface="Arial" panose="020B0604020202020204" pitchFamily="34" charset="0"/>
              <a:buChar char="•"/>
            </a:pPr>
            <a:r>
              <a:rPr lang="en-GB" sz="1000" b="1"/>
              <a:t>Key Characters</a:t>
            </a:r>
            <a:r>
              <a:rPr lang="en-GB" sz="1000"/>
              <a:t>: Mickey, Edward, Mrs Johnstone, Mrs Lyons, Narrator</a:t>
            </a:r>
          </a:p>
        </p:txBody>
      </p:sp>
      <p:graphicFrame>
        <p:nvGraphicFramePr>
          <p:cNvPr id="7" name="Table 6">
            <a:extLst>
              <a:ext uri="{FF2B5EF4-FFF2-40B4-BE49-F238E27FC236}">
                <a16:creationId xmlns:a16="http://schemas.microsoft.com/office/drawing/2014/main" id="{460CD51A-9F64-C82E-352A-630A34AE6CF8}"/>
              </a:ext>
            </a:extLst>
          </p:cNvPr>
          <p:cNvGraphicFramePr>
            <a:graphicFrameLocks noGrp="1"/>
          </p:cNvGraphicFramePr>
          <p:nvPr>
            <p:extLst>
              <p:ext uri="{D42A27DB-BD31-4B8C-83A1-F6EECF244321}">
                <p14:modId xmlns:p14="http://schemas.microsoft.com/office/powerpoint/2010/main" val="2271784303"/>
              </p:ext>
            </p:extLst>
          </p:nvPr>
        </p:nvGraphicFramePr>
        <p:xfrm>
          <a:off x="39945" y="2277189"/>
          <a:ext cx="2787409" cy="2585580"/>
        </p:xfrm>
        <a:graphic>
          <a:graphicData uri="http://schemas.openxmlformats.org/drawingml/2006/table">
            <a:tbl>
              <a:tblPr/>
              <a:tblGrid>
                <a:gridCol w="677333">
                  <a:extLst>
                    <a:ext uri="{9D8B030D-6E8A-4147-A177-3AD203B41FA5}">
                      <a16:colId xmlns:a16="http://schemas.microsoft.com/office/drawing/2014/main" val="3043625878"/>
                    </a:ext>
                  </a:extLst>
                </a:gridCol>
                <a:gridCol w="2110076">
                  <a:extLst>
                    <a:ext uri="{9D8B030D-6E8A-4147-A177-3AD203B41FA5}">
                      <a16:colId xmlns:a16="http://schemas.microsoft.com/office/drawing/2014/main" val="273776564"/>
                    </a:ext>
                  </a:extLst>
                </a:gridCol>
              </a:tblGrid>
              <a:tr h="528180">
                <a:tc>
                  <a:txBody>
                    <a:bodyPr/>
                    <a:lstStyle/>
                    <a:p>
                      <a:r>
                        <a:rPr lang="en-GB" sz="900" b="1"/>
                        <a:t>Stage of Life</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1"/>
                        <a:t>Costume Mickey -Colours</a:t>
                      </a:r>
                      <a:r>
                        <a:rPr lang="en-GB" sz="900"/>
                        <a:t>: Earth tones, greys, browns – dull and faded, showing hardship</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32244039"/>
                  </a:ext>
                </a:extLst>
              </a:tr>
              <a:tr h="0">
                <a:tc>
                  <a:txBody>
                    <a:bodyPr/>
                    <a:lstStyle/>
                    <a:p>
                      <a:r>
                        <a:rPr lang="en-GB" sz="900" b="1"/>
                        <a:t>Child</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a:t>Scruffy school uniform or hand-me-downs – worn-out jumper, muddy shorts, scuffed shoes. Mismatched socks. Possibly oversized or torn clothes to show poverty.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5626052"/>
                  </a:ext>
                </a:extLst>
              </a:tr>
              <a:tr h="0">
                <a:tc>
                  <a:txBody>
                    <a:bodyPr/>
                    <a:lstStyle/>
                    <a:p>
                      <a:r>
                        <a:rPr lang="en-GB" sz="900" b="1"/>
                        <a:t>Teenager</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a:t>Casual streetwear – denim jacket, hoodie, trainers. Slightly rebellious, untidy look.</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90573251"/>
                  </a:ext>
                </a:extLst>
              </a:tr>
              <a:tr h="0">
                <a:tc>
                  <a:txBody>
                    <a:bodyPr/>
                    <a:lstStyle/>
                    <a:p>
                      <a:r>
                        <a:rPr lang="en-GB" sz="900" b="1"/>
                        <a:t>Adult</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a:t>Work clothes (e.g., factory overalls) → later scenes: old, ill-fitting clothes, unshaven look. Possibly a worn coat and hat. Reflects decline in mental health and financial stability.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26411906"/>
                  </a:ext>
                </a:extLst>
              </a:tr>
            </a:tbl>
          </a:graphicData>
        </a:graphic>
      </p:graphicFrame>
      <p:graphicFrame>
        <p:nvGraphicFramePr>
          <p:cNvPr id="6" name="Table 5">
            <a:extLst>
              <a:ext uri="{FF2B5EF4-FFF2-40B4-BE49-F238E27FC236}">
                <a16:creationId xmlns:a16="http://schemas.microsoft.com/office/drawing/2014/main" id="{675DA671-B0CA-B0B7-B110-FB7F0CA44272}"/>
              </a:ext>
            </a:extLst>
          </p:cNvPr>
          <p:cNvGraphicFramePr>
            <a:graphicFrameLocks noGrp="1"/>
          </p:cNvGraphicFramePr>
          <p:nvPr>
            <p:extLst>
              <p:ext uri="{D42A27DB-BD31-4B8C-83A1-F6EECF244321}">
                <p14:modId xmlns:p14="http://schemas.microsoft.com/office/powerpoint/2010/main" val="3676997816"/>
              </p:ext>
            </p:extLst>
          </p:nvPr>
        </p:nvGraphicFramePr>
        <p:xfrm>
          <a:off x="2876457" y="1768256"/>
          <a:ext cx="2951923" cy="2045762"/>
        </p:xfrm>
        <a:graphic>
          <a:graphicData uri="http://schemas.openxmlformats.org/drawingml/2006/table">
            <a:tbl>
              <a:tblPr/>
              <a:tblGrid>
                <a:gridCol w="659468">
                  <a:extLst>
                    <a:ext uri="{9D8B030D-6E8A-4147-A177-3AD203B41FA5}">
                      <a16:colId xmlns:a16="http://schemas.microsoft.com/office/drawing/2014/main" val="169271256"/>
                    </a:ext>
                  </a:extLst>
                </a:gridCol>
                <a:gridCol w="2292455">
                  <a:extLst>
                    <a:ext uri="{9D8B030D-6E8A-4147-A177-3AD203B41FA5}">
                      <a16:colId xmlns:a16="http://schemas.microsoft.com/office/drawing/2014/main" val="2299553419"/>
                    </a:ext>
                  </a:extLst>
                </a:gridCol>
              </a:tblGrid>
              <a:tr h="503138">
                <a:tc>
                  <a:txBody>
                    <a:bodyPr/>
                    <a:lstStyle/>
                    <a:p>
                      <a:r>
                        <a:rPr lang="en-GB" sz="900" b="1"/>
                        <a:t>Stage of Life</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1"/>
                        <a:t>Costume Edward- Colours</a:t>
                      </a:r>
                      <a:r>
                        <a:rPr lang="en-GB" sz="900"/>
                        <a:t>: Soft blues, clean greys, whites – clean, calm, middle/upper class.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73013554"/>
                  </a:ext>
                </a:extLst>
              </a:tr>
              <a:tr h="592585">
                <a:tc>
                  <a:txBody>
                    <a:bodyPr/>
                    <a:lstStyle/>
                    <a:p>
                      <a:r>
                        <a:rPr lang="en-GB" sz="900" b="1"/>
                        <a:t>Child</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a:t>Neat, smart school uniform – blazer, tie, polished shoes. Everything well-fitted and clean. Reflects privilege.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55244468"/>
                  </a:ext>
                </a:extLst>
              </a:tr>
              <a:tr h="413358">
                <a:tc>
                  <a:txBody>
                    <a:bodyPr/>
                    <a:lstStyle/>
                    <a:p>
                      <a:r>
                        <a:rPr lang="en-GB" sz="900" b="1"/>
                        <a:t>Teenager</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a:t>Private school uniform or tidy casual wear – v-neck jumper, loafers, pressed trousers.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67845337"/>
                  </a:ext>
                </a:extLst>
              </a:tr>
              <a:tr h="536681">
                <a:tc>
                  <a:txBody>
                    <a:bodyPr/>
                    <a:lstStyle/>
                    <a:p>
                      <a:r>
                        <a:rPr lang="en-GB" sz="900" b="1"/>
                        <a:t>Adult</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a:t>Professional or formal wear – suit, overcoat, tie, possibly glasses. Shows upper-class career path and success.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06125526"/>
                  </a:ext>
                </a:extLst>
              </a:tr>
            </a:tbl>
          </a:graphicData>
        </a:graphic>
      </p:graphicFrame>
      <p:graphicFrame>
        <p:nvGraphicFramePr>
          <p:cNvPr id="4" name="Table 3">
            <a:extLst>
              <a:ext uri="{FF2B5EF4-FFF2-40B4-BE49-F238E27FC236}">
                <a16:creationId xmlns:a16="http://schemas.microsoft.com/office/drawing/2014/main" id="{62E805CC-AE73-D7D8-F64C-A3D26A6E3489}"/>
              </a:ext>
            </a:extLst>
          </p:cNvPr>
          <p:cNvGraphicFramePr>
            <a:graphicFrameLocks noGrp="1"/>
          </p:cNvGraphicFramePr>
          <p:nvPr>
            <p:extLst>
              <p:ext uri="{D42A27DB-BD31-4B8C-83A1-F6EECF244321}">
                <p14:modId xmlns:p14="http://schemas.microsoft.com/office/powerpoint/2010/main" val="2364139964"/>
              </p:ext>
            </p:extLst>
          </p:nvPr>
        </p:nvGraphicFramePr>
        <p:xfrm>
          <a:off x="6010275" y="1685925"/>
          <a:ext cx="2690053" cy="1980573"/>
        </p:xfrm>
        <a:graphic>
          <a:graphicData uri="http://schemas.openxmlformats.org/drawingml/2006/table">
            <a:tbl>
              <a:tblPr/>
              <a:tblGrid>
                <a:gridCol w="847799">
                  <a:extLst>
                    <a:ext uri="{9D8B030D-6E8A-4147-A177-3AD203B41FA5}">
                      <a16:colId xmlns:a16="http://schemas.microsoft.com/office/drawing/2014/main" val="2028485467"/>
                    </a:ext>
                  </a:extLst>
                </a:gridCol>
                <a:gridCol w="1842254">
                  <a:extLst>
                    <a:ext uri="{9D8B030D-6E8A-4147-A177-3AD203B41FA5}">
                      <a16:colId xmlns:a16="http://schemas.microsoft.com/office/drawing/2014/main" val="4269968800"/>
                    </a:ext>
                  </a:extLst>
                </a:gridCol>
              </a:tblGrid>
              <a:tr h="700413">
                <a:tc>
                  <a:txBody>
                    <a:bodyPr/>
                    <a:lstStyle/>
                    <a:p>
                      <a:r>
                        <a:rPr lang="en-GB" sz="900" b="1"/>
                        <a:t>Stage of Life</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1"/>
                        <a:t>Costume Mrs J- Colours</a:t>
                      </a:r>
                      <a:r>
                        <a:rPr lang="en-GB" sz="900"/>
                        <a:t>: Warm but faded – dusty pinks, browns, beige. Emphasises maternal warmth and poverty.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20581218"/>
                  </a:ext>
                </a:extLst>
              </a:tr>
              <a:tr h="282844">
                <a:tc>
                  <a:txBody>
                    <a:bodyPr/>
                    <a:lstStyle/>
                    <a:p>
                      <a:r>
                        <a:rPr lang="en-GB" sz="900" b="1"/>
                        <a:t>Throughout</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a:t>Working-class housewife look – plain floral dress, apron, cardigan, flat shoes. Worn coat for outdoor scenes.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8735456"/>
                  </a:ext>
                </a:extLst>
              </a:tr>
              <a:tr h="282844">
                <a:tc>
                  <a:txBody>
                    <a:bodyPr/>
                    <a:lstStyle/>
                    <a:p>
                      <a:r>
                        <a:rPr lang="en-GB" sz="900" b="1"/>
                        <a:t>Later</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a:t>Clothes slightly more worn or tired, reflecting ageing and grief. Hair likely pinned or tied back simply.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09186424"/>
                  </a:ext>
                </a:extLst>
              </a:tr>
            </a:tbl>
          </a:graphicData>
        </a:graphic>
      </p:graphicFrame>
      <p:graphicFrame>
        <p:nvGraphicFramePr>
          <p:cNvPr id="5" name="Table 4">
            <a:extLst>
              <a:ext uri="{FF2B5EF4-FFF2-40B4-BE49-F238E27FC236}">
                <a16:creationId xmlns:a16="http://schemas.microsoft.com/office/drawing/2014/main" id="{468156FC-7BFD-9970-181E-C2C0A42CEEB8}"/>
              </a:ext>
            </a:extLst>
          </p:cNvPr>
          <p:cNvGraphicFramePr>
            <a:graphicFrameLocks noGrp="1"/>
          </p:cNvGraphicFramePr>
          <p:nvPr>
            <p:extLst>
              <p:ext uri="{D42A27DB-BD31-4B8C-83A1-F6EECF244321}">
                <p14:modId xmlns:p14="http://schemas.microsoft.com/office/powerpoint/2010/main" val="578984064"/>
              </p:ext>
            </p:extLst>
          </p:nvPr>
        </p:nvGraphicFramePr>
        <p:xfrm>
          <a:off x="8902504" y="1690449"/>
          <a:ext cx="3000040" cy="1645920"/>
        </p:xfrm>
        <a:graphic>
          <a:graphicData uri="http://schemas.openxmlformats.org/drawingml/2006/table">
            <a:tbl>
              <a:tblPr/>
              <a:tblGrid>
                <a:gridCol w="629042">
                  <a:extLst>
                    <a:ext uri="{9D8B030D-6E8A-4147-A177-3AD203B41FA5}">
                      <a16:colId xmlns:a16="http://schemas.microsoft.com/office/drawing/2014/main" val="417032629"/>
                    </a:ext>
                  </a:extLst>
                </a:gridCol>
                <a:gridCol w="2370998">
                  <a:extLst>
                    <a:ext uri="{9D8B030D-6E8A-4147-A177-3AD203B41FA5}">
                      <a16:colId xmlns:a16="http://schemas.microsoft.com/office/drawing/2014/main" val="2205771568"/>
                    </a:ext>
                  </a:extLst>
                </a:gridCol>
              </a:tblGrid>
              <a:tr h="0">
                <a:tc>
                  <a:txBody>
                    <a:bodyPr/>
                    <a:lstStyle/>
                    <a:p>
                      <a:r>
                        <a:rPr lang="en-GB" sz="900" b="1"/>
                        <a:t>Stage of Life</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1"/>
                        <a:t>Costume Mrs L- Colours</a:t>
                      </a:r>
                      <a:r>
                        <a:rPr lang="en-GB" sz="900"/>
                        <a:t>: Soft neutrals or pastels early on; darker tones later to show her descent into instability.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25847334"/>
                  </a:ext>
                </a:extLst>
              </a:tr>
              <a:tr h="0">
                <a:tc>
                  <a:txBody>
                    <a:bodyPr/>
                    <a:lstStyle/>
                    <a:p>
                      <a:r>
                        <a:rPr lang="en-GB" sz="900" b="1"/>
                        <a:t>Early scenes</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a:t>Elegant blouse and skirt, pearls, neat hair. Reflects wealth, control, and pride.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254369690"/>
                  </a:ext>
                </a:extLst>
              </a:tr>
              <a:tr h="0">
                <a:tc>
                  <a:txBody>
                    <a:bodyPr/>
                    <a:lstStyle/>
                    <a:p>
                      <a:r>
                        <a:rPr lang="en-GB" sz="900" b="1"/>
                        <a:t>Later scenes</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a:t>More erratic or tense styling – more creased clothes, darker colours, dishevelled hair to reflect growing paranoia and guilt. May wear gloves, scarf, or carry handbag to emphasise middle-class appearance.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50130286"/>
                  </a:ext>
                </a:extLst>
              </a:tr>
            </a:tbl>
          </a:graphicData>
        </a:graphic>
      </p:graphicFrame>
      <p:graphicFrame>
        <p:nvGraphicFramePr>
          <p:cNvPr id="9" name="Table 8">
            <a:extLst>
              <a:ext uri="{FF2B5EF4-FFF2-40B4-BE49-F238E27FC236}">
                <a16:creationId xmlns:a16="http://schemas.microsoft.com/office/drawing/2014/main" id="{92256088-3363-0630-C955-6BB907CF263A}"/>
              </a:ext>
            </a:extLst>
          </p:cNvPr>
          <p:cNvGraphicFramePr>
            <a:graphicFrameLocks noGrp="1"/>
          </p:cNvGraphicFramePr>
          <p:nvPr>
            <p:extLst>
              <p:ext uri="{D42A27DB-BD31-4B8C-83A1-F6EECF244321}">
                <p14:modId xmlns:p14="http://schemas.microsoft.com/office/powerpoint/2010/main" val="55105203"/>
              </p:ext>
            </p:extLst>
          </p:nvPr>
        </p:nvGraphicFramePr>
        <p:xfrm>
          <a:off x="8905708" y="5129570"/>
          <a:ext cx="3196369" cy="1600200"/>
        </p:xfrm>
        <a:graphic>
          <a:graphicData uri="http://schemas.openxmlformats.org/drawingml/2006/table">
            <a:tbl>
              <a:tblPr/>
              <a:tblGrid>
                <a:gridCol w="527604">
                  <a:extLst>
                    <a:ext uri="{9D8B030D-6E8A-4147-A177-3AD203B41FA5}">
                      <a16:colId xmlns:a16="http://schemas.microsoft.com/office/drawing/2014/main" val="4152284935"/>
                    </a:ext>
                  </a:extLst>
                </a:gridCol>
                <a:gridCol w="2668765">
                  <a:extLst>
                    <a:ext uri="{9D8B030D-6E8A-4147-A177-3AD203B41FA5}">
                      <a16:colId xmlns:a16="http://schemas.microsoft.com/office/drawing/2014/main" val="3263129854"/>
                    </a:ext>
                  </a:extLst>
                </a:gridCol>
              </a:tblGrid>
              <a:tr h="288526">
                <a:tc>
                  <a:txBody>
                    <a:bodyPr/>
                    <a:lstStyle/>
                    <a:p>
                      <a:r>
                        <a:rPr lang="en-GB" sz="900" b="1"/>
                        <a:t>Stage of Life</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1"/>
                        <a:t>Costume Linda-Colours</a:t>
                      </a:r>
                      <a:r>
                        <a:rPr lang="en-GB" sz="900"/>
                        <a:t>: Start bright and playful, become more muted over time to match tone.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25483871"/>
                  </a:ext>
                </a:extLst>
              </a:tr>
              <a:tr h="303161">
                <a:tc>
                  <a:txBody>
                    <a:bodyPr/>
                    <a:lstStyle/>
                    <a:p>
                      <a:r>
                        <a:rPr lang="en-GB" sz="900" b="1"/>
                        <a:t>Child</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a:t>Playful outfit – skirt, socks, cardigan, ribbons or pigtails. Bright colours to show innocence.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51807965"/>
                  </a:ext>
                </a:extLst>
              </a:tr>
              <a:tr h="266573">
                <a:tc>
                  <a:txBody>
                    <a:bodyPr/>
                    <a:lstStyle/>
                    <a:p>
                      <a:r>
                        <a:rPr lang="en-GB" sz="900" b="1"/>
                        <a:t>Teenager</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a:t>Trendy for the time (e.g., denim, headbands, t-shirts). Confident yet modest style.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33142453"/>
                  </a:ext>
                </a:extLst>
              </a:tr>
              <a:tr h="401950">
                <a:tc>
                  <a:txBody>
                    <a:bodyPr/>
                    <a:lstStyle/>
                    <a:p>
                      <a:r>
                        <a:rPr lang="en-GB" sz="900" b="1"/>
                        <a:t>Adult</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a:t>Casual, modest clothing – jeans and jumper. Later scenes: muted colours to reflect emotional strain. Practical motherly style.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07244196"/>
                  </a:ext>
                </a:extLst>
              </a:tr>
            </a:tbl>
          </a:graphicData>
        </a:graphic>
      </p:graphicFrame>
      <p:graphicFrame>
        <p:nvGraphicFramePr>
          <p:cNvPr id="10" name="Table 9">
            <a:extLst>
              <a:ext uri="{FF2B5EF4-FFF2-40B4-BE49-F238E27FC236}">
                <a16:creationId xmlns:a16="http://schemas.microsoft.com/office/drawing/2014/main" id="{0F333088-FAE1-6D99-A6C6-065FFCD98BD2}"/>
              </a:ext>
            </a:extLst>
          </p:cNvPr>
          <p:cNvGraphicFramePr>
            <a:graphicFrameLocks noGrp="1"/>
          </p:cNvGraphicFramePr>
          <p:nvPr>
            <p:extLst>
              <p:ext uri="{D42A27DB-BD31-4B8C-83A1-F6EECF244321}">
                <p14:modId xmlns:p14="http://schemas.microsoft.com/office/powerpoint/2010/main" val="1759044778"/>
              </p:ext>
            </p:extLst>
          </p:nvPr>
        </p:nvGraphicFramePr>
        <p:xfrm>
          <a:off x="5153025" y="5591175"/>
          <a:ext cx="3617763" cy="1202231"/>
        </p:xfrm>
        <a:graphic>
          <a:graphicData uri="http://schemas.openxmlformats.org/drawingml/2006/table">
            <a:tbl>
              <a:tblPr/>
              <a:tblGrid>
                <a:gridCol w="817928">
                  <a:extLst>
                    <a:ext uri="{9D8B030D-6E8A-4147-A177-3AD203B41FA5}">
                      <a16:colId xmlns:a16="http://schemas.microsoft.com/office/drawing/2014/main" val="1720149568"/>
                    </a:ext>
                  </a:extLst>
                </a:gridCol>
                <a:gridCol w="2799835">
                  <a:extLst>
                    <a:ext uri="{9D8B030D-6E8A-4147-A177-3AD203B41FA5}">
                      <a16:colId xmlns:a16="http://schemas.microsoft.com/office/drawing/2014/main" val="4080491634"/>
                    </a:ext>
                  </a:extLst>
                </a:gridCol>
              </a:tblGrid>
              <a:tr h="334588">
                <a:tc>
                  <a:txBody>
                    <a:bodyPr/>
                    <a:lstStyle/>
                    <a:p>
                      <a:r>
                        <a:rPr lang="en-GB" sz="900" b="1"/>
                        <a:t>Style</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1"/>
                        <a:t>Costume Narrator- Colours</a:t>
                      </a:r>
                      <a:r>
                        <a:rPr lang="en-GB" sz="900"/>
                        <a:t>: Black, grey, dark red – representing fate, judgement, death.</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94417237"/>
                  </a:ext>
                </a:extLst>
              </a:tr>
              <a:tr h="836471">
                <a:tc>
                  <a:txBody>
                    <a:bodyPr/>
                    <a:lstStyle/>
                    <a:p>
                      <a:r>
                        <a:rPr lang="en-GB" sz="900" b="1"/>
                        <a:t>Neutral or symbolic</a:t>
                      </a:r>
                      <a:endParaRPr lang="en-GB" sz="9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a:t>Dark, simple outfit – black trousers, shirt or turtleneck, possibly long coat. Timeless look. Could wear symbolic red (e.g. tie or scarf) to foreshadow danger or blood. Minimal props. Often dressed identically across scenes to reinforce omnipresence.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03096560"/>
                  </a:ext>
                </a:extLst>
              </a:tr>
            </a:tbl>
          </a:graphicData>
        </a:graphic>
      </p:graphicFrame>
      <p:graphicFrame>
        <p:nvGraphicFramePr>
          <p:cNvPr id="8" name="Table 7">
            <a:extLst>
              <a:ext uri="{FF2B5EF4-FFF2-40B4-BE49-F238E27FC236}">
                <a16:creationId xmlns:a16="http://schemas.microsoft.com/office/drawing/2014/main" id="{4E419AC9-4AD7-639D-4730-87DC4ACDCE2C}"/>
              </a:ext>
            </a:extLst>
          </p:cNvPr>
          <p:cNvGraphicFramePr>
            <a:graphicFrameLocks noGrp="1"/>
          </p:cNvGraphicFramePr>
          <p:nvPr>
            <p:extLst>
              <p:ext uri="{D42A27DB-BD31-4B8C-83A1-F6EECF244321}">
                <p14:modId xmlns:p14="http://schemas.microsoft.com/office/powerpoint/2010/main" val="3170171068"/>
              </p:ext>
            </p:extLst>
          </p:nvPr>
        </p:nvGraphicFramePr>
        <p:xfrm>
          <a:off x="2876550" y="5057775"/>
          <a:ext cx="2218578" cy="1734090"/>
        </p:xfrm>
        <a:graphic>
          <a:graphicData uri="http://schemas.openxmlformats.org/drawingml/2006/table">
            <a:tbl>
              <a:tblPr/>
              <a:tblGrid>
                <a:gridCol w="2218578">
                  <a:extLst>
                    <a:ext uri="{9D8B030D-6E8A-4147-A177-3AD203B41FA5}">
                      <a16:colId xmlns:a16="http://schemas.microsoft.com/office/drawing/2014/main" val="1533629866"/>
                    </a:ext>
                  </a:extLst>
                </a:gridCol>
              </a:tblGrid>
              <a:tr h="578030">
                <a:tc>
                  <a:txBody>
                    <a:bodyPr/>
                    <a:lstStyle/>
                    <a:p>
                      <a:r>
                        <a:rPr lang="en-GB" sz="900" b="1"/>
                        <a:t>Teenager/Adult Sammy-Colours</a:t>
                      </a:r>
                      <a:r>
                        <a:rPr lang="en-GB" sz="900"/>
                        <a:t>: Dark tones, reds or black to suggest violence or danger.</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5369875"/>
                  </a:ext>
                </a:extLst>
              </a:tr>
              <a:tr h="578030">
                <a:tc>
                  <a:txBody>
                    <a:bodyPr/>
                    <a:lstStyle/>
                    <a:p>
                      <a:r>
                        <a:rPr lang="en-GB" sz="900" b="1"/>
                        <a:t>Teen</a:t>
                      </a:r>
                      <a:r>
                        <a:rPr lang="en-GB" sz="900"/>
                        <a:t>: Dirty jeans, leather jacket, boots. Possibly has a weapon (e.g., flick knife prop).</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69150424"/>
                  </a:ext>
                </a:extLst>
              </a:tr>
              <a:tr h="578030">
                <a:tc>
                  <a:txBody>
                    <a:bodyPr/>
                    <a:lstStyle/>
                    <a:p>
                      <a:r>
                        <a:rPr lang="en-GB" sz="900" b="1"/>
                        <a:t>Adult</a:t>
                      </a:r>
                      <a:r>
                        <a:rPr lang="en-GB" sz="900"/>
                        <a:t>: Gangster-like look – black jacket, sunglasses, possibly intimidating clothing to show criminal lifestyle.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4755996"/>
                  </a:ext>
                </a:extLst>
              </a:tr>
            </a:tbl>
          </a:graphicData>
        </a:graphic>
      </p:graphicFrame>
    </p:spTree>
    <p:extLst>
      <p:ext uri="{BB962C8B-B14F-4D97-AF65-F5344CB8AC3E}">
        <p14:creationId xmlns:p14="http://schemas.microsoft.com/office/powerpoint/2010/main" val="28553149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4D123F72-C24E-2C53-7F72-7919B8CD889A}"/>
              </a:ext>
            </a:extLst>
          </p:cNvPr>
          <p:cNvGraphicFramePr>
            <a:graphicFrameLocks noGrp="1"/>
          </p:cNvGraphicFramePr>
          <p:nvPr>
            <p:ph idx="1"/>
            <p:extLst>
              <p:ext uri="{D42A27DB-BD31-4B8C-83A1-F6EECF244321}">
                <p14:modId xmlns:p14="http://schemas.microsoft.com/office/powerpoint/2010/main" val="1708516466"/>
              </p:ext>
            </p:extLst>
          </p:nvPr>
        </p:nvGraphicFramePr>
        <p:xfrm>
          <a:off x="166890" y="554609"/>
          <a:ext cx="11858219" cy="6233160"/>
        </p:xfrm>
        <a:graphic>
          <a:graphicData uri="http://schemas.openxmlformats.org/drawingml/2006/table">
            <a:tbl>
              <a:tblPr firstRow="1" bandRow="1">
                <a:tableStyleId>{5940675A-B579-460E-94D1-54222C63F5DA}</a:tableStyleId>
              </a:tblPr>
              <a:tblGrid>
                <a:gridCol w="1518834">
                  <a:extLst>
                    <a:ext uri="{9D8B030D-6E8A-4147-A177-3AD203B41FA5}">
                      <a16:colId xmlns:a16="http://schemas.microsoft.com/office/drawing/2014/main" val="1451803542"/>
                    </a:ext>
                  </a:extLst>
                </a:gridCol>
                <a:gridCol w="7346197">
                  <a:extLst>
                    <a:ext uri="{9D8B030D-6E8A-4147-A177-3AD203B41FA5}">
                      <a16:colId xmlns:a16="http://schemas.microsoft.com/office/drawing/2014/main" val="4113747222"/>
                    </a:ext>
                  </a:extLst>
                </a:gridCol>
                <a:gridCol w="2993188">
                  <a:extLst>
                    <a:ext uri="{9D8B030D-6E8A-4147-A177-3AD203B41FA5}">
                      <a16:colId xmlns:a16="http://schemas.microsoft.com/office/drawing/2014/main" val="230231477"/>
                    </a:ext>
                  </a:extLst>
                </a:gridCol>
              </a:tblGrid>
              <a:tr h="1224367">
                <a:tc>
                  <a:txBody>
                    <a:bodyPr/>
                    <a:lstStyle/>
                    <a:p>
                      <a:r>
                        <a:rPr lang="en-GB" sz="1100">
                          <a:latin typeface="Comic Sans MS" panose="030F0702030302020204" pitchFamily="66" charset="0"/>
                        </a:rPr>
                        <a:t>6.1</a:t>
                      </a:r>
                    </a:p>
                    <a:p>
                      <a:r>
                        <a:rPr lang="en-GB" sz="1100">
                          <a:latin typeface="Comic Sans MS" panose="030F0702030302020204" pitchFamily="66" charset="0"/>
                        </a:rPr>
                        <a:t>4 marks </a:t>
                      </a:r>
                    </a:p>
                    <a:p>
                      <a:r>
                        <a:rPr lang="en-GB" sz="1100">
                          <a:latin typeface="Comic Sans MS" panose="030F0702030302020204" pitchFamily="66" charset="0"/>
                        </a:rPr>
                        <a:t>Design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Comic Sans MS" panose="030F0702030302020204" pitchFamily="66" charset="0"/>
                        </a:rPr>
                        <a:t>Ask yourself-</a:t>
                      </a:r>
                      <a:r>
                        <a:rPr lang="en-GB" sz="1100" i="1">
                          <a:solidFill>
                            <a:srgbClr val="FF0000"/>
                          </a:solidFill>
                          <a:latin typeface="Comic Sans MS" panose="030F0702030302020204" pitchFamily="66" charset="0"/>
                        </a:rPr>
                        <a:t>What design element is it? Costume, set, lights? </a:t>
                      </a:r>
                    </a:p>
                    <a:p>
                      <a:r>
                        <a:rPr lang="en-GB" sz="1100">
                          <a:latin typeface="Comic Sans MS" panose="030F0702030302020204" pitchFamily="66" charset="0"/>
                        </a:rPr>
                        <a:t>5 MINS</a:t>
                      </a:r>
                    </a:p>
                  </a:txBody>
                  <a:tcPr/>
                </a:tc>
                <a:tc>
                  <a:txBody>
                    <a:bodyPr/>
                    <a:lstStyle/>
                    <a:p>
                      <a:r>
                        <a:rPr lang="en-GB" sz="1100" b="1">
                          <a:latin typeface="Comic Sans MS" panose="030F0702030302020204" pitchFamily="66" charset="0"/>
                        </a:rPr>
                        <a:t>What</a:t>
                      </a:r>
                      <a:r>
                        <a:rPr lang="en-GB" sz="1100">
                          <a:latin typeface="Comic Sans MS" panose="030F0702030302020204" pitchFamily="66" charset="0"/>
                        </a:rPr>
                        <a:t> will you do- brief introduction</a:t>
                      </a:r>
                    </a:p>
                    <a:p>
                      <a:r>
                        <a:rPr lang="en-GB" sz="1100" b="1">
                          <a:latin typeface="Comic Sans MS" panose="030F0702030302020204" pitchFamily="66" charset="0"/>
                        </a:rPr>
                        <a:t>How</a:t>
                      </a:r>
                      <a:r>
                        <a:rPr lang="en-GB" sz="1100">
                          <a:latin typeface="Comic Sans MS" panose="030F0702030302020204" pitchFamily="66" charset="0"/>
                        </a:rPr>
                        <a:t> will you have it look –</a:t>
                      </a:r>
                    </a:p>
                    <a:p>
                      <a:r>
                        <a:rPr lang="en-GB" sz="1100" i="1">
                          <a:latin typeface="Comic Sans MS" panose="030F0702030302020204" pitchFamily="66" charset="0"/>
                        </a:rPr>
                        <a:t>• Set- how will you have the set to support you design idea? </a:t>
                      </a:r>
                    </a:p>
                    <a:p>
                      <a:r>
                        <a:rPr lang="en-GB" sz="1100" i="1">
                          <a:latin typeface="Comic Sans MS" panose="030F0702030302020204" pitchFamily="66" charset="0"/>
                        </a:rPr>
                        <a:t>• Costume- how will you specifically dress the character to support your design idea </a:t>
                      </a:r>
                    </a:p>
                    <a:p>
                      <a:r>
                        <a:rPr lang="en-GB" sz="1100" i="1">
                          <a:latin typeface="Comic Sans MS" panose="030F0702030302020204" pitchFamily="66" charset="0"/>
                        </a:rPr>
                        <a:t>• Lighting- how will you set the lighting to support the scene and your design idea</a:t>
                      </a:r>
                    </a:p>
                    <a:p>
                      <a:r>
                        <a:rPr lang="en-GB" sz="1100" b="1">
                          <a:latin typeface="Comic Sans MS" panose="030F0702030302020204" pitchFamily="66" charset="0"/>
                        </a:rPr>
                        <a:t>Effect</a:t>
                      </a:r>
                      <a:r>
                        <a:rPr lang="en-GB" sz="1100">
                          <a:latin typeface="Comic Sans MS" panose="030F0702030302020204" pitchFamily="66" charset="0"/>
                        </a:rPr>
                        <a:t> and </a:t>
                      </a:r>
                      <a:r>
                        <a:rPr lang="en-GB" sz="1100" b="1">
                          <a:latin typeface="Comic Sans MS" panose="030F0702030302020204" pitchFamily="66" charset="0"/>
                        </a:rPr>
                        <a:t>why</a:t>
                      </a:r>
                      <a:r>
                        <a:rPr lang="en-GB" sz="1100">
                          <a:latin typeface="Comic Sans MS" panose="030F0702030302020204" pitchFamily="66" charset="0"/>
                        </a:rPr>
                        <a:t> </a:t>
                      </a:r>
                    </a:p>
                  </a:txBody>
                  <a:tcPr/>
                </a:tc>
                <a:tc>
                  <a:txBody>
                    <a:bodyPr/>
                    <a:lstStyle/>
                    <a:p>
                      <a:r>
                        <a:rPr lang="en-GB" sz="1100">
                          <a:latin typeface="Comic Sans MS" panose="030F0702030302020204" pitchFamily="66" charset="0"/>
                        </a:rPr>
                        <a:t>What do you want the design to reflect (show)</a:t>
                      </a:r>
                    </a:p>
                    <a:p>
                      <a:r>
                        <a:rPr lang="en-GB" sz="1100">
                          <a:latin typeface="Comic Sans MS" panose="030F0702030302020204" pitchFamily="66" charset="0"/>
                        </a:rPr>
                        <a:t>Zoom in on each detail- be specific- take the reader across the stage/ top to bottom of the costume. </a:t>
                      </a:r>
                    </a:p>
                    <a:p>
                      <a:r>
                        <a:rPr lang="en-GB" sz="1100">
                          <a:latin typeface="Comic Sans MS" panose="030F0702030302020204" pitchFamily="66" charset="0"/>
                        </a:rPr>
                        <a:t> The reader should be able to picture what you are telling them, clearly</a:t>
                      </a:r>
                    </a:p>
                    <a:p>
                      <a:endParaRPr lang="en-GB" sz="1100">
                        <a:latin typeface="Comic Sans MS" panose="030F0702030302020204" pitchFamily="66" charset="0"/>
                      </a:endParaRPr>
                    </a:p>
                    <a:p>
                      <a:r>
                        <a:rPr lang="en-GB" sz="1100">
                          <a:latin typeface="Comic Sans MS" panose="030F0702030302020204" pitchFamily="66" charset="0"/>
                        </a:rPr>
                        <a:t>Justify your ideas- CONTEXT!</a:t>
                      </a:r>
                    </a:p>
                  </a:txBody>
                  <a:tcPr/>
                </a:tc>
                <a:extLst>
                  <a:ext uri="{0D108BD9-81ED-4DB2-BD59-A6C34878D82A}">
                    <a16:rowId xmlns:a16="http://schemas.microsoft.com/office/drawing/2014/main" val="3976239838"/>
                  </a:ext>
                </a:extLst>
              </a:tr>
              <a:tr h="976393">
                <a:tc>
                  <a:txBody>
                    <a:bodyPr/>
                    <a:lstStyle/>
                    <a:p>
                      <a:r>
                        <a:rPr lang="en-GB" sz="1100">
                          <a:latin typeface="Comic Sans MS" panose="030F0702030302020204" pitchFamily="66" charset="0"/>
                        </a:rPr>
                        <a:t>6.2</a:t>
                      </a:r>
                    </a:p>
                    <a:p>
                      <a:r>
                        <a:rPr lang="en-GB" sz="1100">
                          <a:latin typeface="Comic Sans MS" panose="030F0702030302020204" pitchFamily="66" charset="0"/>
                        </a:rPr>
                        <a:t>8 marks</a:t>
                      </a:r>
                    </a:p>
                    <a:p>
                      <a:r>
                        <a:rPr lang="en-GB" sz="1100">
                          <a:latin typeface="Comic Sans MS" panose="030F0702030302020204" pitchFamily="66" charset="0"/>
                        </a:rPr>
                        <a:t>Quote form the extract</a:t>
                      </a:r>
                    </a:p>
                    <a:p>
                      <a:r>
                        <a:rPr lang="en-GB" sz="1100">
                          <a:latin typeface="Comic Sans MS" panose="030F0702030302020204" pitchFamily="66" charset="0"/>
                        </a:rPr>
                        <a:t>How YOU would perform </a:t>
                      </a:r>
                    </a:p>
                    <a:p>
                      <a:r>
                        <a:rPr lang="en-GB" sz="1100">
                          <a:latin typeface="Comic Sans MS" panose="030F0702030302020204" pitchFamily="66" charset="0"/>
                        </a:rPr>
                        <a:t>10 MINS</a:t>
                      </a:r>
                    </a:p>
                  </a:txBody>
                  <a:tcPr/>
                </a:tc>
                <a:tc>
                  <a:txBody>
                    <a:bodyPr/>
                    <a:lstStyle/>
                    <a:p>
                      <a:r>
                        <a:rPr lang="en-GB" sz="1100">
                          <a:latin typeface="Comic Sans MS" panose="030F0702030302020204" pitchFamily="66" charset="0"/>
                        </a:rPr>
                        <a:t>Brief introduction </a:t>
                      </a:r>
                    </a:p>
                    <a:p>
                      <a:r>
                        <a:rPr lang="en-GB" sz="1100" b="1">
                          <a:latin typeface="Comic Sans MS" panose="030F0702030302020204" pitchFamily="66" charset="0"/>
                        </a:rPr>
                        <a:t>What</a:t>
                      </a:r>
                      <a:r>
                        <a:rPr lang="en-GB" sz="1100">
                          <a:latin typeface="Comic Sans MS" panose="030F0702030302020204" pitchFamily="66" charset="0"/>
                        </a:rPr>
                        <a:t> vocal skills will you use, </a:t>
                      </a:r>
                      <a:r>
                        <a:rPr lang="en-GB" sz="1100" b="1">
                          <a:latin typeface="Comic Sans MS" panose="030F0702030302020204" pitchFamily="66" charset="0"/>
                        </a:rPr>
                        <a:t>how</a:t>
                      </a:r>
                      <a:r>
                        <a:rPr lang="en-GB" sz="1100">
                          <a:latin typeface="Comic Sans MS" panose="030F0702030302020204" pitchFamily="66" charset="0"/>
                        </a:rPr>
                        <a:t> will you perform it (deliver the quote)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b="1">
                          <a:latin typeface="Comic Sans MS" panose="030F0702030302020204" pitchFamily="66" charset="0"/>
                        </a:rPr>
                        <a:t>What</a:t>
                      </a:r>
                      <a:r>
                        <a:rPr lang="en-GB" sz="1100">
                          <a:latin typeface="Comic Sans MS" panose="030F0702030302020204" pitchFamily="66" charset="0"/>
                        </a:rPr>
                        <a:t> physical skills will you use, </a:t>
                      </a:r>
                      <a:r>
                        <a:rPr lang="en-GB" sz="1100" b="1">
                          <a:latin typeface="Comic Sans MS" panose="030F0702030302020204" pitchFamily="66" charset="0"/>
                        </a:rPr>
                        <a:t>how</a:t>
                      </a:r>
                      <a:r>
                        <a:rPr lang="en-GB" sz="1100">
                          <a:latin typeface="Comic Sans MS" panose="030F0702030302020204" pitchFamily="66" charset="0"/>
                        </a:rPr>
                        <a:t> will you perform it (deliver the quote)</a:t>
                      </a:r>
                    </a:p>
                    <a:p>
                      <a:r>
                        <a:rPr lang="en-GB" sz="1100">
                          <a:latin typeface="Comic Sans MS" panose="030F0702030302020204" pitchFamily="66" charset="0"/>
                        </a:rPr>
                        <a:t> </a:t>
                      </a:r>
                      <a:r>
                        <a:rPr lang="en-GB" sz="1100" b="1">
                          <a:latin typeface="Comic Sans MS" panose="030F0702030302020204" pitchFamily="66" charset="0"/>
                        </a:rPr>
                        <a:t>Why</a:t>
                      </a:r>
                      <a:r>
                        <a:rPr lang="en-GB" sz="1100">
                          <a:latin typeface="Comic Sans MS" panose="030F0702030302020204" pitchFamily="66" charset="0"/>
                        </a:rPr>
                        <a:t>? What </a:t>
                      </a:r>
                      <a:r>
                        <a:rPr lang="en-GB" sz="1100" b="1">
                          <a:latin typeface="Comic Sans MS" panose="030F0702030302020204" pitchFamily="66" charset="0"/>
                        </a:rPr>
                        <a:t>effect</a:t>
                      </a:r>
                      <a:r>
                        <a:rPr lang="en-GB" sz="1100">
                          <a:latin typeface="Comic Sans MS" panose="030F0702030302020204" pitchFamily="66" charset="0"/>
                        </a:rPr>
                        <a:t> do you want to have on the audience/ show the audience.</a:t>
                      </a:r>
                    </a:p>
                  </a:txBody>
                  <a:tcPr/>
                </a:tc>
                <a:tc>
                  <a:txBody>
                    <a:bodyPr/>
                    <a:lstStyle/>
                    <a:p>
                      <a:r>
                        <a:rPr lang="en-GB" sz="1100">
                          <a:latin typeface="Comic Sans MS" panose="030F0702030302020204" pitchFamily="66" charset="0"/>
                        </a:rPr>
                        <a:t>Start at the beginning of the quote and work through it. </a:t>
                      </a:r>
                    </a:p>
                    <a:p>
                      <a:r>
                        <a:rPr lang="en-GB" sz="1100">
                          <a:latin typeface="Comic Sans MS" panose="030F0702030302020204" pitchFamily="66" charset="0"/>
                        </a:rPr>
                        <a:t>Beginning, middle, end.</a:t>
                      </a:r>
                    </a:p>
                    <a:p>
                      <a:r>
                        <a:rPr lang="en-GB" sz="1100">
                          <a:latin typeface="Comic Sans MS" panose="030F0702030302020204" pitchFamily="66" charset="0"/>
                        </a:rPr>
                        <a:t>Be specific. </a:t>
                      </a:r>
                    </a:p>
                    <a:p>
                      <a:r>
                        <a:rPr lang="en-GB" sz="1100">
                          <a:latin typeface="Comic Sans MS" panose="030F0702030302020204" pitchFamily="66" charset="0"/>
                        </a:rPr>
                        <a:t>This technique, this is how, this is the effect. </a:t>
                      </a:r>
                    </a:p>
                  </a:txBody>
                  <a:tcPr/>
                </a:tc>
                <a:extLst>
                  <a:ext uri="{0D108BD9-81ED-4DB2-BD59-A6C34878D82A}">
                    <a16:rowId xmlns:a16="http://schemas.microsoft.com/office/drawing/2014/main" val="1083876770"/>
                  </a:ext>
                </a:extLst>
              </a:tr>
              <a:tr h="1425841">
                <a:tc>
                  <a:txBody>
                    <a:bodyPr/>
                    <a:lstStyle/>
                    <a:p>
                      <a:r>
                        <a:rPr lang="en-GB" sz="1100">
                          <a:latin typeface="Comic Sans MS" panose="030F0702030302020204" pitchFamily="66" charset="0"/>
                        </a:rPr>
                        <a:t>6.3</a:t>
                      </a:r>
                    </a:p>
                    <a:p>
                      <a:r>
                        <a:rPr lang="en-GB" sz="1100">
                          <a:latin typeface="Comic Sans MS" panose="030F0702030302020204" pitchFamily="66" charset="0"/>
                        </a:rPr>
                        <a:t>12 marks </a:t>
                      </a:r>
                    </a:p>
                    <a:p>
                      <a:r>
                        <a:rPr lang="en-GB" sz="1100">
                          <a:latin typeface="Comic Sans MS" panose="030F0702030302020204" pitchFamily="66" charset="0"/>
                        </a:rPr>
                        <a:t>Shaded part of the extract</a:t>
                      </a:r>
                    </a:p>
                    <a:p>
                      <a:r>
                        <a:rPr lang="en-GB" sz="1100">
                          <a:latin typeface="Comic Sans MS" panose="030F0702030302020204" pitchFamily="66" charset="0"/>
                        </a:rPr>
                        <a:t>Interaction and performance space</a:t>
                      </a:r>
                    </a:p>
                    <a:p>
                      <a:r>
                        <a:rPr lang="en-GB" sz="1100">
                          <a:latin typeface="Comic Sans MS" panose="030F0702030302020204" pitchFamily="66" charset="0"/>
                        </a:rPr>
                        <a:t>15 MINS</a:t>
                      </a:r>
                    </a:p>
                  </a:txBody>
                  <a:tcPr/>
                </a:tc>
                <a:tc>
                  <a:txBody>
                    <a:bodyPr/>
                    <a:lstStyle/>
                    <a:p>
                      <a:r>
                        <a:rPr lang="en-GB" sz="1100">
                          <a:latin typeface="Comic Sans MS" panose="030F0702030302020204" pitchFamily="66" charset="0"/>
                        </a:rPr>
                        <a:t>Brief intro</a:t>
                      </a:r>
                    </a:p>
                    <a:p>
                      <a:r>
                        <a:rPr lang="en-GB" sz="1100">
                          <a:latin typeface="Comic Sans MS" panose="030F0702030302020204" pitchFamily="66" charset="0"/>
                        </a:rPr>
                        <a:t>3 moments-  </a:t>
                      </a:r>
                      <a:r>
                        <a:rPr lang="en-GB" sz="1100" b="1">
                          <a:latin typeface="Comic Sans MS" panose="030F0702030302020204" pitchFamily="66" charset="0"/>
                        </a:rPr>
                        <a:t>beginning, middle, end of the shaded part of the extract</a:t>
                      </a:r>
                    </a:p>
                    <a:p>
                      <a:r>
                        <a:rPr lang="en-GB" sz="1100">
                          <a:latin typeface="Comic Sans MS" panose="030F0702030302020204" pitchFamily="66" charset="0"/>
                        </a:rPr>
                        <a:t>Do this for   ^ </a:t>
                      </a:r>
                      <a:r>
                        <a:rPr lang="en-GB" sz="1100" b="1">
                          <a:latin typeface="Comic Sans MS" panose="030F0702030302020204" pitchFamily="66" charset="0"/>
                        </a:rPr>
                        <a:t>each     ^moment ^-</a:t>
                      </a:r>
                    </a:p>
                    <a:p>
                      <a:r>
                        <a:rPr lang="en-GB" sz="1100">
                          <a:latin typeface="Comic Sans MS" panose="030F0702030302020204" pitchFamily="66" charset="0"/>
                        </a:rPr>
                        <a:t>As I say the line ‘….’ I would…..</a:t>
                      </a:r>
                    </a:p>
                    <a:p>
                      <a:r>
                        <a:rPr lang="en-GB" sz="1100">
                          <a:latin typeface="Comic Sans MS" panose="030F0702030302020204" pitchFamily="66" charset="0"/>
                        </a:rPr>
                        <a:t>Use of space: …move towards Mrs Johnstone…?</a:t>
                      </a:r>
                    </a:p>
                    <a:p>
                      <a:r>
                        <a:rPr lang="en-GB" sz="1100">
                          <a:latin typeface="Comic Sans MS" panose="030F0702030302020204" pitchFamily="66" charset="0"/>
                        </a:rPr>
                        <a:t>Body Language</a:t>
                      </a:r>
                      <a:r>
                        <a:rPr lang="en-GB" sz="1100" i="1">
                          <a:latin typeface="Comic Sans MS" panose="030F0702030302020204" pitchFamily="66" charset="0"/>
                        </a:rPr>
                        <a:t>:…. Gesture with hands open?….</a:t>
                      </a:r>
                    </a:p>
                    <a:p>
                      <a:r>
                        <a:rPr lang="en-GB" sz="1100">
                          <a:latin typeface="Comic Sans MS" panose="030F0702030302020204" pitchFamily="66" charset="0"/>
                        </a:rPr>
                        <a:t>Interaction with the other character</a:t>
                      </a:r>
                      <a:r>
                        <a:rPr lang="en-GB" sz="1100" i="1">
                          <a:latin typeface="Comic Sans MS" panose="030F0702030302020204" pitchFamily="66" charset="0"/>
                        </a:rPr>
                        <a:t>: ….as I say …… As I do this, the other actor</a:t>
                      </a:r>
                    </a:p>
                    <a:p>
                      <a:r>
                        <a:rPr lang="en-GB" sz="1100" i="1">
                          <a:latin typeface="Comic Sans MS" panose="030F0702030302020204" pitchFamily="66" charset="0"/>
                        </a:rPr>
                        <a:t>should…..</a:t>
                      </a:r>
                    </a:p>
                    <a:p>
                      <a:r>
                        <a:rPr lang="en-GB" sz="1100">
                          <a:latin typeface="Comic Sans MS" panose="030F0702030302020204" pitchFamily="66" charset="0"/>
                        </a:rPr>
                        <a:t>Refer back to the ‘specified effect/something’ </a:t>
                      </a:r>
                      <a:r>
                        <a:rPr lang="en-GB" sz="1100" i="1">
                          <a:latin typeface="Comic Sans MS" panose="030F0702030302020204" pitchFamily="66" charset="0"/>
                        </a:rPr>
                        <a:t>– to show the increasing tension: ….this would show the ……..relationship because</a:t>
                      </a:r>
                    </a:p>
                  </a:txBody>
                  <a:tcPr/>
                </a:tc>
                <a:tc>
                  <a:txBody>
                    <a:bodyPr/>
                    <a:lstStyle/>
                    <a:p>
                      <a:r>
                        <a:rPr lang="en-GB" sz="1100">
                          <a:latin typeface="Comic Sans MS" panose="030F0702030302020204" pitchFamily="66" charset="0"/>
                        </a:rPr>
                        <a:t>What is the SOMETHING the question is acting you to show/</a:t>
                      </a:r>
                      <a:r>
                        <a:rPr lang="en-GB" sz="1100" b="1">
                          <a:latin typeface="Comic Sans MS" panose="030F0702030302020204" pitchFamily="66" charset="0"/>
                        </a:rPr>
                        <a:t>create with the other character </a:t>
                      </a:r>
                      <a:r>
                        <a:rPr lang="en-GB" sz="1100">
                          <a:latin typeface="Comic Sans MS" panose="030F0702030302020204" pitchFamily="66" charset="0"/>
                        </a:rPr>
                        <a:t>in the shaded part of the extract.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Comic Sans MS" panose="030F0702030302020204" pitchFamily="66" charset="0"/>
                        </a:rPr>
                        <a:t>This technique, this is how interacting with the other character, this is the effect. </a:t>
                      </a:r>
                    </a:p>
                    <a:p>
                      <a:endParaRPr lang="en-GB" sz="1100">
                        <a:latin typeface="Comic Sans MS" panose="030F0702030302020204" pitchFamily="66" charset="0"/>
                      </a:endParaRPr>
                    </a:p>
                    <a:p>
                      <a:endParaRPr lang="en-GB" sz="1100">
                        <a:latin typeface="Comic Sans MS" panose="030F0702030302020204" pitchFamily="66" charset="0"/>
                      </a:endParaRPr>
                    </a:p>
                    <a:p>
                      <a:endParaRPr lang="en-GB" sz="1100">
                        <a:latin typeface="Comic Sans MS" panose="030F0702030302020204" pitchFamily="66" charset="0"/>
                      </a:endParaRPr>
                    </a:p>
                  </a:txBody>
                  <a:tcPr/>
                </a:tc>
                <a:extLst>
                  <a:ext uri="{0D108BD9-81ED-4DB2-BD59-A6C34878D82A}">
                    <a16:rowId xmlns:a16="http://schemas.microsoft.com/office/drawing/2014/main" val="3848102868"/>
                  </a:ext>
                </a:extLst>
              </a:tr>
              <a:tr h="1138490">
                <a:tc>
                  <a:txBody>
                    <a:bodyPr/>
                    <a:lstStyle/>
                    <a:p>
                      <a:r>
                        <a:rPr lang="en-GB" sz="1100">
                          <a:latin typeface="Comic Sans MS" panose="030F0702030302020204" pitchFamily="66" charset="0"/>
                        </a:rPr>
                        <a:t>6.4 </a:t>
                      </a:r>
                    </a:p>
                    <a:p>
                      <a:r>
                        <a:rPr lang="en-GB" sz="1100">
                          <a:latin typeface="Comic Sans MS" panose="030F0702030302020204" pitchFamily="66" charset="0"/>
                        </a:rPr>
                        <a:t>20 marks </a:t>
                      </a:r>
                    </a:p>
                    <a:p>
                      <a:r>
                        <a:rPr lang="en-GB" sz="1100">
                          <a:latin typeface="Comic Sans MS" panose="030F0702030302020204" pitchFamily="66" charset="0"/>
                        </a:rPr>
                        <a:t>All the extract and the play as a whole</a:t>
                      </a:r>
                    </a:p>
                    <a:p>
                      <a:r>
                        <a:rPr lang="en-GB" sz="1100">
                          <a:latin typeface="Comic Sans MS" panose="030F0702030302020204" pitchFamily="66" charset="0"/>
                        </a:rPr>
                        <a:t>Interpretation </a:t>
                      </a:r>
                    </a:p>
                    <a:p>
                      <a:r>
                        <a:rPr lang="en-GB" sz="1100">
                          <a:latin typeface="Comic Sans MS" panose="030F0702030302020204" pitchFamily="66" charset="0"/>
                        </a:rPr>
                        <a:t>45 MINS</a:t>
                      </a:r>
                    </a:p>
                    <a:p>
                      <a:r>
                        <a:rPr lang="en-GB" sz="1100">
                          <a:latin typeface="Comic Sans MS" panose="030F0702030302020204" pitchFamily="66" charset="0"/>
                        </a:rPr>
                        <a:t>ALWAYS THE ACTING QUESTION</a:t>
                      </a:r>
                    </a:p>
                  </a:txBody>
                  <a:tcPr/>
                </a:tc>
                <a:tc>
                  <a:txBody>
                    <a:bodyPr/>
                    <a:lstStyle/>
                    <a:p>
                      <a:r>
                        <a:rPr lang="en-GB" sz="1100">
                          <a:latin typeface="Comic Sans MS" panose="030F0702030302020204" pitchFamily="66" charset="0"/>
                        </a:rPr>
                        <a:t>1. Brief introduction-who? Context, link to the question (what are you interpreting) </a:t>
                      </a:r>
                    </a:p>
                    <a:p>
                      <a:r>
                        <a:rPr lang="en-GB" sz="1100">
                          <a:latin typeface="Comic Sans MS" panose="030F0702030302020204" pitchFamily="66" charset="0"/>
                        </a:rPr>
                        <a:t>2. What characteristics in the extract do we see. 2B. Explain the characteristic- specifically- what, how, why/effect. QUOTE THE CHARACTER to justify what you’re saying.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Comic Sans MS" panose="030F0702030302020204" pitchFamily="66" charset="0"/>
                        </a:rPr>
                        <a:t>3.What characteristics in the rest of the play do we see. COMPARE OR CONTRAST WITH YOUR ORIGIONAL INTERPRETATION POINT ABOUT THE CHARACTER. 3B. Explain the characteristic- specifically- what, how, why/effect. QUOTE THE CHARACTER to justify what you’re saying.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100">
                          <a:latin typeface="Comic Sans MS" panose="030F0702030302020204" pitchFamily="66" charset="0"/>
                        </a:rPr>
                        <a:t>4. Round up your points. REFER BACK TO THE QUESTION</a:t>
                      </a:r>
                    </a:p>
                  </a:txBody>
                  <a:tcPr/>
                </a:tc>
                <a:tc>
                  <a:txBody>
                    <a:bodyPr/>
                    <a:lstStyle/>
                    <a:p>
                      <a:r>
                        <a:rPr lang="en-GB" sz="1100">
                          <a:latin typeface="Comic Sans MS" panose="030F0702030302020204" pitchFamily="66" charset="0"/>
                        </a:rPr>
                        <a:t>Vocal, physical, interaction </a:t>
                      </a:r>
                    </a:p>
                    <a:p>
                      <a:r>
                        <a:rPr lang="en-GB" sz="1100">
                          <a:latin typeface="Comic Sans MS" panose="030F0702030302020204" pitchFamily="66" charset="0"/>
                        </a:rPr>
                        <a:t>What is the question asking you to interpret about your character? This is key to making your point about how you would play the character. </a:t>
                      </a:r>
                    </a:p>
                    <a:p>
                      <a:r>
                        <a:rPr lang="en-GB" sz="1100">
                          <a:latin typeface="Comic Sans MS" panose="030F0702030302020204" pitchFamily="66" charset="0"/>
                        </a:rPr>
                        <a:t>What, how, effect (link to the question)</a:t>
                      </a:r>
                    </a:p>
                  </a:txBody>
                  <a:tcPr/>
                </a:tc>
                <a:extLst>
                  <a:ext uri="{0D108BD9-81ED-4DB2-BD59-A6C34878D82A}">
                    <a16:rowId xmlns:a16="http://schemas.microsoft.com/office/drawing/2014/main" val="2506046584"/>
                  </a:ext>
                </a:extLst>
              </a:tr>
            </a:tbl>
          </a:graphicData>
        </a:graphic>
      </p:graphicFrame>
      <p:sp>
        <p:nvSpPr>
          <p:cNvPr id="2" name="TextBox 1">
            <a:extLst>
              <a:ext uri="{FF2B5EF4-FFF2-40B4-BE49-F238E27FC236}">
                <a16:creationId xmlns:a16="http://schemas.microsoft.com/office/drawing/2014/main" id="{751932CD-1661-0BCC-71A3-152DEE8927CA}"/>
              </a:ext>
            </a:extLst>
          </p:cNvPr>
          <p:cNvSpPr txBox="1"/>
          <p:nvPr/>
        </p:nvSpPr>
        <p:spPr>
          <a:xfrm>
            <a:off x="3521963" y="70231"/>
            <a:ext cx="5148072" cy="461665"/>
          </a:xfrm>
          <a:prstGeom prst="rect">
            <a:avLst/>
          </a:prstGeom>
          <a:noFill/>
        </p:spPr>
        <p:txBody>
          <a:bodyPr wrap="square" rtlCol="0">
            <a:spAutoFit/>
          </a:bodyPr>
          <a:lstStyle/>
          <a:p>
            <a:pPr algn="ctr"/>
            <a:r>
              <a:rPr lang="en-GB" sz="2400" b="1" u="sng">
                <a:latin typeface="Comic Sans MS" panose="030F0702030302020204" pitchFamily="66" charset="0"/>
              </a:rPr>
              <a:t>STRUCTURE BREAKDOWN!</a:t>
            </a:r>
          </a:p>
        </p:txBody>
      </p:sp>
    </p:spTree>
    <p:extLst>
      <p:ext uri="{BB962C8B-B14F-4D97-AF65-F5344CB8AC3E}">
        <p14:creationId xmlns:p14="http://schemas.microsoft.com/office/powerpoint/2010/main" val="17897892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2351</Words>
  <Application>Microsoft Office PowerPoint</Application>
  <PresentationFormat>Widescreen</PresentationFormat>
  <Paragraphs>370</Paragraphs>
  <Slides>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Aptos</vt:lpstr>
      <vt:lpstr>Aptos Display</vt:lpstr>
      <vt:lpstr>Arial</vt:lpstr>
      <vt:lpstr>Comic Sans MS</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Miss H Binns</dc:creator>
  <cp:lastModifiedBy>Miss H Binns</cp:lastModifiedBy>
  <cp:revision>1</cp:revision>
  <dcterms:created xsi:type="dcterms:W3CDTF">2025-05-14T14:21:17Z</dcterms:created>
  <dcterms:modified xsi:type="dcterms:W3CDTF">2025-05-23T06:52:47Z</dcterms:modified>
</cp:coreProperties>
</file>