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32D44B3-D17E-474E-85F6-BA8CC2E17DDA}" v="270" dt="2025-07-01T17:18:11.16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s G McCormick" userId="b14d37be-9fbc-40a8-9e20-d0b1ef8dc4a1" providerId="ADAL" clId="{632D44B3-D17E-474E-85F6-BA8CC2E17DDA}"/>
    <pc:docChg chg="custSel addSld modSld">
      <pc:chgData name="Ms G McCormick" userId="b14d37be-9fbc-40a8-9e20-d0b1ef8dc4a1" providerId="ADAL" clId="{632D44B3-D17E-474E-85F6-BA8CC2E17DDA}" dt="2025-07-01T17:18:11.163" v="269" actId="1076"/>
      <pc:docMkLst>
        <pc:docMk/>
      </pc:docMkLst>
      <pc:sldChg chg="addSp delSp modSp mod">
        <pc:chgData name="Ms G McCormick" userId="b14d37be-9fbc-40a8-9e20-d0b1ef8dc4a1" providerId="ADAL" clId="{632D44B3-D17E-474E-85F6-BA8CC2E17DDA}" dt="2025-07-01T17:02:57.633" v="173" actId="21"/>
        <pc:sldMkLst>
          <pc:docMk/>
          <pc:sldMk cId="4163217082" sldId="256"/>
        </pc:sldMkLst>
        <pc:spChg chg="add del mod">
          <ac:chgData name="Ms G McCormick" userId="b14d37be-9fbc-40a8-9e20-d0b1ef8dc4a1" providerId="ADAL" clId="{632D44B3-D17E-474E-85F6-BA8CC2E17DDA}" dt="2025-07-01T17:02:57.633" v="173" actId="21"/>
          <ac:spMkLst>
            <pc:docMk/>
            <pc:sldMk cId="4163217082" sldId="256"/>
            <ac:spMk id="3" creationId="{1239D0B5-D2F4-8D79-AF4F-D0ACAB1B5FC0}"/>
          </ac:spMkLst>
        </pc:spChg>
        <pc:spChg chg="add mod">
          <ac:chgData name="Ms G McCormick" userId="b14d37be-9fbc-40a8-9e20-d0b1ef8dc4a1" providerId="ADAL" clId="{632D44B3-D17E-474E-85F6-BA8CC2E17DDA}" dt="2025-07-01T16:49:34.681" v="120" actId="1076"/>
          <ac:spMkLst>
            <pc:docMk/>
            <pc:sldMk cId="4163217082" sldId="256"/>
            <ac:spMk id="5" creationId="{281A22E3-9066-4E50-CC35-61F758D4A15E}"/>
          </ac:spMkLst>
        </pc:spChg>
        <pc:spChg chg="mod">
          <ac:chgData name="Ms G McCormick" userId="b14d37be-9fbc-40a8-9e20-d0b1ef8dc4a1" providerId="ADAL" clId="{632D44B3-D17E-474E-85F6-BA8CC2E17DDA}" dt="2025-07-01T16:51:01.400" v="135" actId="20577"/>
          <ac:spMkLst>
            <pc:docMk/>
            <pc:sldMk cId="4163217082" sldId="256"/>
            <ac:spMk id="6" creationId="{F6A4D69C-D9A9-4656-22C4-C478F242978C}"/>
          </ac:spMkLst>
        </pc:spChg>
        <pc:spChg chg="add mod">
          <ac:chgData name="Ms G McCormick" userId="b14d37be-9fbc-40a8-9e20-d0b1ef8dc4a1" providerId="ADAL" clId="{632D44B3-D17E-474E-85F6-BA8CC2E17DDA}" dt="2025-07-01T16:51:30.590" v="144" actId="1076"/>
          <ac:spMkLst>
            <pc:docMk/>
            <pc:sldMk cId="4163217082" sldId="256"/>
            <ac:spMk id="7" creationId="{6422485B-185D-0643-43D9-E35EFAF2ED73}"/>
          </ac:spMkLst>
        </pc:spChg>
        <pc:spChg chg="add mod">
          <ac:chgData name="Ms G McCormick" userId="b14d37be-9fbc-40a8-9e20-d0b1ef8dc4a1" providerId="ADAL" clId="{632D44B3-D17E-474E-85F6-BA8CC2E17DDA}" dt="2025-07-01T16:52:09.830" v="149" actId="1076"/>
          <ac:spMkLst>
            <pc:docMk/>
            <pc:sldMk cId="4163217082" sldId="256"/>
            <ac:spMk id="11" creationId="{FE641676-C202-0990-D545-639F17970597}"/>
          </ac:spMkLst>
        </pc:spChg>
        <pc:spChg chg="mod">
          <ac:chgData name="Ms G McCormick" userId="b14d37be-9fbc-40a8-9e20-d0b1ef8dc4a1" providerId="ADAL" clId="{632D44B3-D17E-474E-85F6-BA8CC2E17DDA}" dt="2025-07-01T16:51:07.342" v="138" actId="20577"/>
          <ac:spMkLst>
            <pc:docMk/>
            <pc:sldMk cId="4163217082" sldId="256"/>
            <ac:spMk id="12" creationId="{95554644-BEFE-7AE7-1DC4-4D6575ED83B4}"/>
          </ac:spMkLst>
        </pc:spChg>
        <pc:spChg chg="add mod">
          <ac:chgData name="Ms G McCormick" userId="b14d37be-9fbc-40a8-9e20-d0b1ef8dc4a1" providerId="ADAL" clId="{632D44B3-D17E-474E-85F6-BA8CC2E17DDA}" dt="2025-07-01T16:52:29.548" v="153" actId="20577"/>
          <ac:spMkLst>
            <pc:docMk/>
            <pc:sldMk cId="4163217082" sldId="256"/>
            <ac:spMk id="13" creationId="{EF39EFB4-D20E-052F-E521-8FE9358ED07A}"/>
          </ac:spMkLst>
        </pc:spChg>
        <pc:graphicFrameChg chg="add mod modGraphic">
          <ac:chgData name="Ms G McCormick" userId="b14d37be-9fbc-40a8-9e20-d0b1ef8dc4a1" providerId="ADAL" clId="{632D44B3-D17E-474E-85F6-BA8CC2E17DDA}" dt="2025-07-01T16:31:53.175" v="30" actId="14100"/>
          <ac:graphicFrameMkLst>
            <pc:docMk/>
            <pc:sldMk cId="4163217082" sldId="256"/>
            <ac:graphicFrameMk id="2" creationId="{7FEA141E-0FC4-D44A-FDC9-F775D08ECD11}"/>
          </ac:graphicFrameMkLst>
        </pc:graphicFrameChg>
        <pc:picChg chg="add del mod">
          <ac:chgData name="Ms G McCormick" userId="b14d37be-9fbc-40a8-9e20-d0b1ef8dc4a1" providerId="ADAL" clId="{632D44B3-D17E-474E-85F6-BA8CC2E17DDA}" dt="2025-07-01T16:47:14.373" v="88" actId="21"/>
          <ac:picMkLst>
            <pc:docMk/>
            <pc:sldMk cId="4163217082" sldId="256"/>
            <ac:picMk id="3" creationId="{01AD72C8-5440-91E4-83FF-78624CDD5CC6}"/>
          </ac:picMkLst>
        </pc:picChg>
        <pc:picChg chg="mod">
          <ac:chgData name="Ms G McCormick" userId="b14d37be-9fbc-40a8-9e20-d0b1ef8dc4a1" providerId="ADAL" clId="{632D44B3-D17E-474E-85F6-BA8CC2E17DDA}" dt="2025-07-01T16:31:10.189" v="25" actId="1076"/>
          <ac:picMkLst>
            <pc:docMk/>
            <pc:sldMk cId="4163217082" sldId="256"/>
            <ac:picMk id="8" creationId="{C7CA4F08-854C-18D8-0BBB-B9CAB2429219}"/>
          </ac:picMkLst>
        </pc:picChg>
        <pc:picChg chg="mod">
          <ac:chgData name="Ms G McCormick" userId="b14d37be-9fbc-40a8-9e20-d0b1ef8dc4a1" providerId="ADAL" clId="{632D44B3-D17E-474E-85F6-BA8CC2E17DDA}" dt="2025-07-01T16:49:39.499" v="122" actId="1076"/>
          <ac:picMkLst>
            <pc:docMk/>
            <pc:sldMk cId="4163217082" sldId="256"/>
            <ac:picMk id="9" creationId="{3635A23F-FC41-A677-0866-638BA1D92C5F}"/>
          </ac:picMkLst>
        </pc:picChg>
        <pc:picChg chg="mod">
          <ac:chgData name="Ms G McCormick" userId="b14d37be-9fbc-40a8-9e20-d0b1ef8dc4a1" providerId="ADAL" clId="{632D44B3-D17E-474E-85F6-BA8CC2E17DDA}" dt="2025-07-01T16:49:37.165" v="121" actId="1076"/>
          <ac:picMkLst>
            <pc:docMk/>
            <pc:sldMk cId="4163217082" sldId="256"/>
            <ac:picMk id="10" creationId="{CCF63E13-FF35-0239-13E2-0F6BF82D2970}"/>
          </ac:picMkLst>
        </pc:picChg>
      </pc:sldChg>
      <pc:sldChg chg="addSp delSp modSp mod">
        <pc:chgData name="Ms G McCormick" userId="b14d37be-9fbc-40a8-9e20-d0b1ef8dc4a1" providerId="ADAL" clId="{632D44B3-D17E-474E-85F6-BA8CC2E17DDA}" dt="2025-07-01T17:04:51.919" v="197" actId="1076"/>
        <pc:sldMkLst>
          <pc:docMk/>
          <pc:sldMk cId="90050797" sldId="257"/>
        </pc:sldMkLst>
        <pc:spChg chg="add mod">
          <ac:chgData name="Ms G McCormick" userId="b14d37be-9fbc-40a8-9e20-d0b1ef8dc4a1" providerId="ADAL" clId="{632D44B3-D17E-474E-85F6-BA8CC2E17DDA}" dt="2025-07-01T17:03:10.996" v="177" actId="20577"/>
          <ac:spMkLst>
            <pc:docMk/>
            <pc:sldMk cId="90050797" sldId="257"/>
            <ac:spMk id="2" creationId="{D69A476C-8AEA-92B3-762F-5FBD1F7AF56D}"/>
          </ac:spMkLst>
        </pc:spChg>
        <pc:spChg chg="add mod">
          <ac:chgData name="Ms G McCormick" userId="b14d37be-9fbc-40a8-9e20-d0b1ef8dc4a1" providerId="ADAL" clId="{632D44B3-D17E-474E-85F6-BA8CC2E17DDA}" dt="2025-07-01T17:04:06.196" v="188" actId="1076"/>
          <ac:spMkLst>
            <pc:docMk/>
            <pc:sldMk cId="90050797" sldId="257"/>
            <ac:spMk id="5" creationId="{D37E98F3-FE9E-BD17-5DE9-042FB5D4D0AE}"/>
          </ac:spMkLst>
        </pc:spChg>
        <pc:spChg chg="add mod">
          <ac:chgData name="Ms G McCormick" userId="b14d37be-9fbc-40a8-9e20-d0b1ef8dc4a1" providerId="ADAL" clId="{632D44B3-D17E-474E-85F6-BA8CC2E17DDA}" dt="2025-07-01T17:03:55.476" v="186" actId="1076"/>
          <ac:spMkLst>
            <pc:docMk/>
            <pc:sldMk cId="90050797" sldId="257"/>
            <ac:spMk id="6" creationId="{DF0ED164-FB14-8CCC-0D4D-B90BD86ED440}"/>
          </ac:spMkLst>
        </pc:spChg>
        <pc:spChg chg="del mod">
          <ac:chgData name="Ms G McCormick" userId="b14d37be-9fbc-40a8-9e20-d0b1ef8dc4a1" providerId="ADAL" clId="{632D44B3-D17E-474E-85F6-BA8CC2E17DDA}" dt="2025-07-01T16:39:12.106" v="70" actId="478"/>
          <ac:spMkLst>
            <pc:docMk/>
            <pc:sldMk cId="90050797" sldId="257"/>
            <ac:spMk id="7" creationId="{7C382C27-175D-1D80-B798-ECEA6F210A39}"/>
          </ac:spMkLst>
        </pc:spChg>
        <pc:spChg chg="add mod">
          <ac:chgData name="Ms G McCormick" userId="b14d37be-9fbc-40a8-9e20-d0b1ef8dc4a1" providerId="ADAL" clId="{632D44B3-D17E-474E-85F6-BA8CC2E17DDA}" dt="2025-07-01T17:04:51.919" v="197" actId="1076"/>
          <ac:spMkLst>
            <pc:docMk/>
            <pc:sldMk cId="90050797" sldId="257"/>
            <ac:spMk id="7" creationId="{F7502F9A-12B3-3172-0CDC-3C84267158A6}"/>
          </ac:spMkLst>
        </pc:spChg>
        <pc:spChg chg="mod ord">
          <ac:chgData name="Ms G McCormick" userId="b14d37be-9fbc-40a8-9e20-d0b1ef8dc4a1" providerId="ADAL" clId="{632D44B3-D17E-474E-85F6-BA8CC2E17DDA}" dt="2025-07-01T17:04:43.167" v="196" actId="1076"/>
          <ac:spMkLst>
            <pc:docMk/>
            <pc:sldMk cId="90050797" sldId="257"/>
            <ac:spMk id="10" creationId="{A04A799C-123F-BEB2-902E-B0BCA44C9C36}"/>
          </ac:spMkLst>
        </pc:spChg>
        <pc:graphicFrameChg chg="add del mod modGraphic">
          <ac:chgData name="Ms G McCormick" userId="b14d37be-9fbc-40a8-9e20-d0b1ef8dc4a1" providerId="ADAL" clId="{632D44B3-D17E-474E-85F6-BA8CC2E17DDA}" dt="2025-07-01T16:47:44.699" v="97" actId="21"/>
          <ac:graphicFrameMkLst>
            <pc:docMk/>
            <pc:sldMk cId="90050797" sldId="257"/>
            <ac:graphicFrameMk id="5" creationId="{CFC0CC49-2192-95DD-D353-7C637399EA71}"/>
          </ac:graphicFrameMkLst>
        </pc:graphicFrameChg>
        <pc:graphicFrameChg chg="del mod modGraphic">
          <ac:chgData name="Ms G McCormick" userId="b14d37be-9fbc-40a8-9e20-d0b1ef8dc4a1" providerId="ADAL" clId="{632D44B3-D17E-474E-85F6-BA8CC2E17DDA}" dt="2025-07-01T16:39:09.945" v="69" actId="478"/>
          <ac:graphicFrameMkLst>
            <pc:docMk/>
            <pc:sldMk cId="90050797" sldId="257"/>
            <ac:graphicFrameMk id="6" creationId="{6064807F-9B5C-03A0-A87A-97E8538F4A1F}"/>
          </ac:graphicFrameMkLst>
        </pc:graphicFrameChg>
        <pc:picChg chg="add mod">
          <ac:chgData name="Ms G McCormick" userId="b14d37be-9fbc-40a8-9e20-d0b1ef8dc4a1" providerId="ADAL" clId="{632D44B3-D17E-474E-85F6-BA8CC2E17DDA}" dt="2025-07-01T16:50:42.066" v="130" actId="14100"/>
          <ac:picMkLst>
            <pc:docMk/>
            <pc:sldMk cId="90050797" sldId="257"/>
            <ac:picMk id="3" creationId="{18A7A5BD-A687-F011-60F4-E5F7D8A01EEF}"/>
          </ac:picMkLst>
        </pc:picChg>
        <pc:picChg chg="add mod">
          <ac:chgData name="Ms G McCormick" userId="b14d37be-9fbc-40a8-9e20-d0b1ef8dc4a1" providerId="ADAL" clId="{632D44B3-D17E-474E-85F6-BA8CC2E17DDA}" dt="2025-07-01T16:50:46.645" v="132" actId="1076"/>
          <ac:picMkLst>
            <pc:docMk/>
            <pc:sldMk cId="90050797" sldId="257"/>
            <ac:picMk id="4" creationId="{49BF9573-F5FC-4651-8614-368D0E9C228D}"/>
          </ac:picMkLst>
        </pc:picChg>
        <pc:picChg chg="del mod">
          <ac:chgData name="Ms G McCormick" userId="b14d37be-9fbc-40a8-9e20-d0b1ef8dc4a1" providerId="ADAL" clId="{632D44B3-D17E-474E-85F6-BA8CC2E17DDA}" dt="2025-07-01T16:46:32.625" v="77" actId="21"/>
          <ac:picMkLst>
            <pc:docMk/>
            <pc:sldMk cId="90050797" sldId="257"/>
            <ac:picMk id="8" creationId="{01AD72C8-5440-91E4-83FF-78624CDD5CC6}"/>
          </ac:picMkLst>
        </pc:picChg>
        <pc:picChg chg="add mod">
          <ac:chgData name="Ms G McCormick" userId="b14d37be-9fbc-40a8-9e20-d0b1ef8dc4a1" providerId="ADAL" clId="{632D44B3-D17E-474E-85F6-BA8CC2E17DDA}" dt="2025-07-01T17:03:53.073" v="185" actId="1076"/>
          <ac:picMkLst>
            <pc:docMk/>
            <pc:sldMk cId="90050797" sldId="257"/>
            <ac:picMk id="9" creationId="{01AD72C8-5440-91E4-83FF-78624CDD5CC6}"/>
          </ac:picMkLst>
        </pc:picChg>
        <pc:picChg chg="del mod">
          <ac:chgData name="Ms G McCormick" userId="b14d37be-9fbc-40a8-9e20-d0b1ef8dc4a1" providerId="ADAL" clId="{632D44B3-D17E-474E-85F6-BA8CC2E17DDA}" dt="2025-07-01T16:39:05.366" v="67" actId="478"/>
          <ac:picMkLst>
            <pc:docMk/>
            <pc:sldMk cId="90050797" sldId="257"/>
            <ac:picMk id="13" creationId="{C5D7FDBD-ACD6-70B9-DF9F-87EAF299E43D}"/>
          </ac:picMkLst>
        </pc:picChg>
        <pc:picChg chg="del mod">
          <ac:chgData name="Ms G McCormick" userId="b14d37be-9fbc-40a8-9e20-d0b1ef8dc4a1" providerId="ADAL" clId="{632D44B3-D17E-474E-85F6-BA8CC2E17DDA}" dt="2025-07-01T16:39:06.269" v="68" actId="478"/>
          <ac:picMkLst>
            <pc:docMk/>
            <pc:sldMk cId="90050797" sldId="257"/>
            <ac:picMk id="1030" creationId="{3D005223-F23D-9A61-172F-803AA4C2DFA3}"/>
          </ac:picMkLst>
        </pc:picChg>
      </pc:sldChg>
      <pc:sldChg chg="addSp delSp modSp new mod">
        <pc:chgData name="Ms G McCormick" userId="b14d37be-9fbc-40a8-9e20-d0b1ef8dc4a1" providerId="ADAL" clId="{632D44B3-D17E-474E-85F6-BA8CC2E17DDA}" dt="2025-07-01T16:59:16.464" v="171" actId="1076"/>
        <pc:sldMkLst>
          <pc:docMk/>
          <pc:sldMk cId="2208272845" sldId="258"/>
        </pc:sldMkLst>
        <pc:spChg chg="del">
          <ac:chgData name="Ms G McCormick" userId="b14d37be-9fbc-40a8-9e20-d0b1ef8dc4a1" providerId="ADAL" clId="{632D44B3-D17E-474E-85F6-BA8CC2E17DDA}" dt="2025-07-01T16:47:56.402" v="99" actId="478"/>
          <ac:spMkLst>
            <pc:docMk/>
            <pc:sldMk cId="2208272845" sldId="258"/>
            <ac:spMk id="2" creationId="{288343D0-90D2-3AED-FCF8-9446AE5EAFFB}"/>
          </ac:spMkLst>
        </pc:spChg>
        <pc:spChg chg="del">
          <ac:chgData name="Ms G McCormick" userId="b14d37be-9fbc-40a8-9e20-d0b1ef8dc4a1" providerId="ADAL" clId="{632D44B3-D17E-474E-85F6-BA8CC2E17DDA}" dt="2025-07-01T16:47:56.402" v="99" actId="478"/>
          <ac:spMkLst>
            <pc:docMk/>
            <pc:sldMk cId="2208272845" sldId="258"/>
            <ac:spMk id="3" creationId="{9966033E-66AA-C0B6-BB57-BA4C92FD37B0}"/>
          </ac:spMkLst>
        </pc:spChg>
        <pc:spChg chg="add mod">
          <ac:chgData name="Ms G McCormick" userId="b14d37be-9fbc-40a8-9e20-d0b1ef8dc4a1" providerId="ADAL" clId="{632D44B3-D17E-474E-85F6-BA8CC2E17DDA}" dt="2025-07-01T16:48:39.762" v="109"/>
          <ac:spMkLst>
            <pc:docMk/>
            <pc:sldMk cId="2208272845" sldId="258"/>
            <ac:spMk id="4" creationId="{1A699130-CA8E-CC27-27C6-6E29442B2194}"/>
          </ac:spMkLst>
        </pc:spChg>
        <pc:spChg chg="add">
          <ac:chgData name="Ms G McCormick" userId="b14d37be-9fbc-40a8-9e20-d0b1ef8dc4a1" providerId="ADAL" clId="{632D44B3-D17E-474E-85F6-BA8CC2E17DDA}" dt="2025-07-01T16:59:06.341" v="166"/>
          <ac:spMkLst>
            <pc:docMk/>
            <pc:sldMk cId="2208272845" sldId="258"/>
            <ac:spMk id="7" creationId="{9F932C32-10F7-737B-78BD-2D086DCA2A29}"/>
          </ac:spMkLst>
        </pc:spChg>
        <pc:graphicFrameChg chg="add mod modGraphic">
          <ac:chgData name="Ms G McCormick" userId="b14d37be-9fbc-40a8-9e20-d0b1ef8dc4a1" providerId="ADAL" clId="{632D44B3-D17E-474E-85F6-BA8CC2E17DDA}" dt="2025-07-01T16:48:47.705" v="111" actId="1076"/>
          <ac:graphicFrameMkLst>
            <pc:docMk/>
            <pc:sldMk cId="2208272845" sldId="258"/>
            <ac:graphicFrameMk id="5" creationId="{CFC0CC49-2192-95DD-D353-7C637399EA71}"/>
          </ac:graphicFrameMkLst>
        </pc:graphicFrameChg>
        <pc:graphicFrameChg chg="add mod modGraphic">
          <ac:chgData name="Ms G McCormick" userId="b14d37be-9fbc-40a8-9e20-d0b1ef8dc4a1" providerId="ADAL" clId="{632D44B3-D17E-474E-85F6-BA8CC2E17DDA}" dt="2025-07-01T16:57:23.398" v="165" actId="207"/>
          <ac:graphicFrameMkLst>
            <pc:docMk/>
            <pc:sldMk cId="2208272845" sldId="258"/>
            <ac:graphicFrameMk id="6" creationId="{C4E3F1E6-73D0-1B53-684F-E388472954D6}"/>
          </ac:graphicFrameMkLst>
        </pc:graphicFrameChg>
        <pc:picChg chg="add mod">
          <ac:chgData name="Ms G McCormick" userId="b14d37be-9fbc-40a8-9e20-d0b1ef8dc4a1" providerId="ADAL" clId="{632D44B3-D17E-474E-85F6-BA8CC2E17DDA}" dt="2025-07-01T16:59:16.464" v="171" actId="1076"/>
          <ac:picMkLst>
            <pc:docMk/>
            <pc:sldMk cId="2208272845" sldId="258"/>
            <ac:picMk id="8" creationId="{F2350D0D-7B45-97FB-2ABB-A9DBC94F0B4F}"/>
          </ac:picMkLst>
        </pc:picChg>
      </pc:sldChg>
      <pc:sldChg chg="addSp delSp modSp new mod">
        <pc:chgData name="Ms G McCormick" userId="b14d37be-9fbc-40a8-9e20-d0b1ef8dc4a1" providerId="ADAL" clId="{632D44B3-D17E-474E-85F6-BA8CC2E17DDA}" dt="2025-07-01T17:18:11.163" v="269" actId="1076"/>
        <pc:sldMkLst>
          <pc:docMk/>
          <pc:sldMk cId="2812464915" sldId="259"/>
        </pc:sldMkLst>
        <pc:spChg chg="del">
          <ac:chgData name="Ms G McCormick" userId="b14d37be-9fbc-40a8-9e20-d0b1ef8dc4a1" providerId="ADAL" clId="{632D44B3-D17E-474E-85F6-BA8CC2E17DDA}" dt="2025-07-01T17:07:57.284" v="199" actId="478"/>
          <ac:spMkLst>
            <pc:docMk/>
            <pc:sldMk cId="2812464915" sldId="259"/>
            <ac:spMk id="2" creationId="{5DCD4228-EF83-FDA5-B0C4-28B3295FBB34}"/>
          </ac:spMkLst>
        </pc:spChg>
        <pc:spChg chg="del">
          <ac:chgData name="Ms G McCormick" userId="b14d37be-9fbc-40a8-9e20-d0b1ef8dc4a1" providerId="ADAL" clId="{632D44B3-D17E-474E-85F6-BA8CC2E17DDA}" dt="2025-07-01T17:07:57.284" v="199" actId="478"/>
          <ac:spMkLst>
            <pc:docMk/>
            <pc:sldMk cId="2812464915" sldId="259"/>
            <ac:spMk id="3" creationId="{234E65C5-40FD-1322-422A-67729DB023B5}"/>
          </ac:spMkLst>
        </pc:spChg>
        <pc:spChg chg="add mod">
          <ac:chgData name="Ms G McCormick" userId="b14d37be-9fbc-40a8-9e20-d0b1ef8dc4a1" providerId="ADAL" clId="{632D44B3-D17E-474E-85F6-BA8CC2E17DDA}" dt="2025-07-01T17:09:13.340" v="204" actId="20577"/>
          <ac:spMkLst>
            <pc:docMk/>
            <pc:sldMk cId="2812464915" sldId="259"/>
            <ac:spMk id="5" creationId="{65071354-A857-B5A1-D0DF-F6C26B570CC4}"/>
          </ac:spMkLst>
        </pc:spChg>
        <pc:spChg chg="add mod">
          <ac:chgData name="Ms G McCormick" userId="b14d37be-9fbc-40a8-9e20-d0b1ef8dc4a1" providerId="ADAL" clId="{632D44B3-D17E-474E-85F6-BA8CC2E17DDA}" dt="2025-07-01T17:10:36.292" v="215" actId="14100"/>
          <ac:spMkLst>
            <pc:docMk/>
            <pc:sldMk cId="2812464915" sldId="259"/>
            <ac:spMk id="7" creationId="{F99142F3-4DF4-0A2F-D0E9-2E85192CC67D}"/>
          </ac:spMkLst>
        </pc:spChg>
        <pc:spChg chg="add mod">
          <ac:chgData name="Ms G McCormick" userId="b14d37be-9fbc-40a8-9e20-d0b1ef8dc4a1" providerId="ADAL" clId="{632D44B3-D17E-474E-85F6-BA8CC2E17DDA}" dt="2025-07-01T17:13:50.551" v="261" actId="14100"/>
          <ac:spMkLst>
            <pc:docMk/>
            <pc:sldMk cId="2812464915" sldId="259"/>
            <ac:spMk id="9" creationId="{A144FF01-490C-5F69-36AA-FA333535BCF8}"/>
          </ac:spMkLst>
        </pc:spChg>
        <pc:spChg chg="add">
          <ac:chgData name="Ms G McCormick" userId="b14d37be-9fbc-40a8-9e20-d0b1ef8dc4a1" providerId="ADAL" clId="{632D44B3-D17E-474E-85F6-BA8CC2E17DDA}" dt="2025-07-01T17:12:30.520" v="217"/>
          <ac:spMkLst>
            <pc:docMk/>
            <pc:sldMk cId="2812464915" sldId="259"/>
            <ac:spMk id="10" creationId="{D1E3EB4E-0B78-B2FD-F4BB-AE2DDDE75042}"/>
          </ac:spMkLst>
        </pc:spChg>
        <pc:spChg chg="add mod">
          <ac:chgData name="Ms G McCormick" userId="b14d37be-9fbc-40a8-9e20-d0b1ef8dc4a1" providerId="ADAL" clId="{632D44B3-D17E-474E-85F6-BA8CC2E17DDA}" dt="2025-07-01T17:13:43.984" v="259" actId="1076"/>
          <ac:spMkLst>
            <pc:docMk/>
            <pc:sldMk cId="2812464915" sldId="259"/>
            <ac:spMk id="12" creationId="{FB574F6A-2380-27D5-1891-F98B9D36EF78}"/>
          </ac:spMkLst>
        </pc:spChg>
        <pc:spChg chg="add mod">
          <ac:chgData name="Ms G McCormick" userId="b14d37be-9fbc-40a8-9e20-d0b1ef8dc4a1" providerId="ADAL" clId="{632D44B3-D17E-474E-85F6-BA8CC2E17DDA}" dt="2025-07-01T17:18:11.163" v="269" actId="1076"/>
          <ac:spMkLst>
            <pc:docMk/>
            <pc:sldMk cId="2812464915" sldId="259"/>
            <ac:spMk id="14" creationId="{EEDD7D21-BB73-8B0E-9D95-211F362151A4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5EB062-BA4F-1EF3-83B0-2FBF172267D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0788204-C0B9-F86A-EDEE-1598516F84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99D7D4-49E1-EC97-63AA-D8EA79CF8A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5BE96-6EEC-401F-88BE-DEF3A2131B85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76809D-DC56-D7EC-A002-B3AC3D13FE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26874F-6E25-6E17-F362-FEF80D3040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065D8-F6B3-4896-A36F-832FA88448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15406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3AEC09-9B4F-AEE7-A77E-3A39826CD4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6FF49B-520F-F0ED-4847-1591CA392B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328309-29A3-D3CC-052A-2ED5FAFAB6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5BE96-6EEC-401F-88BE-DEF3A2131B85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FBB6A2-76F0-FEDE-C723-AB7A1E3108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E69F06-8422-ABB8-4E59-A94F5B9284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065D8-F6B3-4896-A36F-832FA88448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75523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F1124B-67F2-E217-5E10-202E371C85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35A6A60-A913-70B1-3DE1-1630242BCF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E32408-C30D-1DAE-E06A-A3E14B4E4A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5BE96-6EEC-401F-88BE-DEF3A2131B85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5A8C8F-5B94-C5BC-DF49-D826CC54E1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86E469-2D0F-C68B-5905-EAACEA984B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065D8-F6B3-4896-A36F-832FA88448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9935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617191-5F8A-6E93-34ED-1145F60AFE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6CC2BB-9F46-49B1-01DA-7A27037009C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FE1F8C-C17E-7F53-DA92-F227125BC0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7E4074-ECC0-DF97-3E86-0B632C03A4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5BE96-6EEC-401F-88BE-DEF3A2131B85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C14555-8677-49B7-8C2E-53912F9A1E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93E3ADF-1CBD-139F-4355-2CD5EAEC5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065D8-F6B3-4896-A36F-832FA88448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50183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59B090-A7E3-1034-0AF9-E5C716E5CD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86A315-9FB9-C90F-1392-30A6D6FC3C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88420AF-BC8B-68E6-84E5-9594FC94D8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0702F5B-6637-3C9F-3193-907868E4BCB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BF9E90B-403D-38D1-1D03-A3A0082F9A1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5A397E7-2D19-0B52-0A64-66927BAD7D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5BE96-6EEC-401F-88BE-DEF3A2131B85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A17518F-4BA4-1222-C05E-DA5045355F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33150E-B111-7CE6-315D-59CFADA25A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065D8-F6B3-4896-A36F-832FA88448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61230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7029A6-6610-35BE-75AD-9EDDF8ED2E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0F93564-737F-5CEA-71F7-7CBC1B1D93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5BE96-6EEC-401F-88BE-DEF3A2131B85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983B14D-DF00-DC08-FD1D-AE92209596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D401168-0528-E9E8-0EF1-99A6159B45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065D8-F6B3-4896-A36F-832FA88448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08437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14D0C4D-F6AB-5C36-4257-246DB6F4E6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5BE96-6EEC-401F-88BE-DEF3A2131B85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57A8B6F-0F47-46F9-7C4D-D8E33A3E35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D7B4B6-4A37-C853-13C0-D1A8B602FB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065D8-F6B3-4896-A36F-832FA88448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55937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61B13C-3522-F109-94BE-DC37149624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10DEA3-B588-0C8F-C32B-3E12DF53AE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0B7CAC7-A95B-088D-9B6C-46FF2750A9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674AF61-05EF-32AB-812C-9C8DA257FE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5BE96-6EEC-401F-88BE-DEF3A2131B85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717A3F-D99A-8DD6-3542-E8C95383B9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CC1957-C5F3-F0AA-24F1-971C886D1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065D8-F6B3-4896-A36F-832FA88448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49883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5B02F8-0FCA-0A49-133F-F7BD96680C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6EE9303-8AF4-CB7B-07AA-490DEAB4995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FAC143C-D497-2090-A9D1-FF5B707DA3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97C9EAD-CB3E-5B83-2EAB-D00498AB05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5BE96-6EEC-401F-88BE-DEF3A2131B85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1ECDD1-7083-EAEE-7424-15A598610E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88B84E1-3619-ED75-7106-B0CF407B00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065D8-F6B3-4896-A36F-832FA88448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82496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06C060-A6E9-39E9-F9BC-BA85C8B23A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03309F9-F8A9-25BE-3142-D42A4AE2FA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17E7A3-2774-74A6-3F49-2BD92F009D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5BE96-6EEC-401F-88BE-DEF3A2131B85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FCCA2E-C999-A1F1-4706-293B9E3BC3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724076-0EAB-4B3A-695D-C3668E5023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065D8-F6B3-4896-A36F-832FA88448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5823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97BA5A6-EF17-B28D-4E4F-6FD998D86E9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11A9CA9-332A-6465-931D-BC2536227F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DE01F8-3D67-5A32-87A6-93844E37BB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5BE96-6EEC-401F-88BE-DEF3A2131B85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8A704D-CD98-666D-8AB3-EED8122AC8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9E3D6E-E278-A8D0-9153-8B30C23994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065D8-F6B3-4896-A36F-832FA88448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31580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03BBC44-6861-5373-A0EB-536AAA1F90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A1485B-288C-422A-EFC1-7C62145EA8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C7A418-BDC7-0D1B-38D5-1E257320FF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F35BE96-6EEC-401F-88BE-DEF3A2131B85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27C09B-17D4-8A04-3293-5F93E5822D6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91E42B-6691-78AB-F9E5-7727D9D2A1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EC065D8-F6B3-4896-A36F-832FA88448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2432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url?sa=i&amp;url=https://keystagewiki.com/index.php/Atom&amp;psig=AOvVaw3mm_2e792SSAh1KBP4Y1jM&amp;ust=1585217291710000&amp;source=images&amp;cd=vfe&amp;ved=0CAIQjRxqFwoTCLDfkuOwtegCFQAAAAAdAAAAABAE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2FAA10D4-AC9F-76FA-433B-D3C4BAD0F6CB}"/>
              </a:ext>
            </a:extLst>
          </p:cNvPr>
          <p:cNvSpPr txBox="1">
            <a:spLocks/>
          </p:cNvSpPr>
          <p:nvPr/>
        </p:nvSpPr>
        <p:spPr>
          <a:xfrm>
            <a:off x="0" y="1"/>
            <a:ext cx="12191999" cy="344774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800" b="1">
                <a:solidFill>
                  <a:schemeClr val="bg1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8.5 Periodic table KO</a:t>
            </a:r>
            <a:endParaRPr lang="en-GB" sz="2800">
              <a:solidFill>
                <a:schemeClr val="bg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A4D69C-D9A9-4656-22C4-C478F242978C}"/>
              </a:ext>
            </a:extLst>
          </p:cNvPr>
          <p:cNvSpPr txBox="1"/>
          <p:nvPr/>
        </p:nvSpPr>
        <p:spPr>
          <a:xfrm>
            <a:off x="157317" y="534613"/>
            <a:ext cx="5284113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1200" b="1"/>
              <a:t>1. Atomic Structure Summary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200" b="1"/>
              <a:t>Nucleus</a:t>
            </a:r>
            <a:r>
              <a:rPr lang="en-GB" sz="1200"/>
              <a:t> contains </a:t>
            </a:r>
            <a:r>
              <a:rPr lang="en-GB" sz="1200" b="1"/>
              <a:t>protons and neutrons</a:t>
            </a:r>
            <a:r>
              <a:rPr lang="en-GB" sz="120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200" b="1"/>
              <a:t>Electrons</a:t>
            </a:r>
            <a:r>
              <a:rPr lang="en-GB" sz="1200"/>
              <a:t> orbit in energy levels/shells.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200"/>
              <a:t>Most of the atom is </a:t>
            </a:r>
            <a:r>
              <a:rPr lang="en-GB" sz="1200" b="1"/>
              <a:t>empty space</a:t>
            </a:r>
            <a:r>
              <a:rPr lang="en-GB" sz="120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200" b="1"/>
              <a:t>Bohr model</a:t>
            </a:r>
            <a:r>
              <a:rPr lang="en-GB" sz="1200"/>
              <a:t> shows electrons in fixed orbits (shells).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7CA4F08-854C-18D8-0BBB-B9CAB24292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9925" y="464689"/>
            <a:ext cx="6395179" cy="3852471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</p:pic>
      <p:pic>
        <p:nvPicPr>
          <p:cNvPr id="9" name="Picture 8" descr="Image result for atom diagram">
            <a:hlinkClick r:id="rId3" tgtFrame="&quot;_blank&quot;"/>
            <a:extLst>
              <a:ext uri="{FF2B5EF4-FFF2-40B4-BE49-F238E27FC236}">
                <a16:creationId xmlns:a16="http://schemas.microsoft.com/office/drawing/2014/main" id="{3635A23F-FC41-A677-0866-638BA1D92C5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2610" y="3394837"/>
            <a:ext cx="2004859" cy="1676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 descr="See the source image">
            <a:extLst>
              <a:ext uri="{FF2B5EF4-FFF2-40B4-BE49-F238E27FC236}">
                <a16:creationId xmlns:a16="http://schemas.microsoft.com/office/drawing/2014/main" id="{CCF63E13-FF35-0239-13E2-0F6BF82D297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9097" y="5166308"/>
            <a:ext cx="2760551" cy="1304919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95554644-BEFE-7AE7-1DC4-4D6575ED83B4}"/>
              </a:ext>
            </a:extLst>
          </p:cNvPr>
          <p:cNvSpPr txBox="1"/>
          <p:nvPr/>
        </p:nvSpPr>
        <p:spPr>
          <a:xfrm>
            <a:off x="157317" y="1684115"/>
            <a:ext cx="5284113" cy="1384995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1200" b="1"/>
              <a:t>2. Periodic Table Trends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200" b="1"/>
              <a:t>Groups</a:t>
            </a:r>
            <a:r>
              <a:rPr lang="en-GB" sz="1200"/>
              <a:t> = similar chemical properties (e.g. Group 1 are reactive metals).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200" b="1"/>
              <a:t>Periods</a:t>
            </a:r>
            <a:r>
              <a:rPr lang="en-GB" sz="1200"/>
              <a:t> = number of shells.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200" b="1"/>
              <a:t>Metals</a:t>
            </a:r>
            <a:r>
              <a:rPr lang="en-GB" sz="1200"/>
              <a:t> on the left; </a:t>
            </a:r>
            <a:r>
              <a:rPr lang="en-GB" sz="1200" b="1"/>
              <a:t>non-metals</a:t>
            </a:r>
            <a:r>
              <a:rPr lang="en-GB" sz="1200"/>
              <a:t> on the right.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200"/>
              <a:t>Reactivity trends: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200"/>
              <a:t>Group 1: increases down the group.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200"/>
              <a:t>Group 7: decreases down the group.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FEA141E-0FC4-D44A-FDC9-F775D08ECD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7396942"/>
              </p:ext>
            </p:extLst>
          </p:nvPr>
        </p:nvGraphicFramePr>
        <p:xfrm>
          <a:off x="5559924" y="4661856"/>
          <a:ext cx="6395180" cy="210566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736102">
                  <a:extLst>
                    <a:ext uri="{9D8B030D-6E8A-4147-A177-3AD203B41FA5}">
                      <a16:colId xmlns:a16="http://schemas.microsoft.com/office/drawing/2014/main" val="2405711998"/>
                    </a:ext>
                  </a:extLst>
                </a:gridCol>
                <a:gridCol w="4659078">
                  <a:extLst>
                    <a:ext uri="{9D8B030D-6E8A-4147-A177-3AD203B41FA5}">
                      <a16:colId xmlns:a16="http://schemas.microsoft.com/office/drawing/2014/main" val="1189467947"/>
                    </a:ext>
                  </a:extLst>
                </a:gridCol>
              </a:tblGrid>
              <a:tr h="16992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Key Term</a:t>
                      </a:r>
                      <a:endParaRPr lang="en-GB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Definition / Explanation</a:t>
                      </a:r>
                      <a:endParaRPr lang="en-GB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28318351"/>
                  </a:ext>
                </a:extLst>
              </a:tr>
              <a:tr h="16992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Dmitri Mendeleev</a:t>
                      </a:r>
                      <a:endParaRPr lang="en-GB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Russian scientist who created the first useful periodic table in 1869.</a:t>
                      </a:r>
                      <a:endParaRPr lang="en-GB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37167518"/>
                  </a:ext>
                </a:extLst>
              </a:tr>
              <a:tr h="34589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Periodic Table</a:t>
                      </a:r>
                      <a:endParaRPr lang="en-GB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A table that arranges all known elements into groups based on their properties.</a:t>
                      </a:r>
                      <a:endParaRPr lang="en-GB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45187219"/>
                  </a:ext>
                </a:extLst>
              </a:tr>
              <a:tr h="34589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Atomic Mass</a:t>
                      </a:r>
                      <a:endParaRPr lang="en-GB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The mass of an atom. Mendeleev arranged elements in order of increasing atomic mass.</a:t>
                      </a:r>
                      <a:endParaRPr lang="en-GB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34779187"/>
                  </a:ext>
                </a:extLst>
              </a:tr>
              <a:tr h="16992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Patterns</a:t>
                      </a:r>
                      <a:endParaRPr lang="en-GB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Mendeleev noticed repeating patterns in the properties of elements.</a:t>
                      </a:r>
                      <a:endParaRPr lang="en-GB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29886588"/>
                  </a:ext>
                </a:extLst>
              </a:tr>
              <a:tr h="34589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Predicted Elements</a:t>
                      </a:r>
                      <a:endParaRPr lang="en-GB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Mendeleev left gaps for elements that hadn’t been discovered yet and predicted their properties.</a:t>
                      </a:r>
                      <a:endParaRPr lang="en-GB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31209273"/>
                  </a:ext>
                </a:extLst>
              </a:tr>
              <a:tr h="34589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Modern Periodic Table</a:t>
                      </a:r>
                      <a:endParaRPr lang="en-GB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Today's periodic table is based on atomic number, not mass, but follows Mendeleev's ideas.</a:t>
                      </a:r>
                      <a:endParaRPr lang="en-GB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91948898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281A22E3-9066-4E50-CC35-61F758D4A15E}"/>
              </a:ext>
            </a:extLst>
          </p:cNvPr>
          <p:cNvSpPr/>
          <p:nvPr/>
        </p:nvSpPr>
        <p:spPr>
          <a:xfrm>
            <a:off x="132984" y="3202950"/>
            <a:ext cx="5284113" cy="3308036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422485B-185D-0643-43D9-E35EFAF2ED73}"/>
              </a:ext>
            </a:extLst>
          </p:cNvPr>
          <p:cNvSpPr txBox="1"/>
          <p:nvPr/>
        </p:nvSpPr>
        <p:spPr>
          <a:xfrm>
            <a:off x="236896" y="3244334"/>
            <a:ext cx="419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3.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E641676-C202-0990-D545-639F17970597}"/>
              </a:ext>
            </a:extLst>
          </p:cNvPr>
          <p:cNvSpPr txBox="1"/>
          <p:nvPr/>
        </p:nvSpPr>
        <p:spPr>
          <a:xfrm>
            <a:off x="5559924" y="6471227"/>
            <a:ext cx="419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4.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F39EFB4-D20E-052F-E521-8FE9358ED07A}"/>
              </a:ext>
            </a:extLst>
          </p:cNvPr>
          <p:cNvSpPr txBox="1"/>
          <p:nvPr/>
        </p:nvSpPr>
        <p:spPr>
          <a:xfrm>
            <a:off x="6289840" y="696093"/>
            <a:ext cx="419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5.</a:t>
            </a:r>
          </a:p>
        </p:txBody>
      </p:sp>
    </p:spTree>
    <p:extLst>
      <p:ext uri="{BB962C8B-B14F-4D97-AF65-F5344CB8AC3E}">
        <p14:creationId xmlns:p14="http://schemas.microsoft.com/office/powerpoint/2010/main" val="41632170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5A37BD61-090C-8B6B-644D-DF1B5669BCB6}"/>
              </a:ext>
            </a:extLst>
          </p:cNvPr>
          <p:cNvSpPr txBox="1">
            <a:spLocks/>
          </p:cNvSpPr>
          <p:nvPr/>
        </p:nvSpPr>
        <p:spPr>
          <a:xfrm>
            <a:off x="0" y="1"/>
            <a:ext cx="12191999" cy="344774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800" b="1">
                <a:solidFill>
                  <a:schemeClr val="bg1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8.5 Periodic table KO</a:t>
            </a:r>
            <a:endParaRPr lang="en-GB" sz="2800">
              <a:solidFill>
                <a:schemeClr val="bg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A7A5BD-A687-F011-60F4-E5F7D8A01E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20100" y="464151"/>
            <a:ext cx="3771899" cy="262920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04A799C-123F-BEB2-902E-B0BCA44C9C36}"/>
              </a:ext>
            </a:extLst>
          </p:cNvPr>
          <p:cNvSpPr txBox="1"/>
          <p:nvPr/>
        </p:nvSpPr>
        <p:spPr>
          <a:xfrm>
            <a:off x="6833642" y="786687"/>
            <a:ext cx="2540461" cy="1984133"/>
          </a:xfrm>
          <a:prstGeom prst="rect">
            <a:avLst/>
          </a:prstGeom>
          <a:noFill/>
          <a:ln w="317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1000"/>
              </a:spcAft>
              <a:buNone/>
            </a:pPr>
            <a:r>
              <a:rPr lang="en-GB" sz="1200" b="1" u="sng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Melting point:</a:t>
            </a:r>
            <a:r>
              <a:rPr lang="en-GB" sz="120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 the temperature that a substance changes from a solid to a liquid.</a:t>
            </a:r>
            <a:endParaRPr lang="en-GB" sz="120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1000"/>
              </a:spcAft>
              <a:buNone/>
            </a:pPr>
            <a:r>
              <a:rPr lang="en-GB" sz="1200" b="1" u="sng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Boiling point:</a:t>
            </a:r>
            <a:endParaRPr lang="en-GB" sz="120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en-GB" sz="120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The temperature that a substance changes from a liquid to a gas</a:t>
            </a:r>
            <a:endParaRPr lang="en-GB" sz="120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 descr="See the source image">
            <a:extLst>
              <a:ext uri="{FF2B5EF4-FFF2-40B4-BE49-F238E27FC236}">
                <a16:creationId xmlns:a16="http://schemas.microsoft.com/office/drawing/2014/main" id="{49BF9573-F5FC-4651-8614-368D0E9C22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415" y="883594"/>
            <a:ext cx="6087756" cy="4545656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pic>
        <p:nvPicPr>
          <p:cNvPr id="9" name="Picture 8" descr="See the source image">
            <a:extLst>
              <a:ext uri="{FF2B5EF4-FFF2-40B4-BE49-F238E27FC236}">
                <a16:creationId xmlns:a16="http://schemas.microsoft.com/office/drawing/2014/main" id="{01AD72C8-5440-91E4-83FF-78624CDD5CC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3642" y="3385044"/>
            <a:ext cx="5111645" cy="3294708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69A476C-8AEA-92B3-762F-5FBD1F7AF56D}"/>
              </a:ext>
            </a:extLst>
          </p:cNvPr>
          <p:cNvSpPr txBox="1"/>
          <p:nvPr/>
        </p:nvSpPr>
        <p:spPr>
          <a:xfrm>
            <a:off x="227415" y="883594"/>
            <a:ext cx="419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5.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37E98F3-FE9E-BD17-5DE9-042FB5D4D0AE}"/>
              </a:ext>
            </a:extLst>
          </p:cNvPr>
          <p:cNvSpPr txBox="1"/>
          <p:nvPr/>
        </p:nvSpPr>
        <p:spPr>
          <a:xfrm>
            <a:off x="6968866" y="3429000"/>
            <a:ext cx="419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7.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F0ED164-FB14-8CCC-0D4D-B90BD86ED440}"/>
              </a:ext>
            </a:extLst>
          </p:cNvPr>
          <p:cNvSpPr/>
          <p:nvPr/>
        </p:nvSpPr>
        <p:spPr>
          <a:xfrm>
            <a:off x="6624092" y="404463"/>
            <a:ext cx="5340493" cy="2748582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7502F9A-12B3-3172-0CDC-3C84267158A6}"/>
              </a:ext>
            </a:extLst>
          </p:cNvPr>
          <p:cNvSpPr txBox="1"/>
          <p:nvPr/>
        </p:nvSpPr>
        <p:spPr>
          <a:xfrm>
            <a:off x="6759316" y="429518"/>
            <a:ext cx="419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6.</a:t>
            </a:r>
          </a:p>
        </p:txBody>
      </p:sp>
    </p:spTree>
    <p:extLst>
      <p:ext uri="{BB962C8B-B14F-4D97-AF65-F5344CB8AC3E}">
        <p14:creationId xmlns:p14="http://schemas.microsoft.com/office/powerpoint/2010/main" val="900507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CFC0CC49-2192-95DD-D353-7C637399EA7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0915257"/>
              </p:ext>
            </p:extLst>
          </p:nvPr>
        </p:nvGraphicFramePr>
        <p:xfrm>
          <a:off x="351063" y="752283"/>
          <a:ext cx="6106887" cy="5353433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550292">
                  <a:extLst>
                    <a:ext uri="{9D8B030D-6E8A-4147-A177-3AD203B41FA5}">
                      <a16:colId xmlns:a16="http://schemas.microsoft.com/office/drawing/2014/main" val="2142172948"/>
                    </a:ext>
                  </a:extLst>
                </a:gridCol>
                <a:gridCol w="4556595">
                  <a:extLst>
                    <a:ext uri="{9D8B030D-6E8A-4147-A177-3AD203B41FA5}">
                      <a16:colId xmlns:a16="http://schemas.microsoft.com/office/drawing/2014/main" val="213263815"/>
                    </a:ext>
                  </a:extLst>
                </a:gridCol>
              </a:tblGrid>
              <a:tr h="23026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Keyword</a:t>
                      </a:r>
                      <a:endParaRPr lang="en-GB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Definition</a:t>
                      </a:r>
                      <a:endParaRPr lang="en-GB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55825950"/>
                  </a:ext>
                </a:extLst>
              </a:tr>
              <a:tr h="46872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Atom</a:t>
                      </a:r>
                      <a:endParaRPr lang="en-GB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The smallest particle of an element that retains the properties of that element.</a:t>
                      </a:r>
                      <a:endParaRPr lang="en-GB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62958912"/>
                  </a:ext>
                </a:extLst>
              </a:tr>
              <a:tr h="23026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Atomic Number</a:t>
                      </a:r>
                      <a:endParaRPr lang="en-GB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The number of protons in an atom.</a:t>
                      </a:r>
                      <a:endParaRPr lang="en-GB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35849586"/>
                  </a:ext>
                </a:extLst>
              </a:tr>
              <a:tr h="23026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Mass Number</a:t>
                      </a:r>
                      <a:endParaRPr lang="en-GB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The total number of protons and neutrons in an atom.</a:t>
                      </a:r>
                      <a:endParaRPr lang="en-GB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48753425"/>
                  </a:ext>
                </a:extLst>
              </a:tr>
              <a:tr h="23026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Element</a:t>
                      </a:r>
                      <a:endParaRPr lang="en-GB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A pure substance made up of only one type of atom.</a:t>
                      </a:r>
                      <a:endParaRPr lang="en-GB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23291517"/>
                  </a:ext>
                </a:extLst>
              </a:tr>
              <a:tr h="23026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Periodic Table</a:t>
                      </a:r>
                      <a:endParaRPr lang="en-GB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A table of elements arranged in order of atomic number.</a:t>
                      </a:r>
                      <a:endParaRPr lang="en-GB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44350194"/>
                  </a:ext>
                </a:extLst>
              </a:tr>
              <a:tr h="46872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Group</a:t>
                      </a:r>
                      <a:endParaRPr lang="en-GB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A vertical column in the periodic table – elements in the same group have similar properties.</a:t>
                      </a:r>
                      <a:endParaRPr lang="en-GB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03841956"/>
                  </a:ext>
                </a:extLst>
              </a:tr>
              <a:tr h="23026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Period</a:t>
                      </a:r>
                      <a:endParaRPr lang="en-GB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A horizontal row in the periodic table.</a:t>
                      </a:r>
                      <a:endParaRPr lang="en-GB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75461982"/>
                  </a:ext>
                </a:extLst>
              </a:tr>
              <a:tr h="23026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Mendeleev</a:t>
                      </a:r>
                      <a:endParaRPr lang="en-GB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Scientist who created the first version of the periodic table.</a:t>
                      </a:r>
                      <a:endParaRPr lang="en-GB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50598736"/>
                  </a:ext>
                </a:extLst>
              </a:tr>
              <a:tr h="46872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Chemical Reaction</a:t>
                      </a:r>
                      <a:endParaRPr lang="en-GB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A process in which substances change into new substances.</a:t>
                      </a:r>
                      <a:endParaRPr lang="en-GB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135742148"/>
                  </a:ext>
                </a:extLst>
              </a:tr>
              <a:tr h="23026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Physical Change</a:t>
                      </a:r>
                      <a:endParaRPr lang="en-GB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A change in which no new substances are formed.</a:t>
                      </a:r>
                      <a:endParaRPr lang="en-GB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79263523"/>
                  </a:ext>
                </a:extLst>
              </a:tr>
              <a:tr h="46872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Trend</a:t>
                      </a:r>
                      <a:endParaRPr lang="en-GB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A pattern observed in properties across a group or period in the periodic table.</a:t>
                      </a:r>
                      <a:endParaRPr lang="en-GB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09939825"/>
                  </a:ext>
                </a:extLst>
              </a:tr>
              <a:tr h="46872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Melting Point</a:t>
                      </a:r>
                      <a:endParaRPr lang="en-GB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The temperature at which a substance changes from solid to liquid.</a:t>
                      </a:r>
                      <a:endParaRPr lang="en-GB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80254439"/>
                  </a:ext>
                </a:extLst>
              </a:tr>
              <a:tr h="46872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Boiling Point</a:t>
                      </a:r>
                      <a:endParaRPr lang="en-GB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The temperature at which a substance changes from liquid to gas.</a:t>
                      </a:r>
                      <a:endParaRPr lang="en-GB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2027457"/>
                  </a:ext>
                </a:extLst>
              </a:tr>
              <a:tr h="23026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Reactivity</a:t>
                      </a:r>
                      <a:endParaRPr lang="en-GB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How easily an element reacts with others.</a:t>
                      </a:r>
                      <a:endParaRPr lang="en-GB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28484383"/>
                  </a:ext>
                </a:extLst>
              </a:tr>
              <a:tr h="46872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Prediction</a:t>
                      </a:r>
                      <a:endParaRPr lang="en-GB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Mendeleev used patterns to predict the properties of undiscovered elements.</a:t>
                      </a:r>
                      <a:endParaRPr lang="en-GB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169838287"/>
                  </a:ext>
                </a:extLst>
              </a:tr>
            </a:tbl>
          </a:graphicData>
        </a:graphic>
      </p:graphicFrame>
      <p:sp>
        <p:nvSpPr>
          <p:cNvPr id="4" name="Title 1">
            <a:extLst>
              <a:ext uri="{FF2B5EF4-FFF2-40B4-BE49-F238E27FC236}">
                <a16:creationId xmlns:a16="http://schemas.microsoft.com/office/drawing/2014/main" id="{1A699130-CA8E-CC27-27C6-6E29442B2194}"/>
              </a:ext>
            </a:extLst>
          </p:cNvPr>
          <p:cNvSpPr txBox="1">
            <a:spLocks/>
          </p:cNvSpPr>
          <p:nvPr/>
        </p:nvSpPr>
        <p:spPr>
          <a:xfrm>
            <a:off x="0" y="1"/>
            <a:ext cx="12191999" cy="344774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800" b="1">
                <a:solidFill>
                  <a:schemeClr val="bg1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8.5 Periodic table KO</a:t>
            </a:r>
            <a:endParaRPr lang="en-GB" sz="2800">
              <a:solidFill>
                <a:schemeClr val="bg1"/>
              </a:solidFill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C4E3F1E6-73D0-1B53-684F-E388472954D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4295344"/>
              </p:ext>
            </p:extLst>
          </p:nvPr>
        </p:nvGraphicFramePr>
        <p:xfrm>
          <a:off x="6705600" y="752283"/>
          <a:ext cx="4844716" cy="2902761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422358">
                  <a:extLst>
                    <a:ext uri="{9D8B030D-6E8A-4147-A177-3AD203B41FA5}">
                      <a16:colId xmlns:a16="http://schemas.microsoft.com/office/drawing/2014/main" val="3468081575"/>
                    </a:ext>
                  </a:extLst>
                </a:gridCol>
                <a:gridCol w="2422358">
                  <a:extLst>
                    <a:ext uri="{9D8B030D-6E8A-4147-A177-3AD203B41FA5}">
                      <a16:colId xmlns:a16="http://schemas.microsoft.com/office/drawing/2014/main" val="1437894156"/>
                    </a:ext>
                  </a:extLst>
                </a:gridCol>
              </a:tblGrid>
              <a:tr h="20269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Misconception</a:t>
                      </a:r>
                      <a:endParaRPr lang="en-GB" sz="1100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+mn-lt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Clarification </a:t>
                      </a:r>
                      <a:endParaRPr lang="en-GB" sz="1100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+mn-lt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4441009"/>
                  </a:ext>
                </a:extLst>
              </a:tr>
              <a:tr h="83245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Mendeleev’s table is the same as the modern periodic table</a:t>
                      </a:r>
                      <a:endParaRPr lang="en-GB" sz="1100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+mn-lt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Mendeleev arranged elements by atomic mass, not atomic number. The modern table uses atomic number.</a:t>
                      </a:r>
                      <a:endParaRPr lang="en-GB" sz="1100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+mn-lt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0419115"/>
                  </a:ext>
                </a:extLst>
              </a:tr>
              <a:tr h="62253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All elements in the same group look the same or have the same physical state</a:t>
                      </a:r>
                      <a:endParaRPr lang="en-GB" sz="1100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+mn-lt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Elements in the same group share chemical properties, not necessarily physical appearance.</a:t>
                      </a:r>
                      <a:endParaRPr lang="en-GB" sz="1100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+mn-lt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5298923"/>
                  </a:ext>
                </a:extLst>
              </a:tr>
              <a:tr h="62253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Atoms are the same as elements</a:t>
                      </a:r>
                      <a:endParaRPr lang="en-GB" sz="1100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+mn-lt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An element is a substance made of one type of atom, but they are not the same thing.</a:t>
                      </a:r>
                      <a:endParaRPr lang="en-GB" sz="1100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+mn-lt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95139"/>
                  </a:ext>
                </a:extLst>
              </a:tr>
              <a:tr h="62253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The periodic table is just a list of elements</a:t>
                      </a:r>
                      <a:endParaRPr lang="en-GB" sz="1100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+mn-lt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It is a powerful tool that shows patterns and trends in chemical behaviour.</a:t>
                      </a:r>
                      <a:endParaRPr lang="en-GB" sz="1100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+mn-lt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1090382"/>
                  </a:ext>
                </a:extLst>
              </a:tr>
            </a:tbl>
          </a:graphicData>
        </a:graphic>
      </p:graphicFrame>
      <p:pic>
        <p:nvPicPr>
          <p:cNvPr id="8" name="Picture 7">
            <a:extLst>
              <a:ext uri="{FF2B5EF4-FFF2-40B4-BE49-F238E27FC236}">
                <a16:creationId xmlns:a16="http://schemas.microsoft.com/office/drawing/2014/main" id="{F2350D0D-7B45-97FB-2ABB-A9DBC94F0B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05600" y="3852580"/>
            <a:ext cx="4844716" cy="1937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82728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5071354-A857-B5A1-D0DF-F6C26B570CC4}"/>
              </a:ext>
            </a:extLst>
          </p:cNvPr>
          <p:cNvSpPr txBox="1"/>
          <p:nvPr/>
        </p:nvSpPr>
        <p:spPr>
          <a:xfrm>
            <a:off x="318541" y="149663"/>
            <a:ext cx="3578901" cy="2862322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b="1"/>
              <a:t>🔬 1. Atomic Structure Summary</a:t>
            </a:r>
          </a:p>
          <a:p>
            <a:pPr>
              <a:buFont typeface="+mj-lt"/>
              <a:buAutoNum type="arabicPeriod"/>
            </a:pPr>
            <a:r>
              <a:rPr lang="en-GB"/>
              <a:t>What particles are found in the nucleus of an atom?</a:t>
            </a:r>
          </a:p>
          <a:p>
            <a:pPr>
              <a:buFont typeface="+mj-lt"/>
              <a:buAutoNum type="arabicPeriod"/>
            </a:pPr>
            <a:r>
              <a:rPr lang="en-GB"/>
              <a:t>Where are electrons found in an atom?</a:t>
            </a:r>
          </a:p>
          <a:p>
            <a:pPr>
              <a:buFont typeface="+mj-lt"/>
              <a:buAutoNum type="arabicPeriod"/>
            </a:pPr>
            <a:r>
              <a:rPr lang="en-GB"/>
              <a:t>What is the charge of a proton, neutron, and electron?</a:t>
            </a:r>
          </a:p>
          <a:p>
            <a:pPr>
              <a:buFont typeface="+mj-lt"/>
              <a:buAutoNum type="arabicPeriod"/>
            </a:pPr>
            <a:r>
              <a:rPr lang="en-GB"/>
              <a:t>Why is most of the atom considered empty space?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99142F3-4DF4-0A2F-D0E9-2E85192CC67D}"/>
              </a:ext>
            </a:extLst>
          </p:cNvPr>
          <p:cNvSpPr txBox="1"/>
          <p:nvPr/>
        </p:nvSpPr>
        <p:spPr>
          <a:xfrm>
            <a:off x="318541" y="3177676"/>
            <a:ext cx="3578901" cy="34163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b="1"/>
              <a:t>📊 2. Periodic Table Trends</a:t>
            </a:r>
          </a:p>
          <a:p>
            <a:pPr>
              <a:buFont typeface="+mj-lt"/>
              <a:buAutoNum type="arabicPeriod"/>
            </a:pPr>
            <a:r>
              <a:rPr lang="en-GB"/>
              <a:t>What do all elements in the same group have in common?</a:t>
            </a:r>
          </a:p>
          <a:p>
            <a:pPr>
              <a:buFont typeface="+mj-lt"/>
              <a:buAutoNum type="arabicPeriod"/>
            </a:pPr>
            <a:r>
              <a:rPr lang="en-GB"/>
              <a:t>What does the period number represent?</a:t>
            </a:r>
          </a:p>
          <a:p>
            <a:pPr>
              <a:buFont typeface="+mj-lt"/>
              <a:buAutoNum type="arabicPeriod"/>
            </a:pPr>
            <a:r>
              <a:rPr lang="en-GB"/>
              <a:t>Where are metals and non-metals found on the periodic table?</a:t>
            </a:r>
          </a:p>
          <a:p>
            <a:pPr>
              <a:buFont typeface="+mj-lt"/>
              <a:buAutoNum type="arabicPeriod"/>
            </a:pPr>
            <a:r>
              <a:rPr lang="en-GB"/>
              <a:t>How does reactivity change in Group 1 from top to bottom?</a:t>
            </a:r>
          </a:p>
          <a:p>
            <a:pPr>
              <a:buFont typeface="+mj-lt"/>
              <a:buAutoNum type="arabicPeriod"/>
            </a:pPr>
            <a:r>
              <a:rPr lang="en-GB"/>
              <a:t>How does reactivity change in Group 7 from top to bottom?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144FF01-490C-5F69-36AA-FA333535BCF8}"/>
              </a:ext>
            </a:extLst>
          </p:cNvPr>
          <p:cNvSpPr txBox="1"/>
          <p:nvPr/>
        </p:nvSpPr>
        <p:spPr>
          <a:xfrm>
            <a:off x="4141034" y="3177676"/>
            <a:ext cx="3728803" cy="313932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b="1"/>
              <a:t>🌡️ 4. Melting and Boiling Points</a:t>
            </a:r>
          </a:p>
          <a:p>
            <a:pPr>
              <a:buFont typeface="+mj-lt"/>
              <a:buAutoNum type="arabicPeriod"/>
            </a:pPr>
            <a:r>
              <a:rPr lang="en-GB"/>
              <a:t>What is the definition of melting point?</a:t>
            </a:r>
          </a:p>
          <a:p>
            <a:pPr>
              <a:buFont typeface="+mj-lt"/>
              <a:buAutoNum type="arabicPeriod"/>
            </a:pPr>
            <a:r>
              <a:rPr lang="en-GB"/>
              <a:t>What is the definition of boiling point?</a:t>
            </a:r>
          </a:p>
          <a:p>
            <a:pPr>
              <a:buFont typeface="+mj-lt"/>
              <a:buAutoNum type="arabicPeriod"/>
            </a:pPr>
            <a:r>
              <a:rPr lang="en-GB"/>
              <a:t>What happens to particles at the melting point?</a:t>
            </a:r>
          </a:p>
          <a:p>
            <a:pPr>
              <a:buFont typeface="+mj-lt"/>
              <a:buAutoNum type="arabicPeriod"/>
            </a:pPr>
            <a:r>
              <a:rPr lang="en-GB"/>
              <a:t>What happens to particles at the boiling point?</a:t>
            </a:r>
          </a:p>
          <a:p>
            <a:pPr>
              <a:buFont typeface="+mj-lt"/>
              <a:buAutoNum type="arabicPeriod"/>
            </a:pPr>
            <a:r>
              <a:rPr lang="en-GB"/>
              <a:t>How can melting and boiling points help identify substances?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B574F6A-2380-27D5-1891-F98B9D36EF78}"/>
              </a:ext>
            </a:extLst>
          </p:cNvPr>
          <p:cNvSpPr txBox="1"/>
          <p:nvPr/>
        </p:nvSpPr>
        <p:spPr>
          <a:xfrm>
            <a:off x="4141034" y="149663"/>
            <a:ext cx="3728803" cy="2823465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</a:pPr>
            <a:r>
              <a:rPr lang="en-GB" sz="1800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3. Chemical and Physical change </a:t>
            </a:r>
          </a:p>
          <a:p>
            <a:pPr marL="342900" lvl="0" indent="-342900">
              <a:lnSpc>
                <a:spcPct val="107000"/>
              </a:lnSpc>
              <a:buFont typeface="+mj-lt"/>
              <a:buAutoNum type="arabicPeriod"/>
            </a:pPr>
            <a:r>
              <a:rPr lang="en-GB" sz="1800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What type of change is usually </a:t>
            </a:r>
            <a:r>
              <a:rPr lang="en-GB" sz="1800" b="1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easily reversible</a:t>
            </a:r>
            <a:r>
              <a:rPr lang="en-GB" sz="1800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?</a:t>
            </a:r>
          </a:p>
          <a:p>
            <a:pPr marL="342900" lvl="0" indent="-342900">
              <a:lnSpc>
                <a:spcPct val="107000"/>
              </a:lnSpc>
              <a:buFont typeface="+mj-lt"/>
              <a:buAutoNum type="arabicPeriod"/>
            </a:pPr>
            <a:r>
              <a:rPr lang="en-GB" sz="1800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Which type of change involves </a:t>
            </a:r>
            <a:r>
              <a:rPr lang="en-GB" sz="1800" b="1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new products being formed</a:t>
            </a:r>
            <a:r>
              <a:rPr lang="en-GB" sz="1800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?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en-GB" sz="1800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What is a common example of a </a:t>
            </a:r>
            <a:r>
              <a:rPr lang="en-GB" sz="1800" b="1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physical change</a:t>
            </a:r>
            <a:r>
              <a:rPr lang="en-GB" sz="1800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?</a:t>
            </a:r>
          </a:p>
          <a:p>
            <a:pPr>
              <a:buNone/>
            </a:pPr>
            <a:r>
              <a:rPr lang="en-GB" sz="18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What is a common example of a </a:t>
            </a:r>
            <a:r>
              <a:rPr lang="en-GB" sz="1800" b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chemical change</a:t>
            </a:r>
            <a:endParaRPr lang="en-GB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EDD7D21-BB73-8B0E-9D95-211F362151A4}"/>
              </a:ext>
            </a:extLst>
          </p:cNvPr>
          <p:cNvSpPr txBox="1"/>
          <p:nvPr/>
        </p:nvSpPr>
        <p:spPr>
          <a:xfrm>
            <a:off x="8113429" y="500020"/>
            <a:ext cx="3578901" cy="5355312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b="1"/>
              <a:t>🔍 Questions on Periodic Table Misconceptions</a:t>
            </a:r>
          </a:p>
          <a:p>
            <a:pPr>
              <a:buFont typeface="+mj-lt"/>
              <a:buAutoNum type="arabicPeriod"/>
            </a:pPr>
            <a:r>
              <a:rPr lang="en-GB" b="1"/>
              <a:t>What is the key difference between Mendeleev’s periodic table and the modern periodic table?</a:t>
            </a:r>
            <a:endParaRPr lang="en-GB"/>
          </a:p>
          <a:p>
            <a:pPr>
              <a:buFont typeface="+mj-lt"/>
              <a:buAutoNum type="arabicPeriod"/>
            </a:pPr>
            <a:r>
              <a:rPr lang="en-GB" b="1"/>
              <a:t>True or False:</a:t>
            </a:r>
            <a:r>
              <a:rPr lang="en-GB"/>
              <a:t> All elements in the same group of the periodic table look the same and have the same physical state.</a:t>
            </a:r>
          </a:p>
          <a:p>
            <a:pPr>
              <a:buFont typeface="+mj-lt"/>
              <a:buAutoNum type="arabicPeriod"/>
            </a:pPr>
            <a:r>
              <a:rPr lang="en-GB" b="1"/>
              <a:t>Explain why atoms and elements are not the same thing.</a:t>
            </a:r>
            <a:endParaRPr lang="en-GB"/>
          </a:p>
          <a:p>
            <a:pPr>
              <a:buFont typeface="+mj-lt"/>
              <a:buAutoNum type="arabicPeriod"/>
            </a:pPr>
            <a:r>
              <a:rPr lang="en-GB" b="1"/>
              <a:t>What do elements in the same group have in common?</a:t>
            </a:r>
            <a:endParaRPr lang="en-GB"/>
          </a:p>
          <a:p>
            <a:pPr>
              <a:buFont typeface="+mj-lt"/>
              <a:buAutoNum type="arabicPeriod"/>
            </a:pPr>
            <a:r>
              <a:rPr lang="en-GB" b="1"/>
              <a:t>Why is the periodic table more than just a list of elements? What makes it a useful scientific tool?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24649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4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Ms G McCormick</dc:creator>
  <cp:revision>1</cp:revision>
  <dcterms:created xsi:type="dcterms:W3CDTF">2025-07-01T13:40:15Z</dcterms:created>
  <dcterms:modified xsi:type="dcterms:W3CDTF">2025-07-01T17:18:12Z</dcterms:modified>
</cp:coreProperties>
</file>