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handoutMasterIdLst>
    <p:handoutMasterId r:id="rId10"/>
  </p:handoutMasterIdLst>
  <p:sldIdLst>
    <p:sldId id="261" r:id="rId5"/>
    <p:sldId id="262" r:id="rId6"/>
    <p:sldId id="264" r:id="rId7"/>
    <p:sldId id="263" r:id="rId8"/>
    <p:sldId id="265" r:id="rId9"/>
  </p:sldIdLst>
  <p:sldSz cx="9601200" cy="12801600" type="A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941" userDrawn="1">
          <p15:clr>
            <a:srgbClr val="A4A3A4"/>
          </p15:clr>
        </p15:guide>
        <p15:guide id="2" pos="3069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9F1FF"/>
    <a:srgbClr val="B5D4D7"/>
    <a:srgbClr val="F6008B"/>
    <a:srgbClr val="EC008C"/>
    <a:srgbClr val="FFCCFF"/>
    <a:srgbClr val="007A87"/>
    <a:srgbClr val="363839"/>
    <a:srgbClr val="9EA3A6"/>
    <a:srgbClr val="007AC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E6FF676-95F2-4D8E-BD01-D0060FA8C40A}" v="16" dt="2026-07-02T09:16:59.65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50" d="100"/>
          <a:sy n="50" d="100"/>
        </p:scale>
        <p:origin x="3282" y="618"/>
      </p:cViewPr>
      <p:guideLst>
        <p:guide orient="horz" pos="3941"/>
        <p:guide pos="3069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microsoft.com/office/2016/11/relationships/changesInfo" Target="changesInfos/changesInfo1.xml"/><Relationship Id="rId10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L Webster" userId="e46f0a3f-fc4e-4d7b-94a6-4acf829689c1" providerId="ADAL" clId="{4981A51B-DD4C-40D0-ACC6-95C2C4B61EA3}"/>
    <pc:docChg chg="undo custSel addSld delSld modSld sldOrd">
      <pc:chgData name="Mrs L Webster" userId="e46f0a3f-fc4e-4d7b-94a6-4acf829689c1" providerId="ADAL" clId="{4981A51B-DD4C-40D0-ACC6-95C2C4B61EA3}" dt="2026-07-02T09:17:53.580" v="7675" actId="1076"/>
      <pc:docMkLst>
        <pc:docMk/>
      </pc:docMkLst>
      <pc:sldChg chg="addSp delSp modSp mod">
        <pc:chgData name="Mrs L Webster" userId="e46f0a3f-fc4e-4d7b-94a6-4acf829689c1" providerId="ADAL" clId="{4981A51B-DD4C-40D0-ACC6-95C2C4B61EA3}" dt="2026-06-17T07:54:26.096" v="1991" actId="1076"/>
        <pc:sldMkLst>
          <pc:docMk/>
          <pc:sldMk cId="2704768462" sldId="261"/>
        </pc:sldMkLst>
        <pc:spChg chg="mod">
          <ac:chgData name="Mrs L Webster" userId="e46f0a3f-fc4e-4d7b-94a6-4acf829689c1" providerId="ADAL" clId="{4981A51B-DD4C-40D0-ACC6-95C2C4B61EA3}" dt="2026-06-16T10:49:46.392" v="239" actId="20577"/>
          <ac:spMkLst>
            <pc:docMk/>
            <pc:sldMk cId="2704768462" sldId="261"/>
            <ac:spMk id="5" creationId="{BE32F5F4-27B6-4C33-82AE-606EF385CB46}"/>
          </ac:spMkLst>
        </pc:spChg>
        <pc:spChg chg="mod">
          <ac:chgData name="Mrs L Webster" userId="e46f0a3f-fc4e-4d7b-94a6-4acf829689c1" providerId="ADAL" clId="{4981A51B-DD4C-40D0-ACC6-95C2C4B61EA3}" dt="2026-06-16T10:49:32.712" v="213" actId="122"/>
          <ac:spMkLst>
            <pc:docMk/>
            <pc:sldMk cId="2704768462" sldId="261"/>
            <ac:spMk id="6" creationId="{64152C04-0ED9-4EA0-B174-AAD3D54BE4FA}"/>
          </ac:spMkLst>
        </pc:spChg>
        <pc:spChg chg="mod">
          <ac:chgData name="Mrs L Webster" userId="e46f0a3f-fc4e-4d7b-94a6-4acf829689c1" providerId="ADAL" clId="{4981A51B-DD4C-40D0-ACC6-95C2C4B61EA3}" dt="2026-06-16T10:49:18.696" v="191" actId="20577"/>
          <ac:spMkLst>
            <pc:docMk/>
            <pc:sldMk cId="2704768462" sldId="261"/>
            <ac:spMk id="7" creationId="{1A830592-7481-43D9-9667-155DEA9D1FE8}"/>
          </ac:spMkLst>
        </pc:spChg>
        <pc:spChg chg="mod">
          <ac:chgData name="Mrs L Webster" userId="e46f0a3f-fc4e-4d7b-94a6-4acf829689c1" providerId="ADAL" clId="{4981A51B-DD4C-40D0-ACC6-95C2C4B61EA3}" dt="2026-06-16T10:48:42.937" v="130" actId="20577"/>
          <ac:spMkLst>
            <pc:docMk/>
            <pc:sldMk cId="2704768462" sldId="261"/>
            <ac:spMk id="8" creationId="{FF26AE5A-1166-4B5C-BF0A-5A50C463408C}"/>
          </ac:spMkLst>
        </pc:spChg>
        <pc:spChg chg="add mod">
          <ac:chgData name="Mrs L Webster" userId="e46f0a3f-fc4e-4d7b-94a6-4acf829689c1" providerId="ADAL" clId="{4981A51B-DD4C-40D0-ACC6-95C2C4B61EA3}" dt="2026-06-16T10:51:41.352" v="348" actId="1076"/>
          <ac:spMkLst>
            <pc:docMk/>
            <pc:sldMk cId="2704768462" sldId="261"/>
            <ac:spMk id="14" creationId="{8702ACFC-853F-A3BA-0B7D-85132A8BF22E}"/>
          </ac:spMkLst>
        </pc:spChg>
        <pc:spChg chg="add mod">
          <ac:chgData name="Mrs L Webster" userId="e46f0a3f-fc4e-4d7b-94a6-4acf829689c1" providerId="ADAL" clId="{4981A51B-DD4C-40D0-ACC6-95C2C4B61EA3}" dt="2026-06-16T10:55:53.655" v="636" actId="1076"/>
          <ac:spMkLst>
            <pc:docMk/>
            <pc:sldMk cId="2704768462" sldId="261"/>
            <ac:spMk id="19" creationId="{1ABD82EA-9030-16A3-819E-6F889CFBBC5A}"/>
          </ac:spMkLst>
        </pc:spChg>
        <pc:spChg chg="add mod">
          <ac:chgData name="Mrs L Webster" userId="e46f0a3f-fc4e-4d7b-94a6-4acf829689c1" providerId="ADAL" clId="{4981A51B-DD4C-40D0-ACC6-95C2C4B61EA3}" dt="2026-06-16T10:54:57.335" v="575" actId="1076"/>
          <ac:spMkLst>
            <pc:docMk/>
            <pc:sldMk cId="2704768462" sldId="261"/>
            <ac:spMk id="20" creationId="{F3FFA82C-F5D4-EC18-523D-5837A3F56A6E}"/>
          </ac:spMkLst>
        </pc:spChg>
        <pc:spChg chg="mod">
          <ac:chgData name="Mrs L Webster" userId="e46f0a3f-fc4e-4d7b-94a6-4acf829689c1" providerId="ADAL" clId="{4981A51B-DD4C-40D0-ACC6-95C2C4B61EA3}" dt="2026-06-16T11:05:34.678" v="1350" actId="122"/>
          <ac:spMkLst>
            <pc:docMk/>
            <pc:sldMk cId="2704768462" sldId="261"/>
            <ac:spMk id="27" creationId="{E6490C21-ADFF-CD57-C953-D1D6DD5A4062}"/>
          </ac:spMkLst>
        </pc:spChg>
        <pc:spChg chg="add mod">
          <ac:chgData name="Mrs L Webster" userId="e46f0a3f-fc4e-4d7b-94a6-4acf829689c1" providerId="ADAL" clId="{4981A51B-DD4C-40D0-ACC6-95C2C4B61EA3}" dt="2026-06-16T10:59:26.606" v="875" actId="1076"/>
          <ac:spMkLst>
            <pc:docMk/>
            <pc:sldMk cId="2704768462" sldId="261"/>
            <ac:spMk id="43" creationId="{6EA6F139-CF32-CD59-9C23-126FC367ABBE}"/>
          </ac:spMkLst>
        </pc:spChg>
        <pc:spChg chg="mod">
          <ac:chgData name="Mrs L Webster" userId="e46f0a3f-fc4e-4d7b-94a6-4acf829689c1" providerId="ADAL" clId="{4981A51B-DD4C-40D0-ACC6-95C2C4B61EA3}" dt="2026-06-16T10:51:05.030" v="324" actId="122"/>
          <ac:spMkLst>
            <pc:docMk/>
            <pc:sldMk cId="2704768462" sldId="261"/>
            <ac:spMk id="60" creationId="{4E7C6C23-947B-591E-D41A-82840313D1FE}"/>
          </ac:spMkLst>
        </pc:spChg>
        <pc:spChg chg="mod">
          <ac:chgData name="Mrs L Webster" userId="e46f0a3f-fc4e-4d7b-94a6-4acf829689c1" providerId="ADAL" clId="{4981A51B-DD4C-40D0-ACC6-95C2C4B61EA3}" dt="2026-06-16T10:49:05.384" v="173" actId="20577"/>
          <ac:spMkLst>
            <pc:docMk/>
            <pc:sldMk cId="2704768462" sldId="261"/>
            <ac:spMk id="61" creationId="{8FF52100-4EC2-9F7E-4650-63D37AE087B7}"/>
          </ac:spMkLst>
        </pc:spChg>
        <pc:spChg chg="mod">
          <ac:chgData name="Mrs L Webster" userId="e46f0a3f-fc4e-4d7b-94a6-4acf829689c1" providerId="ADAL" clId="{4981A51B-DD4C-40D0-ACC6-95C2C4B61EA3}" dt="2026-06-16T10:52:12.071" v="399" actId="1076"/>
          <ac:spMkLst>
            <pc:docMk/>
            <pc:sldMk cId="2704768462" sldId="261"/>
            <ac:spMk id="65" creationId="{D7DDE437-5D2E-1E07-2D95-7190A321A75D}"/>
          </ac:spMkLst>
        </pc:spChg>
        <pc:spChg chg="mod">
          <ac:chgData name="Mrs L Webster" userId="e46f0a3f-fc4e-4d7b-94a6-4acf829689c1" providerId="ADAL" clId="{4981A51B-DD4C-40D0-ACC6-95C2C4B61EA3}" dt="2026-06-16T10:52:00.420" v="375" actId="122"/>
          <ac:spMkLst>
            <pc:docMk/>
            <pc:sldMk cId="2704768462" sldId="261"/>
            <ac:spMk id="71" creationId="{66205F9D-7817-8305-AAD1-1215A8D44D7C}"/>
          </ac:spMkLst>
        </pc:spChg>
        <pc:spChg chg="mod">
          <ac:chgData name="Mrs L Webster" userId="e46f0a3f-fc4e-4d7b-94a6-4acf829689c1" providerId="ADAL" clId="{4981A51B-DD4C-40D0-ACC6-95C2C4B61EA3}" dt="2026-06-16T10:54:31.479" v="533" actId="1076"/>
          <ac:spMkLst>
            <pc:docMk/>
            <pc:sldMk cId="2704768462" sldId="261"/>
            <ac:spMk id="75" creationId="{3D8EE846-8965-4EAC-EA23-83F6C57BC43F}"/>
          </ac:spMkLst>
        </pc:spChg>
        <pc:spChg chg="mod">
          <ac:chgData name="Mrs L Webster" userId="e46f0a3f-fc4e-4d7b-94a6-4acf829689c1" providerId="ADAL" clId="{4981A51B-DD4C-40D0-ACC6-95C2C4B61EA3}" dt="2026-06-16T10:54:59.607" v="576" actId="1076"/>
          <ac:spMkLst>
            <pc:docMk/>
            <pc:sldMk cId="2704768462" sldId="261"/>
            <ac:spMk id="81" creationId="{82FB5A6C-DBA4-9F43-2CEE-EC8918EB2C55}"/>
          </ac:spMkLst>
        </pc:spChg>
        <pc:spChg chg="mod">
          <ac:chgData name="Mrs L Webster" userId="e46f0a3f-fc4e-4d7b-94a6-4acf829689c1" providerId="ADAL" clId="{4981A51B-DD4C-40D0-ACC6-95C2C4B61EA3}" dt="2026-06-16T10:56:11.063" v="651" actId="20577"/>
          <ac:spMkLst>
            <pc:docMk/>
            <pc:sldMk cId="2704768462" sldId="261"/>
            <ac:spMk id="85" creationId="{75FE4797-FF20-568E-3410-5E7ED15F8DB2}"/>
          </ac:spMkLst>
        </pc:spChg>
        <pc:spChg chg="mod">
          <ac:chgData name="Mrs L Webster" userId="e46f0a3f-fc4e-4d7b-94a6-4acf829689c1" providerId="ADAL" clId="{4981A51B-DD4C-40D0-ACC6-95C2C4B61EA3}" dt="2026-06-16T10:55:11.999" v="598" actId="1076"/>
          <ac:spMkLst>
            <pc:docMk/>
            <pc:sldMk cId="2704768462" sldId="261"/>
            <ac:spMk id="87" creationId="{C230DEEB-B46C-4B57-AF5B-76129E8DDD0F}"/>
          </ac:spMkLst>
        </pc:spChg>
        <pc:spChg chg="mod">
          <ac:chgData name="Mrs L Webster" userId="e46f0a3f-fc4e-4d7b-94a6-4acf829689c1" providerId="ADAL" clId="{4981A51B-DD4C-40D0-ACC6-95C2C4B61EA3}" dt="2026-06-16T10:56:29.510" v="667" actId="1076"/>
          <ac:spMkLst>
            <pc:docMk/>
            <pc:sldMk cId="2704768462" sldId="261"/>
            <ac:spMk id="102" creationId="{03A3037C-7CD0-E1F8-0DF8-D9E520CDC191}"/>
          </ac:spMkLst>
        </pc:spChg>
        <pc:spChg chg="mod">
          <ac:chgData name="Mrs L Webster" userId="e46f0a3f-fc4e-4d7b-94a6-4acf829689c1" providerId="ADAL" clId="{4981A51B-DD4C-40D0-ACC6-95C2C4B61EA3}" dt="2026-06-16T11:00:07.975" v="962" actId="1076"/>
          <ac:spMkLst>
            <pc:docMk/>
            <pc:sldMk cId="2704768462" sldId="261"/>
            <ac:spMk id="104" creationId="{73E63205-6A32-11B8-1E32-1B715CCA0451}"/>
          </ac:spMkLst>
        </pc:spChg>
        <pc:spChg chg="mod">
          <ac:chgData name="Mrs L Webster" userId="e46f0a3f-fc4e-4d7b-94a6-4acf829689c1" providerId="ADAL" clId="{4981A51B-DD4C-40D0-ACC6-95C2C4B61EA3}" dt="2026-06-16T11:00:58.086" v="1011" actId="1076"/>
          <ac:spMkLst>
            <pc:docMk/>
            <pc:sldMk cId="2704768462" sldId="261"/>
            <ac:spMk id="106" creationId="{F00FA4AD-3BB2-F935-B287-B230914ED524}"/>
          </ac:spMkLst>
        </pc:spChg>
        <pc:spChg chg="mod">
          <ac:chgData name="Mrs L Webster" userId="e46f0a3f-fc4e-4d7b-94a6-4acf829689c1" providerId="ADAL" clId="{4981A51B-DD4C-40D0-ACC6-95C2C4B61EA3}" dt="2026-06-16T10:57:05.246" v="734" actId="1076"/>
          <ac:spMkLst>
            <pc:docMk/>
            <pc:sldMk cId="2704768462" sldId="261"/>
            <ac:spMk id="110" creationId="{CA7C4454-03C0-6D01-AB5F-690DCD85AFCE}"/>
          </ac:spMkLst>
        </pc:spChg>
        <pc:spChg chg="mod">
          <ac:chgData name="Mrs L Webster" userId="e46f0a3f-fc4e-4d7b-94a6-4acf829689c1" providerId="ADAL" clId="{4981A51B-DD4C-40D0-ACC6-95C2C4B61EA3}" dt="2026-06-16T10:57:12.001" v="745" actId="14100"/>
          <ac:spMkLst>
            <pc:docMk/>
            <pc:sldMk cId="2704768462" sldId="261"/>
            <ac:spMk id="111" creationId="{2FF6A9D2-FDDA-B83D-749D-FB10EDE392F2}"/>
          </ac:spMkLst>
        </pc:spChg>
        <pc:spChg chg="mod">
          <ac:chgData name="Mrs L Webster" userId="e46f0a3f-fc4e-4d7b-94a6-4acf829689c1" providerId="ADAL" clId="{4981A51B-DD4C-40D0-ACC6-95C2C4B61EA3}" dt="2026-06-16T10:57:41.791" v="765" actId="1076"/>
          <ac:spMkLst>
            <pc:docMk/>
            <pc:sldMk cId="2704768462" sldId="261"/>
            <ac:spMk id="112" creationId="{9B1C11C3-FC62-88AE-A8EE-216D41E10061}"/>
          </ac:spMkLst>
        </pc:spChg>
        <pc:spChg chg="mod">
          <ac:chgData name="Mrs L Webster" userId="e46f0a3f-fc4e-4d7b-94a6-4acf829689c1" providerId="ADAL" clId="{4981A51B-DD4C-40D0-ACC6-95C2C4B61EA3}" dt="2026-06-17T07:52:14.849" v="1978" actId="14100"/>
          <ac:spMkLst>
            <pc:docMk/>
            <pc:sldMk cId="2704768462" sldId="261"/>
            <ac:spMk id="121" creationId="{8FE16421-0065-0872-88A3-165CDBA857C8}"/>
          </ac:spMkLst>
        </pc:spChg>
        <pc:spChg chg="mod">
          <ac:chgData name="Mrs L Webster" userId="e46f0a3f-fc4e-4d7b-94a6-4acf829689c1" providerId="ADAL" clId="{4981A51B-DD4C-40D0-ACC6-95C2C4B61EA3}" dt="2026-06-16T11:11:40.045" v="1755" actId="1076"/>
          <ac:spMkLst>
            <pc:docMk/>
            <pc:sldMk cId="2704768462" sldId="261"/>
            <ac:spMk id="139" creationId="{966E969F-C727-4BFF-AAE5-6856E8A06B88}"/>
          </ac:spMkLst>
        </pc:spChg>
        <pc:spChg chg="mod">
          <ac:chgData name="Mrs L Webster" userId="e46f0a3f-fc4e-4d7b-94a6-4acf829689c1" providerId="ADAL" clId="{4981A51B-DD4C-40D0-ACC6-95C2C4B61EA3}" dt="2026-06-16T10:44:12.586" v="22" actId="20577"/>
          <ac:spMkLst>
            <pc:docMk/>
            <pc:sldMk cId="2704768462" sldId="261"/>
            <ac:spMk id="157" creationId="{00000000-0000-0000-0000-000000000000}"/>
          </ac:spMkLst>
        </pc:spChg>
        <pc:spChg chg="mod">
          <ac:chgData name="Mrs L Webster" userId="e46f0a3f-fc4e-4d7b-94a6-4acf829689c1" providerId="ADAL" clId="{4981A51B-DD4C-40D0-ACC6-95C2C4B61EA3}" dt="2026-06-17T07:52:09.352" v="1976" actId="1076"/>
          <ac:spMkLst>
            <pc:docMk/>
            <pc:sldMk cId="2704768462" sldId="261"/>
            <ac:spMk id="160" creationId="{52776C0E-FD35-7D90-E9DE-03082FA4B960}"/>
          </ac:spMkLst>
        </pc:spChg>
        <pc:spChg chg="mod">
          <ac:chgData name="Mrs L Webster" userId="e46f0a3f-fc4e-4d7b-94a6-4acf829689c1" providerId="ADAL" clId="{4981A51B-DD4C-40D0-ACC6-95C2C4B61EA3}" dt="2026-06-16T10:48:54.009" v="148" actId="20577"/>
          <ac:spMkLst>
            <pc:docMk/>
            <pc:sldMk cId="2704768462" sldId="261"/>
            <ac:spMk id="188" creationId="{723652AF-E70C-436A-8FCC-9AD50D73531C}"/>
          </ac:spMkLst>
        </pc:spChg>
        <pc:spChg chg="mod">
          <ac:chgData name="Mrs L Webster" userId="e46f0a3f-fc4e-4d7b-94a6-4acf829689c1" providerId="ADAL" clId="{4981A51B-DD4C-40D0-ACC6-95C2C4B61EA3}" dt="2026-06-16T10:50:42.707" v="292" actId="14100"/>
          <ac:spMkLst>
            <pc:docMk/>
            <pc:sldMk cId="2704768462" sldId="261"/>
            <ac:spMk id="190" creationId="{DB48D895-89C9-43AD-9CBE-FDA39CC77D69}"/>
          </ac:spMkLst>
        </pc:spChg>
        <pc:spChg chg="mod">
          <ac:chgData name="Mrs L Webster" userId="e46f0a3f-fc4e-4d7b-94a6-4acf829689c1" providerId="ADAL" clId="{4981A51B-DD4C-40D0-ACC6-95C2C4B61EA3}" dt="2026-06-16T10:50:25.031" v="277" actId="1076"/>
          <ac:spMkLst>
            <pc:docMk/>
            <pc:sldMk cId="2704768462" sldId="261"/>
            <ac:spMk id="194" creationId="{EDBC0D78-A66C-440D-B359-484B5AF5B517}"/>
          </ac:spMkLst>
        </pc:spChg>
        <pc:spChg chg="mod">
          <ac:chgData name="Mrs L Webster" userId="e46f0a3f-fc4e-4d7b-94a6-4acf829689c1" providerId="ADAL" clId="{4981A51B-DD4C-40D0-ACC6-95C2C4B61EA3}" dt="2026-06-16T11:01:40.621" v="1063" actId="1076"/>
          <ac:spMkLst>
            <pc:docMk/>
            <pc:sldMk cId="2704768462" sldId="261"/>
            <ac:spMk id="205" creationId="{A3AFB408-7E1E-0BFE-DD94-B398FADE07F6}"/>
          </ac:spMkLst>
        </pc:spChg>
        <pc:spChg chg="mod">
          <ac:chgData name="Mrs L Webster" userId="e46f0a3f-fc4e-4d7b-94a6-4acf829689c1" providerId="ADAL" clId="{4981A51B-DD4C-40D0-ACC6-95C2C4B61EA3}" dt="2026-06-17T07:52:27.874" v="1981" actId="1076"/>
          <ac:spMkLst>
            <pc:docMk/>
            <pc:sldMk cId="2704768462" sldId="261"/>
            <ac:spMk id="249" creationId="{C2B40128-40F0-491C-A2FF-06EDA4EC85FF}"/>
          </ac:spMkLst>
        </pc:spChg>
        <pc:spChg chg="mod">
          <ac:chgData name="Mrs L Webster" userId="e46f0a3f-fc4e-4d7b-94a6-4acf829689c1" providerId="ADAL" clId="{4981A51B-DD4C-40D0-ACC6-95C2C4B61EA3}" dt="2026-06-16T11:01:43.526" v="1064" actId="1076"/>
          <ac:spMkLst>
            <pc:docMk/>
            <pc:sldMk cId="2704768462" sldId="261"/>
            <ac:spMk id="267" creationId="{12E80DE3-ED79-CBCF-076C-2A22F55D1E13}"/>
          </ac:spMkLst>
        </pc:spChg>
        <pc:spChg chg="mod">
          <ac:chgData name="Mrs L Webster" userId="e46f0a3f-fc4e-4d7b-94a6-4acf829689c1" providerId="ADAL" clId="{4981A51B-DD4C-40D0-ACC6-95C2C4B61EA3}" dt="2026-06-17T07:52:21.920" v="1979" actId="1076"/>
          <ac:spMkLst>
            <pc:docMk/>
            <pc:sldMk cId="2704768462" sldId="261"/>
            <ac:spMk id="274" creationId="{5D38E695-15BE-5644-5D51-C20F4631CE59}"/>
          </ac:spMkLst>
        </pc:spChg>
        <pc:spChg chg="mod">
          <ac:chgData name="Mrs L Webster" userId="e46f0a3f-fc4e-4d7b-94a6-4acf829689c1" providerId="ADAL" clId="{4981A51B-DD4C-40D0-ACC6-95C2C4B61EA3}" dt="2026-06-16T11:02:01.295" v="1098" actId="1076"/>
          <ac:spMkLst>
            <pc:docMk/>
            <pc:sldMk cId="2704768462" sldId="261"/>
            <ac:spMk id="282" creationId="{57075AF2-8A44-7B08-95C7-C014B01FACFD}"/>
          </ac:spMkLst>
        </pc:spChg>
        <pc:spChg chg="mod">
          <ac:chgData name="Mrs L Webster" userId="e46f0a3f-fc4e-4d7b-94a6-4acf829689c1" providerId="ADAL" clId="{4981A51B-DD4C-40D0-ACC6-95C2C4B61EA3}" dt="2026-06-16T11:02:31.079" v="1118" actId="20577"/>
          <ac:spMkLst>
            <pc:docMk/>
            <pc:sldMk cId="2704768462" sldId="261"/>
            <ac:spMk id="283" creationId="{91519559-BC86-2481-F876-83B97E3D4473}"/>
          </ac:spMkLst>
        </pc:spChg>
        <pc:spChg chg="mod">
          <ac:chgData name="Mrs L Webster" userId="e46f0a3f-fc4e-4d7b-94a6-4acf829689c1" providerId="ADAL" clId="{4981A51B-DD4C-40D0-ACC6-95C2C4B61EA3}" dt="2026-06-16T11:03:04.079" v="1178" actId="1076"/>
          <ac:spMkLst>
            <pc:docMk/>
            <pc:sldMk cId="2704768462" sldId="261"/>
            <ac:spMk id="300" creationId="{65993101-CE9A-357B-5E3F-11754BEBCBBC}"/>
          </ac:spMkLst>
        </pc:spChg>
        <pc:spChg chg="mod">
          <ac:chgData name="Mrs L Webster" userId="e46f0a3f-fc4e-4d7b-94a6-4acf829689c1" providerId="ADAL" clId="{4981A51B-DD4C-40D0-ACC6-95C2C4B61EA3}" dt="2026-06-16T11:03:33.231" v="1213" actId="1076"/>
          <ac:spMkLst>
            <pc:docMk/>
            <pc:sldMk cId="2704768462" sldId="261"/>
            <ac:spMk id="301" creationId="{31A39ED7-F36B-417C-5D17-F3E139A47384}"/>
          </ac:spMkLst>
        </pc:spChg>
        <pc:spChg chg="mod">
          <ac:chgData name="Mrs L Webster" userId="e46f0a3f-fc4e-4d7b-94a6-4acf829689c1" providerId="ADAL" clId="{4981A51B-DD4C-40D0-ACC6-95C2C4B61EA3}" dt="2026-06-16T11:03:09.159" v="1184" actId="20577"/>
          <ac:spMkLst>
            <pc:docMk/>
            <pc:sldMk cId="2704768462" sldId="261"/>
            <ac:spMk id="307" creationId="{8191C4B6-DBC9-161F-7AA3-F63E1E037F3F}"/>
          </ac:spMkLst>
        </pc:spChg>
        <pc:spChg chg="mod">
          <ac:chgData name="Mrs L Webster" userId="e46f0a3f-fc4e-4d7b-94a6-4acf829689c1" providerId="ADAL" clId="{4981A51B-DD4C-40D0-ACC6-95C2C4B61EA3}" dt="2026-06-16T11:04:38.759" v="1263" actId="20577"/>
          <ac:spMkLst>
            <pc:docMk/>
            <pc:sldMk cId="2704768462" sldId="261"/>
            <ac:spMk id="316" creationId="{18D15B85-8762-3BA1-3C8B-44EF30292A2A}"/>
          </ac:spMkLst>
        </pc:spChg>
        <pc:spChg chg="mod">
          <ac:chgData name="Mrs L Webster" userId="e46f0a3f-fc4e-4d7b-94a6-4acf829689c1" providerId="ADAL" clId="{4981A51B-DD4C-40D0-ACC6-95C2C4B61EA3}" dt="2026-06-16T11:15:16.029" v="1776" actId="1076"/>
          <ac:spMkLst>
            <pc:docMk/>
            <pc:sldMk cId="2704768462" sldId="261"/>
            <ac:spMk id="319" creationId="{CC728E43-12B6-4A2A-477C-8C5FC39B2FFB}"/>
          </ac:spMkLst>
        </pc:spChg>
        <pc:spChg chg="mod">
          <ac:chgData name="Mrs L Webster" userId="e46f0a3f-fc4e-4d7b-94a6-4acf829689c1" providerId="ADAL" clId="{4981A51B-DD4C-40D0-ACC6-95C2C4B61EA3}" dt="2026-06-16T11:04:58.822" v="1310" actId="20577"/>
          <ac:spMkLst>
            <pc:docMk/>
            <pc:sldMk cId="2704768462" sldId="261"/>
            <ac:spMk id="321" creationId="{008F4F2C-7374-92A7-7129-3D1BE329FC44}"/>
          </ac:spMkLst>
        </pc:spChg>
        <pc:spChg chg="mod">
          <ac:chgData name="Mrs L Webster" userId="e46f0a3f-fc4e-4d7b-94a6-4acf829689c1" providerId="ADAL" clId="{4981A51B-DD4C-40D0-ACC6-95C2C4B61EA3}" dt="2026-06-16T11:07:52.566" v="1496" actId="122"/>
          <ac:spMkLst>
            <pc:docMk/>
            <pc:sldMk cId="2704768462" sldId="261"/>
            <ac:spMk id="345" creationId="{22DCB16A-9FE6-276A-1DE7-8DBBB7D36AD0}"/>
          </ac:spMkLst>
        </pc:spChg>
        <pc:spChg chg="mod">
          <ac:chgData name="Mrs L Webster" userId="e46f0a3f-fc4e-4d7b-94a6-4acf829689c1" providerId="ADAL" clId="{4981A51B-DD4C-40D0-ACC6-95C2C4B61EA3}" dt="2026-06-16T11:08:16.726" v="1526" actId="122"/>
          <ac:spMkLst>
            <pc:docMk/>
            <pc:sldMk cId="2704768462" sldId="261"/>
            <ac:spMk id="346" creationId="{2350B675-D192-15AB-97BC-C2D87DB922B0}"/>
          </ac:spMkLst>
        </pc:spChg>
        <pc:spChg chg="mod">
          <ac:chgData name="Mrs L Webster" userId="e46f0a3f-fc4e-4d7b-94a6-4acf829689c1" providerId="ADAL" clId="{4981A51B-DD4C-40D0-ACC6-95C2C4B61EA3}" dt="2026-06-16T11:08:39.493" v="1569" actId="1076"/>
          <ac:spMkLst>
            <pc:docMk/>
            <pc:sldMk cId="2704768462" sldId="261"/>
            <ac:spMk id="386" creationId="{441551D5-B67A-1BE4-5C15-D5F71FE0FB33}"/>
          </ac:spMkLst>
        </pc:spChg>
        <pc:spChg chg="mod">
          <ac:chgData name="Mrs L Webster" userId="e46f0a3f-fc4e-4d7b-94a6-4acf829689c1" providerId="ADAL" clId="{4981A51B-DD4C-40D0-ACC6-95C2C4B61EA3}" dt="2026-06-16T11:05:41.782" v="1351" actId="122"/>
          <ac:spMkLst>
            <pc:docMk/>
            <pc:sldMk cId="2704768462" sldId="261"/>
            <ac:spMk id="397" creationId="{C010632D-AA3C-2234-9DBE-902CAFACE775}"/>
          </ac:spMkLst>
        </pc:spChg>
        <pc:spChg chg="mod">
          <ac:chgData name="Mrs L Webster" userId="e46f0a3f-fc4e-4d7b-94a6-4acf829689c1" providerId="ADAL" clId="{4981A51B-DD4C-40D0-ACC6-95C2C4B61EA3}" dt="2026-06-16T11:17:15.876" v="1843" actId="122"/>
          <ac:spMkLst>
            <pc:docMk/>
            <pc:sldMk cId="2704768462" sldId="261"/>
            <ac:spMk id="398" creationId="{0D0AB4EE-7539-62C1-097B-16D98501996F}"/>
          </ac:spMkLst>
        </pc:spChg>
        <pc:spChg chg="mod">
          <ac:chgData name="Mrs L Webster" userId="e46f0a3f-fc4e-4d7b-94a6-4acf829689c1" providerId="ADAL" clId="{4981A51B-DD4C-40D0-ACC6-95C2C4B61EA3}" dt="2026-06-16T11:06:06.518" v="1379" actId="1076"/>
          <ac:spMkLst>
            <pc:docMk/>
            <pc:sldMk cId="2704768462" sldId="261"/>
            <ac:spMk id="399" creationId="{7909D7DA-9B1B-2DBA-7447-BD24959841FC}"/>
          </ac:spMkLst>
        </pc:spChg>
        <pc:spChg chg="mod">
          <ac:chgData name="Mrs L Webster" userId="e46f0a3f-fc4e-4d7b-94a6-4acf829689c1" providerId="ADAL" clId="{4981A51B-DD4C-40D0-ACC6-95C2C4B61EA3}" dt="2026-06-16T11:10:37.190" v="1751" actId="20577"/>
          <ac:spMkLst>
            <pc:docMk/>
            <pc:sldMk cId="2704768462" sldId="261"/>
            <ac:spMk id="405" creationId="{00000000-0000-0000-0000-000000000000}"/>
          </ac:spMkLst>
        </pc:spChg>
        <pc:spChg chg="mod">
          <ac:chgData name="Mrs L Webster" userId="e46f0a3f-fc4e-4d7b-94a6-4acf829689c1" providerId="ADAL" clId="{4981A51B-DD4C-40D0-ACC6-95C2C4B61EA3}" dt="2026-06-16T11:06:48.712" v="1437" actId="20577"/>
          <ac:spMkLst>
            <pc:docMk/>
            <pc:sldMk cId="2704768462" sldId="261"/>
            <ac:spMk id="418" creationId="{70B80D69-4ED2-B714-D1C6-B225303F86BC}"/>
          </ac:spMkLst>
        </pc:spChg>
        <pc:spChg chg="mod">
          <ac:chgData name="Mrs L Webster" userId="e46f0a3f-fc4e-4d7b-94a6-4acf829689c1" providerId="ADAL" clId="{4981A51B-DD4C-40D0-ACC6-95C2C4B61EA3}" dt="2026-06-16T11:10:42.566" v="1752" actId="122"/>
          <ac:spMkLst>
            <pc:docMk/>
            <pc:sldMk cId="2704768462" sldId="261"/>
            <ac:spMk id="420" creationId="{C7695D52-7A4A-0F04-61E3-1A8D9EEF1F99}"/>
          </ac:spMkLst>
        </pc:spChg>
        <pc:spChg chg="mod">
          <ac:chgData name="Mrs L Webster" userId="e46f0a3f-fc4e-4d7b-94a6-4acf829689c1" providerId="ADAL" clId="{4981A51B-DD4C-40D0-ACC6-95C2C4B61EA3}" dt="2026-06-16T11:10:20.309" v="1718" actId="1076"/>
          <ac:spMkLst>
            <pc:docMk/>
            <pc:sldMk cId="2704768462" sldId="261"/>
            <ac:spMk id="421" creationId="{20BFFA4B-D336-EE67-C24A-5891B00294DA}"/>
          </ac:spMkLst>
        </pc:spChg>
        <pc:spChg chg="mod">
          <ac:chgData name="Mrs L Webster" userId="e46f0a3f-fc4e-4d7b-94a6-4acf829689c1" providerId="ADAL" clId="{4981A51B-DD4C-40D0-ACC6-95C2C4B61EA3}" dt="2026-06-17T07:52:24.703" v="1980" actId="1076"/>
          <ac:spMkLst>
            <pc:docMk/>
            <pc:sldMk cId="2704768462" sldId="261"/>
            <ac:spMk id="422" creationId="{27C8BA7D-D66B-7FCF-E439-A021EF8C8B59}"/>
          </ac:spMkLst>
        </pc:spChg>
        <pc:spChg chg="mod">
          <ac:chgData name="Mrs L Webster" userId="e46f0a3f-fc4e-4d7b-94a6-4acf829689c1" providerId="ADAL" clId="{4981A51B-DD4C-40D0-ACC6-95C2C4B61EA3}" dt="2026-06-16T11:10:02.998" v="1702" actId="122"/>
          <ac:spMkLst>
            <pc:docMk/>
            <pc:sldMk cId="2704768462" sldId="261"/>
            <ac:spMk id="424" creationId="{FC8152B6-E386-86BE-7601-9895068218E5}"/>
          </ac:spMkLst>
        </pc:spChg>
        <pc:spChg chg="add">
          <ac:chgData name="Mrs L Webster" userId="e46f0a3f-fc4e-4d7b-94a6-4acf829689c1" providerId="ADAL" clId="{4981A51B-DD4C-40D0-ACC6-95C2C4B61EA3}" dt="2026-06-16T11:11:32.221" v="1754"/>
          <ac:spMkLst>
            <pc:docMk/>
            <pc:sldMk cId="2704768462" sldId="261"/>
            <ac:spMk id="452" creationId="{AD0379D4-FFAA-2F9D-58A3-32B80019CC10}"/>
          </ac:spMkLst>
        </pc:spChg>
        <pc:spChg chg="mod">
          <ac:chgData name="Mrs L Webster" userId="e46f0a3f-fc4e-4d7b-94a6-4acf829689c1" providerId="ADAL" clId="{4981A51B-DD4C-40D0-ACC6-95C2C4B61EA3}" dt="2026-06-16T11:10:34.421" v="1746" actId="1076"/>
          <ac:spMkLst>
            <pc:docMk/>
            <pc:sldMk cId="2704768462" sldId="261"/>
            <ac:spMk id="453" creationId="{9AB1F8C1-92ED-477B-69D5-E31392EC8F09}"/>
          </ac:spMkLst>
        </pc:spChg>
        <pc:spChg chg="add">
          <ac:chgData name="Mrs L Webster" userId="e46f0a3f-fc4e-4d7b-94a6-4acf829689c1" providerId="ADAL" clId="{4981A51B-DD4C-40D0-ACC6-95C2C4B61EA3}" dt="2026-06-16T11:11:42.225" v="1757"/>
          <ac:spMkLst>
            <pc:docMk/>
            <pc:sldMk cId="2704768462" sldId="261"/>
            <ac:spMk id="455" creationId="{C6349E2A-C943-45C4-8C17-C45824365D73}"/>
          </ac:spMkLst>
        </pc:spChg>
        <pc:spChg chg="add mod">
          <ac:chgData name="Mrs L Webster" userId="e46f0a3f-fc4e-4d7b-94a6-4acf829689c1" providerId="ADAL" clId="{4981A51B-DD4C-40D0-ACC6-95C2C4B61EA3}" dt="2026-06-17T07:54:26.096" v="1991" actId="1076"/>
          <ac:spMkLst>
            <pc:docMk/>
            <pc:sldMk cId="2704768462" sldId="261"/>
            <ac:spMk id="476" creationId="{263946DC-7406-BDE4-7F91-B3DEBC45D026}"/>
          </ac:spMkLst>
        </pc:spChg>
        <pc:spChg chg="mod">
          <ac:chgData name="Mrs L Webster" userId="e46f0a3f-fc4e-4d7b-94a6-4acf829689c1" providerId="ADAL" clId="{4981A51B-DD4C-40D0-ACC6-95C2C4B61EA3}" dt="2026-06-16T10:58:03.918" v="787" actId="1076"/>
          <ac:spMkLst>
            <pc:docMk/>
            <pc:sldMk cId="2704768462" sldId="261"/>
            <ac:spMk id="1030" creationId="{E0AE642A-EE99-4DAE-CB6E-F2E6A7FE4D79}"/>
          </ac:spMkLst>
        </pc:spChg>
        <pc:spChg chg="mod">
          <ac:chgData name="Mrs L Webster" userId="e46f0a3f-fc4e-4d7b-94a6-4acf829689c1" providerId="ADAL" clId="{4981A51B-DD4C-40D0-ACC6-95C2C4B61EA3}" dt="2026-06-16T10:58:33.061" v="819" actId="122"/>
          <ac:spMkLst>
            <pc:docMk/>
            <pc:sldMk cId="2704768462" sldId="261"/>
            <ac:spMk id="1031" creationId="{BA2684ED-F34D-216E-4B3C-FB3D11148FAE}"/>
          </ac:spMkLst>
        </pc:spChg>
        <pc:spChg chg="mod">
          <ac:chgData name="Mrs L Webster" userId="e46f0a3f-fc4e-4d7b-94a6-4acf829689c1" providerId="ADAL" clId="{4981A51B-DD4C-40D0-ACC6-95C2C4B61EA3}" dt="2026-06-16T10:58:48.553" v="840" actId="122"/>
          <ac:spMkLst>
            <pc:docMk/>
            <pc:sldMk cId="2704768462" sldId="261"/>
            <ac:spMk id="1032" creationId="{7EC05FB8-7E29-CAED-384A-99B5B58461B6}"/>
          </ac:spMkLst>
        </pc:spChg>
        <pc:spChg chg="mod">
          <ac:chgData name="Mrs L Webster" userId="e46f0a3f-fc4e-4d7b-94a6-4acf829689c1" providerId="ADAL" clId="{4981A51B-DD4C-40D0-ACC6-95C2C4B61EA3}" dt="2026-06-16T10:55:42.135" v="632" actId="1076"/>
          <ac:spMkLst>
            <pc:docMk/>
            <pc:sldMk cId="2704768462" sldId="261"/>
            <ac:spMk id="1047" creationId="{E083F262-D3C1-6BEC-1048-8727DDB32C9D}"/>
          </ac:spMkLst>
        </pc:spChg>
        <pc:spChg chg="add del mod">
          <ac:chgData name="Mrs L Webster" userId="e46f0a3f-fc4e-4d7b-94a6-4acf829689c1" providerId="ADAL" clId="{4981A51B-DD4C-40D0-ACC6-95C2C4B61EA3}" dt="2026-06-16T10:57:58.463" v="785" actId="1076"/>
          <ac:spMkLst>
            <pc:docMk/>
            <pc:sldMk cId="2704768462" sldId="261"/>
            <ac:spMk id="1048" creationId="{BC16E690-525D-789C-A5DC-8267C167664D}"/>
          </ac:spMkLst>
        </pc:spChg>
        <pc:spChg chg="mod">
          <ac:chgData name="Mrs L Webster" userId="e46f0a3f-fc4e-4d7b-94a6-4acf829689c1" providerId="ADAL" clId="{4981A51B-DD4C-40D0-ACC6-95C2C4B61EA3}" dt="2026-06-16T10:52:25.401" v="413" actId="20577"/>
          <ac:spMkLst>
            <pc:docMk/>
            <pc:sldMk cId="2704768462" sldId="261"/>
            <ac:spMk id="1055" creationId="{9C7194C3-74E7-2BAB-79DE-FF596E981D85}"/>
          </ac:spMkLst>
        </pc:spChg>
        <pc:spChg chg="mod">
          <ac:chgData name="Mrs L Webster" userId="e46f0a3f-fc4e-4d7b-94a6-4acf829689c1" providerId="ADAL" clId="{4981A51B-DD4C-40D0-ACC6-95C2C4B61EA3}" dt="2026-06-16T10:53:52.984" v="502" actId="20577"/>
          <ac:spMkLst>
            <pc:docMk/>
            <pc:sldMk cId="2704768462" sldId="261"/>
            <ac:spMk id="1061" creationId="{96CCA7B0-4364-6E1E-9420-EE6B131CF0F0}"/>
          </ac:spMkLst>
        </pc:spChg>
        <pc:spChg chg="mod">
          <ac:chgData name="Mrs L Webster" userId="e46f0a3f-fc4e-4d7b-94a6-4acf829689c1" providerId="ADAL" clId="{4981A51B-DD4C-40D0-ACC6-95C2C4B61EA3}" dt="2026-06-16T10:54:25.327" v="531" actId="1076"/>
          <ac:spMkLst>
            <pc:docMk/>
            <pc:sldMk cId="2704768462" sldId="261"/>
            <ac:spMk id="1066" creationId="{F5F9A7A9-8349-3FA0-E21E-97057DE505C2}"/>
          </ac:spMkLst>
        </pc:spChg>
        <pc:spChg chg="mod">
          <ac:chgData name="Mrs L Webster" userId="e46f0a3f-fc4e-4d7b-94a6-4acf829689c1" providerId="ADAL" clId="{4981A51B-DD4C-40D0-ACC6-95C2C4B61EA3}" dt="2026-06-16T10:54:40.120" v="551" actId="20577"/>
          <ac:spMkLst>
            <pc:docMk/>
            <pc:sldMk cId="2704768462" sldId="261"/>
            <ac:spMk id="1071" creationId="{F277C9EF-DA6E-4BD7-DEEC-BCF744EE1FA8}"/>
          </ac:spMkLst>
        </pc:spChg>
        <pc:picChg chg="add mod ord">
          <ac:chgData name="Mrs L Webster" userId="e46f0a3f-fc4e-4d7b-94a6-4acf829689c1" providerId="ADAL" clId="{4981A51B-DD4C-40D0-ACC6-95C2C4B61EA3}" dt="2026-06-17T07:54:20.624" v="1990" actId="167"/>
          <ac:picMkLst>
            <pc:docMk/>
            <pc:sldMk cId="2704768462" sldId="261"/>
            <ac:picMk id="12" creationId="{0D620F19-3051-226E-38C7-C8A7AADE2852}"/>
          </ac:picMkLst>
        </pc:picChg>
        <pc:picChg chg="add mod">
          <ac:chgData name="Mrs L Webster" userId="e46f0a3f-fc4e-4d7b-94a6-4acf829689c1" providerId="ADAL" clId="{4981A51B-DD4C-40D0-ACC6-95C2C4B61EA3}" dt="2026-06-16T11:12:04.806" v="1760" actId="1076"/>
          <ac:picMkLst>
            <pc:docMk/>
            <pc:sldMk cId="2704768462" sldId="261"/>
            <ac:picMk id="458" creationId="{8C66C7BA-1A53-F994-019E-79ADA6F436B5}"/>
          </ac:picMkLst>
        </pc:picChg>
        <pc:picChg chg="add mod">
          <ac:chgData name="Mrs L Webster" userId="e46f0a3f-fc4e-4d7b-94a6-4acf829689c1" providerId="ADAL" clId="{4981A51B-DD4C-40D0-ACC6-95C2C4B61EA3}" dt="2026-06-16T11:12:48.789" v="1763" actId="1076"/>
          <ac:picMkLst>
            <pc:docMk/>
            <pc:sldMk cId="2704768462" sldId="261"/>
            <ac:picMk id="461" creationId="{7E082411-2501-5F2E-D0C1-C5A9BD1ADEF0}"/>
          </ac:picMkLst>
        </pc:picChg>
        <pc:picChg chg="add mod">
          <ac:chgData name="Mrs L Webster" userId="e46f0a3f-fc4e-4d7b-94a6-4acf829689c1" providerId="ADAL" clId="{4981A51B-DD4C-40D0-ACC6-95C2C4B61EA3}" dt="2026-06-16T11:14:43.731" v="1772" actId="1076"/>
          <ac:picMkLst>
            <pc:docMk/>
            <pc:sldMk cId="2704768462" sldId="261"/>
            <ac:picMk id="465" creationId="{2F4BB4EC-5643-5283-AD1F-FCDEEF0A1620}"/>
          </ac:picMkLst>
        </pc:picChg>
        <pc:picChg chg="add mod">
          <ac:chgData name="Mrs L Webster" userId="e46f0a3f-fc4e-4d7b-94a6-4acf829689c1" providerId="ADAL" clId="{4981A51B-DD4C-40D0-ACC6-95C2C4B61EA3}" dt="2026-06-16T11:15:17.628" v="1777" actId="1076"/>
          <ac:picMkLst>
            <pc:docMk/>
            <pc:sldMk cId="2704768462" sldId="261"/>
            <ac:picMk id="467" creationId="{7BC5D443-1E2F-09EB-9E95-21856EBAA43A}"/>
          </ac:picMkLst>
        </pc:picChg>
        <pc:picChg chg="add mod">
          <ac:chgData name="Mrs L Webster" userId="e46f0a3f-fc4e-4d7b-94a6-4acf829689c1" providerId="ADAL" clId="{4981A51B-DD4C-40D0-ACC6-95C2C4B61EA3}" dt="2026-06-16T11:16:03.789" v="1781" actId="14100"/>
          <ac:picMkLst>
            <pc:docMk/>
            <pc:sldMk cId="2704768462" sldId="261"/>
            <ac:picMk id="470" creationId="{405B126E-9979-D8CD-4CC9-AAEC7D29D4C5}"/>
          </ac:picMkLst>
        </pc:picChg>
        <pc:cxnChg chg="mod">
          <ac:chgData name="Mrs L Webster" userId="e46f0a3f-fc4e-4d7b-94a6-4acf829689c1" providerId="ADAL" clId="{4981A51B-DD4C-40D0-ACC6-95C2C4B61EA3}" dt="2026-06-16T11:08:41.742" v="1570" actId="14100"/>
          <ac:cxnSpMkLst>
            <pc:docMk/>
            <pc:sldMk cId="2704768462" sldId="261"/>
            <ac:cxnSpMk id="11" creationId="{F02A65EA-C9B5-3CAF-E344-9DF1EC6BFF36}"/>
          </ac:cxnSpMkLst>
        </pc:cxnChg>
        <pc:cxnChg chg="add mod">
          <ac:chgData name="Mrs L Webster" userId="e46f0a3f-fc4e-4d7b-94a6-4acf829689c1" providerId="ADAL" clId="{4981A51B-DD4C-40D0-ACC6-95C2C4B61EA3}" dt="2026-06-16T10:55:02.863" v="577" actId="14100"/>
          <ac:cxnSpMkLst>
            <pc:docMk/>
            <pc:sldMk cId="2704768462" sldId="261"/>
            <ac:cxnSpMk id="16" creationId="{810CF605-8C0C-5F54-FA7B-96E4DE3A85CB}"/>
          </ac:cxnSpMkLst>
        </pc:cxnChg>
        <pc:cxnChg chg="mod">
          <ac:chgData name="Mrs L Webster" userId="e46f0a3f-fc4e-4d7b-94a6-4acf829689c1" providerId="ADAL" clId="{4981A51B-DD4C-40D0-ACC6-95C2C4B61EA3}" dt="2026-06-16T11:05:15.830" v="1333" actId="14100"/>
          <ac:cxnSpMkLst>
            <pc:docMk/>
            <pc:sldMk cId="2704768462" sldId="261"/>
            <ac:cxnSpMk id="24" creationId="{372DA03E-51DA-C3FC-38B9-7CE6CE9AE67E}"/>
          </ac:cxnSpMkLst>
        </pc:cxnChg>
        <pc:cxnChg chg="add mod">
          <ac:chgData name="Mrs L Webster" userId="e46f0a3f-fc4e-4d7b-94a6-4acf829689c1" providerId="ADAL" clId="{4981A51B-DD4C-40D0-ACC6-95C2C4B61EA3}" dt="2026-06-16T10:55:51.679" v="635" actId="14100"/>
          <ac:cxnSpMkLst>
            <pc:docMk/>
            <pc:sldMk cId="2704768462" sldId="261"/>
            <ac:cxnSpMk id="31" creationId="{68DD50B1-10C7-7FD3-B950-7E09F1662407}"/>
          </ac:cxnSpMkLst>
        </pc:cxnChg>
        <pc:cxnChg chg="add mod">
          <ac:chgData name="Mrs L Webster" userId="e46f0a3f-fc4e-4d7b-94a6-4acf829689c1" providerId="ADAL" clId="{4981A51B-DD4C-40D0-ACC6-95C2C4B61EA3}" dt="2026-06-16T10:56:16.376" v="653" actId="1076"/>
          <ac:cxnSpMkLst>
            <pc:docMk/>
            <pc:sldMk cId="2704768462" sldId="261"/>
            <ac:cxnSpMk id="36" creationId="{C1071482-ADDB-5B4C-B8DC-D0662F0F2016}"/>
          </ac:cxnSpMkLst>
        </pc:cxnChg>
        <pc:cxnChg chg="mod">
          <ac:chgData name="Mrs L Webster" userId="e46f0a3f-fc4e-4d7b-94a6-4acf829689c1" providerId="ADAL" clId="{4981A51B-DD4C-40D0-ACC6-95C2C4B61EA3}" dt="2026-06-16T10:49:02.873" v="162" actId="20577"/>
          <ac:cxnSpMkLst>
            <pc:docMk/>
            <pc:sldMk cId="2704768462" sldId="261"/>
            <ac:cxnSpMk id="62" creationId="{E4F2115D-A556-DC58-FD14-65C7D0189E42}"/>
          </ac:cxnSpMkLst>
        </pc:cxnChg>
        <pc:cxnChg chg="mod">
          <ac:chgData name="Mrs L Webster" userId="e46f0a3f-fc4e-4d7b-94a6-4acf829689c1" providerId="ADAL" clId="{4981A51B-DD4C-40D0-ACC6-95C2C4B61EA3}" dt="2026-06-16T10:51:31.981" v="326" actId="478"/>
          <ac:cxnSpMkLst>
            <pc:docMk/>
            <pc:sldMk cId="2704768462" sldId="261"/>
            <ac:cxnSpMk id="66" creationId="{77C9711B-469D-637F-7FEF-A75E4D141653}"/>
          </ac:cxnSpMkLst>
        </pc:cxnChg>
        <pc:cxnChg chg="mod">
          <ac:chgData name="Mrs L Webster" userId="e46f0a3f-fc4e-4d7b-94a6-4acf829689c1" providerId="ADAL" clId="{4981A51B-DD4C-40D0-ACC6-95C2C4B61EA3}" dt="2026-06-16T10:54:35.280" v="535" actId="14100"/>
          <ac:cxnSpMkLst>
            <pc:docMk/>
            <pc:sldMk cId="2704768462" sldId="261"/>
            <ac:cxnSpMk id="93" creationId="{2EDC9505-BDEF-67B2-DB8F-0B0FF63C4E63}"/>
          </ac:cxnSpMkLst>
        </pc:cxnChg>
        <pc:cxnChg chg="mod">
          <ac:chgData name="Mrs L Webster" userId="e46f0a3f-fc4e-4d7b-94a6-4acf829689c1" providerId="ADAL" clId="{4981A51B-DD4C-40D0-ACC6-95C2C4B61EA3}" dt="2026-06-16T10:55:17.983" v="600" actId="14100"/>
          <ac:cxnSpMkLst>
            <pc:docMk/>
            <pc:sldMk cId="2704768462" sldId="261"/>
            <ac:cxnSpMk id="99" creationId="{1CF34E67-9A3E-1C70-D232-7FEE388106C4}"/>
          </ac:cxnSpMkLst>
        </pc:cxnChg>
        <pc:cxnChg chg="mod">
          <ac:chgData name="Mrs L Webster" userId="e46f0a3f-fc4e-4d7b-94a6-4acf829689c1" providerId="ADAL" clId="{4981A51B-DD4C-40D0-ACC6-95C2C4B61EA3}" dt="2026-06-16T10:52:14.672" v="400" actId="14100"/>
          <ac:cxnSpMkLst>
            <pc:docMk/>
            <pc:sldMk cId="2704768462" sldId="261"/>
            <ac:cxnSpMk id="107" creationId="{65C84E88-E35C-BE07-58F8-A474065CDF63}"/>
          </ac:cxnSpMkLst>
        </pc:cxnChg>
        <pc:cxnChg chg="mod">
          <ac:chgData name="Mrs L Webster" userId="e46f0a3f-fc4e-4d7b-94a6-4acf829689c1" providerId="ADAL" clId="{4981A51B-DD4C-40D0-ACC6-95C2C4B61EA3}" dt="2026-06-16T10:57:43.975" v="766" actId="14100"/>
          <ac:cxnSpMkLst>
            <pc:docMk/>
            <pc:sldMk cId="2704768462" sldId="261"/>
            <ac:cxnSpMk id="113" creationId="{C2132913-34C2-625F-854D-646F24E4BF06}"/>
          </ac:cxnSpMkLst>
        </pc:cxnChg>
        <pc:cxnChg chg="mod">
          <ac:chgData name="Mrs L Webster" userId="e46f0a3f-fc4e-4d7b-94a6-4acf829689c1" providerId="ADAL" clId="{4981A51B-DD4C-40D0-ACC6-95C2C4B61EA3}" dt="2026-06-16T10:57:12.001" v="745" actId="14100"/>
          <ac:cxnSpMkLst>
            <pc:docMk/>
            <pc:sldMk cId="2704768462" sldId="261"/>
            <ac:cxnSpMk id="117" creationId="{D43477F1-A7BA-8EB4-8D46-F4ED5ECE5A47}"/>
          </ac:cxnSpMkLst>
        </pc:cxnChg>
        <pc:cxnChg chg="mod">
          <ac:chgData name="Mrs L Webster" userId="e46f0a3f-fc4e-4d7b-94a6-4acf829689c1" providerId="ADAL" clId="{4981A51B-DD4C-40D0-ACC6-95C2C4B61EA3}" dt="2026-06-16T10:49:25.993" v="210" actId="20577"/>
          <ac:cxnSpMkLst>
            <pc:docMk/>
            <pc:sldMk cId="2704768462" sldId="261"/>
            <ac:cxnSpMk id="134" creationId="{F00234DB-30A0-A14D-B827-8C2DCE0238B9}"/>
          </ac:cxnSpMkLst>
        </pc:cxnChg>
        <pc:cxnChg chg="mod">
          <ac:chgData name="Mrs L Webster" userId="e46f0a3f-fc4e-4d7b-94a6-4acf829689c1" providerId="ADAL" clId="{4981A51B-DD4C-40D0-ACC6-95C2C4B61EA3}" dt="2026-06-16T11:00:07.975" v="962" actId="1076"/>
          <ac:cxnSpMkLst>
            <pc:docMk/>
            <pc:sldMk cId="2704768462" sldId="261"/>
            <ac:cxnSpMk id="170" creationId="{5983904F-9D40-4183-D398-B7F2BD134F35}"/>
          </ac:cxnSpMkLst>
        </pc:cxnChg>
        <pc:cxnChg chg="mod">
          <ac:chgData name="Mrs L Webster" userId="e46f0a3f-fc4e-4d7b-94a6-4acf829689c1" providerId="ADAL" clId="{4981A51B-DD4C-40D0-ACC6-95C2C4B61EA3}" dt="2026-06-17T07:52:11.604" v="1977" actId="14100"/>
          <ac:cxnSpMkLst>
            <pc:docMk/>
            <pc:sldMk cId="2704768462" sldId="261"/>
            <ac:cxnSpMk id="172" creationId="{801817D6-F1FA-2119-DB5C-8DB2EAF49E9C}"/>
          </ac:cxnSpMkLst>
        </pc:cxnChg>
        <pc:cxnChg chg="mod">
          <ac:chgData name="Mrs L Webster" userId="e46f0a3f-fc4e-4d7b-94a6-4acf829689c1" providerId="ADAL" clId="{4981A51B-DD4C-40D0-ACC6-95C2C4B61EA3}" dt="2026-06-16T11:01:08.750" v="1014" actId="14100"/>
          <ac:cxnSpMkLst>
            <pc:docMk/>
            <pc:sldMk cId="2704768462" sldId="261"/>
            <ac:cxnSpMk id="180" creationId="{2B9BA815-9F4B-1FED-F7ED-47EE35690098}"/>
          </ac:cxnSpMkLst>
        </pc:cxnChg>
        <pc:cxnChg chg="mod">
          <ac:chgData name="Mrs L Webster" userId="e46f0a3f-fc4e-4d7b-94a6-4acf829689c1" providerId="ADAL" clId="{4981A51B-DD4C-40D0-ACC6-95C2C4B61EA3}" dt="2026-06-16T10:48:52.666" v="142" actId="20577"/>
          <ac:cxnSpMkLst>
            <pc:docMk/>
            <pc:sldMk cId="2704768462" sldId="261"/>
            <ac:cxnSpMk id="187" creationId="{DC90F300-EBB1-4CCB-85DB-A767B91A7E58}"/>
          </ac:cxnSpMkLst>
        </pc:cxnChg>
        <pc:cxnChg chg="mod">
          <ac:chgData name="Mrs L Webster" userId="e46f0a3f-fc4e-4d7b-94a6-4acf829689c1" providerId="ADAL" clId="{4981A51B-DD4C-40D0-ACC6-95C2C4B61EA3}" dt="2026-06-16T10:50:45.562" v="293" actId="14100"/>
          <ac:cxnSpMkLst>
            <pc:docMk/>
            <pc:sldMk cId="2704768462" sldId="261"/>
            <ac:cxnSpMk id="189" creationId="{48A031FD-F2A9-46CA-B369-34D3F724245C}"/>
          </ac:cxnSpMkLst>
        </pc:cxnChg>
        <pc:cxnChg chg="mod">
          <ac:chgData name="Mrs L Webster" userId="e46f0a3f-fc4e-4d7b-94a6-4acf829689c1" providerId="ADAL" clId="{4981A51B-DD4C-40D0-ACC6-95C2C4B61EA3}" dt="2026-06-16T10:50:28.147" v="278" actId="14100"/>
          <ac:cxnSpMkLst>
            <pc:docMk/>
            <pc:sldMk cId="2704768462" sldId="261"/>
            <ac:cxnSpMk id="193" creationId="{A550574F-8682-4409-9D1B-CFC389283605}"/>
          </ac:cxnSpMkLst>
        </pc:cxnChg>
        <pc:cxnChg chg="mod">
          <ac:chgData name="Mrs L Webster" userId="e46f0a3f-fc4e-4d7b-94a6-4acf829689c1" providerId="ADAL" clId="{4981A51B-DD4C-40D0-ACC6-95C2C4B61EA3}" dt="2026-06-16T11:02:01.295" v="1098" actId="1076"/>
          <ac:cxnSpMkLst>
            <pc:docMk/>
            <pc:sldMk cId="2704768462" sldId="261"/>
            <ac:cxnSpMk id="289" creationId="{0246680A-95B1-AE63-8E92-87B804443544}"/>
          </ac:cxnSpMkLst>
        </pc:cxnChg>
        <pc:cxnChg chg="mod">
          <ac:chgData name="Mrs L Webster" userId="e46f0a3f-fc4e-4d7b-94a6-4acf829689c1" providerId="ADAL" clId="{4981A51B-DD4C-40D0-ACC6-95C2C4B61EA3}" dt="2026-06-16T11:03:04.079" v="1178" actId="1076"/>
          <ac:cxnSpMkLst>
            <pc:docMk/>
            <pc:sldMk cId="2704768462" sldId="261"/>
            <ac:cxnSpMk id="322" creationId="{D834F5AF-DCBF-4D22-2B82-F5FA75AA4E57}"/>
          </ac:cxnSpMkLst>
        </pc:cxnChg>
        <pc:cxnChg chg="mod">
          <ac:chgData name="Mrs L Webster" userId="e46f0a3f-fc4e-4d7b-94a6-4acf829689c1" providerId="ADAL" clId="{4981A51B-DD4C-40D0-ACC6-95C2C4B61EA3}" dt="2026-06-16T11:07:49.525" v="1495" actId="14100"/>
          <ac:cxnSpMkLst>
            <pc:docMk/>
            <pc:sldMk cId="2704768462" sldId="261"/>
            <ac:cxnSpMk id="403" creationId="{C146D789-1160-656C-9B89-562FEB94E9E9}"/>
          </ac:cxnSpMkLst>
        </pc:cxnChg>
        <pc:cxnChg chg="mod">
          <ac:chgData name="Mrs L Webster" userId="e46f0a3f-fc4e-4d7b-94a6-4acf829689c1" providerId="ADAL" clId="{4981A51B-DD4C-40D0-ACC6-95C2C4B61EA3}" dt="2026-06-16T11:07:15.421" v="1446" actId="14100"/>
          <ac:cxnSpMkLst>
            <pc:docMk/>
            <pc:sldMk cId="2704768462" sldId="261"/>
            <ac:cxnSpMk id="410" creationId="{B35FD3F1-75D1-14E6-2B58-A196122AF3C1}"/>
          </ac:cxnSpMkLst>
        </pc:cxnChg>
        <pc:cxnChg chg="mod">
          <ac:chgData name="Mrs L Webster" userId="e46f0a3f-fc4e-4d7b-94a6-4acf829689c1" providerId="ADAL" clId="{4981A51B-DD4C-40D0-ACC6-95C2C4B61EA3}" dt="2026-06-16T11:09:42.285" v="1660" actId="14100"/>
          <ac:cxnSpMkLst>
            <pc:docMk/>
            <pc:sldMk cId="2704768462" sldId="261"/>
            <ac:cxnSpMk id="425" creationId="{522FACB5-1B93-1AAA-C060-AB308E6C7417}"/>
          </ac:cxnSpMkLst>
        </pc:cxnChg>
        <pc:cxnChg chg="mod">
          <ac:chgData name="Mrs L Webster" userId="e46f0a3f-fc4e-4d7b-94a6-4acf829689c1" providerId="ADAL" clId="{4981A51B-DD4C-40D0-ACC6-95C2C4B61EA3}" dt="2026-06-17T07:52:27.874" v="1981" actId="1076"/>
          <ac:cxnSpMkLst>
            <pc:docMk/>
            <pc:sldMk cId="2704768462" sldId="261"/>
            <ac:cxnSpMk id="427" creationId="{97E21814-6519-5ED8-A750-C93BFD0DC4EB}"/>
          </ac:cxnSpMkLst>
        </pc:cxnChg>
        <pc:cxnChg chg="mod">
          <ac:chgData name="Mrs L Webster" userId="e46f0a3f-fc4e-4d7b-94a6-4acf829689c1" providerId="ADAL" clId="{4981A51B-DD4C-40D0-ACC6-95C2C4B61EA3}" dt="2026-06-16T10:49:43.897" v="225" actId="20577"/>
          <ac:cxnSpMkLst>
            <pc:docMk/>
            <pc:sldMk cId="2704768462" sldId="261"/>
            <ac:cxnSpMk id="439" creationId="{C3FA2F8C-BD2B-EA46-8D5D-0F3383BE1ABC}"/>
          </ac:cxnSpMkLst>
        </pc:cxnChg>
        <pc:cxnChg chg="mod">
          <ac:chgData name="Mrs L Webster" userId="e46f0a3f-fc4e-4d7b-94a6-4acf829689c1" providerId="ADAL" clId="{4981A51B-DD4C-40D0-ACC6-95C2C4B61EA3}" dt="2026-06-16T11:10:20.309" v="1718" actId="1076"/>
          <ac:cxnSpMkLst>
            <pc:docMk/>
            <pc:sldMk cId="2704768462" sldId="261"/>
            <ac:cxnSpMk id="451" creationId="{5E9C9DC7-2655-4DB0-7E39-CED745633BB0}"/>
          </ac:cxnSpMkLst>
        </pc:cxnChg>
        <pc:cxnChg chg="mod">
          <ac:chgData name="Mrs L Webster" userId="e46f0a3f-fc4e-4d7b-94a6-4acf829689c1" providerId="ADAL" clId="{4981A51B-DD4C-40D0-ACC6-95C2C4B61EA3}" dt="2026-06-16T11:10:34.421" v="1746" actId="1076"/>
          <ac:cxnSpMkLst>
            <pc:docMk/>
            <pc:sldMk cId="2704768462" sldId="261"/>
            <ac:cxnSpMk id="456" creationId="{AC9762C0-838D-D22D-EDE6-2CDC918900A4}"/>
          </ac:cxnSpMkLst>
        </pc:cxnChg>
        <pc:cxnChg chg="mod">
          <ac:chgData name="Mrs L Webster" userId="e46f0a3f-fc4e-4d7b-94a6-4acf829689c1" providerId="ADAL" clId="{4981A51B-DD4C-40D0-ACC6-95C2C4B61EA3}" dt="2026-06-16T10:45:15.354" v="33" actId="1076"/>
          <ac:cxnSpMkLst>
            <pc:docMk/>
            <pc:sldMk cId="2704768462" sldId="261"/>
            <ac:cxnSpMk id="488" creationId="{F00234DB-30A0-A14D-B827-8C2DCE0238B9}"/>
          </ac:cxnSpMkLst>
        </pc:cxnChg>
        <pc:cxnChg chg="mod">
          <ac:chgData name="Mrs L Webster" userId="e46f0a3f-fc4e-4d7b-94a6-4acf829689c1" providerId="ADAL" clId="{4981A51B-DD4C-40D0-ACC6-95C2C4B61EA3}" dt="2026-06-16T10:58:07.327" v="788" actId="14100"/>
          <ac:cxnSpMkLst>
            <pc:docMk/>
            <pc:sldMk cId="2704768462" sldId="261"/>
            <ac:cxnSpMk id="1035" creationId="{B12E72FB-CB84-0D97-A4B0-AF02D24C8421}"/>
          </ac:cxnSpMkLst>
        </pc:cxnChg>
        <pc:cxnChg chg="mod">
          <ac:chgData name="Mrs L Webster" userId="e46f0a3f-fc4e-4d7b-94a6-4acf829689c1" providerId="ADAL" clId="{4981A51B-DD4C-40D0-ACC6-95C2C4B61EA3}" dt="2026-06-16T10:58:39.784" v="832" actId="20577"/>
          <ac:cxnSpMkLst>
            <pc:docMk/>
            <pc:sldMk cId="2704768462" sldId="261"/>
            <ac:cxnSpMk id="1037" creationId="{B7950961-B8E0-1727-B075-9F29FCCA2F87}"/>
          </ac:cxnSpMkLst>
        </pc:cxnChg>
        <pc:cxnChg chg="mod">
          <ac:chgData name="Mrs L Webster" userId="e46f0a3f-fc4e-4d7b-94a6-4acf829689c1" providerId="ADAL" clId="{4981A51B-DD4C-40D0-ACC6-95C2C4B61EA3}" dt="2026-06-16T10:58:26.200" v="810" actId="20577"/>
          <ac:cxnSpMkLst>
            <pc:docMk/>
            <pc:sldMk cId="2704768462" sldId="261"/>
            <ac:cxnSpMk id="1039" creationId="{22503B50-BCF9-1B2D-0AAC-32ABB923CE9A}"/>
          </ac:cxnSpMkLst>
        </pc:cxnChg>
        <pc:cxnChg chg="mod">
          <ac:chgData name="Mrs L Webster" userId="e46f0a3f-fc4e-4d7b-94a6-4acf829689c1" providerId="ADAL" clId="{4981A51B-DD4C-40D0-ACC6-95C2C4B61EA3}" dt="2026-06-16T10:59:28.831" v="876" actId="14100"/>
          <ac:cxnSpMkLst>
            <pc:docMk/>
            <pc:sldMk cId="2704768462" sldId="261"/>
            <ac:cxnSpMk id="1042" creationId="{6795FD72-744B-A1F9-511E-AD7A27C03162}"/>
          </ac:cxnSpMkLst>
        </pc:cxnChg>
        <pc:cxnChg chg="mod">
          <ac:chgData name="Mrs L Webster" userId="e46f0a3f-fc4e-4d7b-94a6-4acf829689c1" providerId="ADAL" clId="{4981A51B-DD4C-40D0-ACC6-95C2C4B61EA3}" dt="2026-06-16T10:58:01.094" v="786" actId="14100"/>
          <ac:cxnSpMkLst>
            <pc:docMk/>
            <pc:sldMk cId="2704768462" sldId="261"/>
            <ac:cxnSpMk id="1053" creationId="{3F6B509C-8495-6EBE-42AD-FFF0E2AB44B6}"/>
          </ac:cxnSpMkLst>
        </pc:cxnChg>
        <pc:cxnChg chg="mod">
          <ac:chgData name="Mrs L Webster" userId="e46f0a3f-fc4e-4d7b-94a6-4acf829689c1" providerId="ADAL" clId="{4981A51B-DD4C-40D0-ACC6-95C2C4B61EA3}" dt="2026-06-16T10:54:28.231" v="532" actId="14100"/>
          <ac:cxnSpMkLst>
            <pc:docMk/>
            <pc:sldMk cId="2704768462" sldId="261"/>
            <ac:cxnSpMk id="1067" creationId="{559BC183-9223-D936-7324-228B5C3DE397}"/>
          </ac:cxnSpMkLst>
        </pc:cxnChg>
        <pc:cxnChg chg="mod">
          <ac:chgData name="Mrs L Webster" userId="e46f0a3f-fc4e-4d7b-94a6-4acf829689c1" providerId="ADAL" clId="{4981A51B-DD4C-40D0-ACC6-95C2C4B61EA3}" dt="2026-06-16T10:54:38.968" v="544" actId="20577"/>
          <ac:cxnSpMkLst>
            <pc:docMk/>
            <pc:sldMk cId="2704768462" sldId="261"/>
            <ac:cxnSpMk id="1074" creationId="{747F0CD8-8BE4-D874-C7F7-1F2DE9099C9A}"/>
          </ac:cxnSpMkLst>
        </pc:cxnChg>
      </pc:sldChg>
      <pc:sldChg chg="addSp delSp modSp add mod">
        <pc:chgData name="Mrs L Webster" userId="e46f0a3f-fc4e-4d7b-94a6-4acf829689c1" providerId="ADAL" clId="{4981A51B-DD4C-40D0-ACC6-95C2C4B61EA3}" dt="2026-06-17T09:12:36.566" v="3349" actId="1076"/>
        <pc:sldMkLst>
          <pc:docMk/>
          <pc:sldMk cId="2412337287" sldId="262"/>
        </pc:sldMkLst>
        <pc:spChg chg="mod">
          <ac:chgData name="Mrs L Webster" userId="e46f0a3f-fc4e-4d7b-94a6-4acf829689c1" providerId="ADAL" clId="{4981A51B-DD4C-40D0-ACC6-95C2C4B61EA3}" dt="2026-06-17T08:52:03.580" v="2097" actId="20577"/>
          <ac:spMkLst>
            <pc:docMk/>
            <pc:sldMk cId="2412337287" sldId="262"/>
            <ac:spMk id="5" creationId="{409368B7-DA0E-6C54-B568-FC9F9161CACC}"/>
          </ac:spMkLst>
        </pc:spChg>
        <pc:spChg chg="mod">
          <ac:chgData name="Mrs L Webster" userId="e46f0a3f-fc4e-4d7b-94a6-4acf829689c1" providerId="ADAL" clId="{4981A51B-DD4C-40D0-ACC6-95C2C4B61EA3}" dt="2026-06-17T08:51:53.277" v="2083" actId="20577"/>
          <ac:spMkLst>
            <pc:docMk/>
            <pc:sldMk cId="2412337287" sldId="262"/>
            <ac:spMk id="6" creationId="{384C8942-1DA9-E9BA-6FA5-9204BAF67099}"/>
          </ac:spMkLst>
        </pc:spChg>
        <pc:spChg chg="mod">
          <ac:chgData name="Mrs L Webster" userId="e46f0a3f-fc4e-4d7b-94a6-4acf829689c1" providerId="ADAL" clId="{4981A51B-DD4C-40D0-ACC6-95C2C4B61EA3}" dt="2026-06-17T08:51:48.060" v="2065" actId="20577"/>
          <ac:spMkLst>
            <pc:docMk/>
            <pc:sldMk cId="2412337287" sldId="262"/>
            <ac:spMk id="7" creationId="{A33C8BC9-A4F2-98DD-FE64-C3DBF41FE582}"/>
          </ac:spMkLst>
        </pc:spChg>
        <pc:spChg chg="mod">
          <ac:chgData name="Mrs L Webster" userId="e46f0a3f-fc4e-4d7b-94a6-4acf829689c1" providerId="ADAL" clId="{4981A51B-DD4C-40D0-ACC6-95C2C4B61EA3}" dt="2026-06-17T08:51:09.597" v="2005" actId="20577"/>
          <ac:spMkLst>
            <pc:docMk/>
            <pc:sldMk cId="2412337287" sldId="262"/>
            <ac:spMk id="8" creationId="{1ECEA207-F4A4-DFE4-44B8-4B9248B64D3A}"/>
          </ac:spMkLst>
        </pc:spChg>
        <pc:spChg chg="mod">
          <ac:chgData name="Mrs L Webster" userId="e46f0a3f-fc4e-4d7b-94a6-4acf829689c1" providerId="ADAL" clId="{4981A51B-DD4C-40D0-ACC6-95C2C4B61EA3}" dt="2026-06-17T08:52:48.796" v="2177" actId="20577"/>
          <ac:spMkLst>
            <pc:docMk/>
            <pc:sldMk cId="2412337287" sldId="262"/>
            <ac:spMk id="14" creationId="{FFF942E8-61CE-ADA4-7ABF-369EFB02DAB7}"/>
          </ac:spMkLst>
        </pc:spChg>
        <pc:spChg chg="mod">
          <ac:chgData name="Mrs L Webster" userId="e46f0a3f-fc4e-4d7b-94a6-4acf829689c1" providerId="ADAL" clId="{4981A51B-DD4C-40D0-ACC6-95C2C4B61EA3}" dt="2026-06-17T08:54:08.170" v="2306" actId="1076"/>
          <ac:spMkLst>
            <pc:docMk/>
            <pc:sldMk cId="2412337287" sldId="262"/>
            <ac:spMk id="19" creationId="{C894F4BC-C137-21FB-3EED-AF55AF647CFA}"/>
          </ac:spMkLst>
        </pc:spChg>
        <pc:spChg chg="mod">
          <ac:chgData name="Mrs L Webster" userId="e46f0a3f-fc4e-4d7b-94a6-4acf829689c1" providerId="ADAL" clId="{4981A51B-DD4C-40D0-ACC6-95C2C4B61EA3}" dt="2026-06-17T08:56:02.426" v="2383" actId="1076"/>
          <ac:spMkLst>
            <pc:docMk/>
            <pc:sldMk cId="2412337287" sldId="262"/>
            <ac:spMk id="20" creationId="{072CE5DC-0D85-7105-CAE2-6749715ABD1E}"/>
          </ac:spMkLst>
        </pc:spChg>
        <pc:spChg chg="mod">
          <ac:chgData name="Mrs L Webster" userId="e46f0a3f-fc4e-4d7b-94a6-4acf829689c1" providerId="ADAL" clId="{4981A51B-DD4C-40D0-ACC6-95C2C4B61EA3}" dt="2026-06-17T09:05:21.049" v="3092" actId="20577"/>
          <ac:spMkLst>
            <pc:docMk/>
            <pc:sldMk cId="2412337287" sldId="262"/>
            <ac:spMk id="27" creationId="{75935B75-112F-45BD-7DFA-6A7D14630385}"/>
          </ac:spMkLst>
        </pc:spChg>
        <pc:spChg chg="add mod">
          <ac:chgData name="Mrs L Webster" userId="e46f0a3f-fc4e-4d7b-94a6-4acf829689c1" providerId="ADAL" clId="{4981A51B-DD4C-40D0-ACC6-95C2C4B61EA3}" dt="2026-06-17T09:00:03.386" v="2662" actId="20577"/>
          <ac:spMkLst>
            <pc:docMk/>
            <pc:sldMk cId="2412337287" sldId="262"/>
            <ac:spMk id="42" creationId="{EDBFACCD-9CBC-8D52-B0B9-C388EDE67056}"/>
          </ac:spMkLst>
        </pc:spChg>
        <pc:spChg chg="mod">
          <ac:chgData name="Mrs L Webster" userId="e46f0a3f-fc4e-4d7b-94a6-4acf829689c1" providerId="ADAL" clId="{4981A51B-DD4C-40D0-ACC6-95C2C4B61EA3}" dt="2026-06-17T09:00:27.482" v="2710" actId="20577"/>
          <ac:spMkLst>
            <pc:docMk/>
            <pc:sldMk cId="2412337287" sldId="262"/>
            <ac:spMk id="43" creationId="{D35A6B75-F217-B9C9-A15B-30D04389F4FA}"/>
          </ac:spMkLst>
        </pc:spChg>
        <pc:spChg chg="mod">
          <ac:chgData name="Mrs L Webster" userId="e46f0a3f-fc4e-4d7b-94a6-4acf829689c1" providerId="ADAL" clId="{4981A51B-DD4C-40D0-ACC6-95C2C4B61EA3}" dt="2026-06-17T08:52:36.268" v="2161" actId="20577"/>
          <ac:spMkLst>
            <pc:docMk/>
            <pc:sldMk cId="2412337287" sldId="262"/>
            <ac:spMk id="60" creationId="{BD6EBE60-A747-B579-7D7E-3D722927507C}"/>
          </ac:spMkLst>
        </pc:spChg>
        <pc:spChg chg="mod">
          <ac:chgData name="Mrs L Webster" userId="e46f0a3f-fc4e-4d7b-94a6-4acf829689c1" providerId="ADAL" clId="{4981A51B-DD4C-40D0-ACC6-95C2C4B61EA3}" dt="2026-06-17T08:51:31.501" v="2048" actId="20577"/>
          <ac:spMkLst>
            <pc:docMk/>
            <pc:sldMk cId="2412337287" sldId="262"/>
            <ac:spMk id="61" creationId="{947FA9BD-82B2-3131-AFD1-DF98C0C3F7CC}"/>
          </ac:spMkLst>
        </pc:spChg>
        <pc:spChg chg="mod">
          <ac:chgData name="Mrs L Webster" userId="e46f0a3f-fc4e-4d7b-94a6-4acf829689c1" providerId="ADAL" clId="{4981A51B-DD4C-40D0-ACC6-95C2C4B61EA3}" dt="2026-06-17T08:53:08.608" v="2214" actId="122"/>
          <ac:spMkLst>
            <pc:docMk/>
            <pc:sldMk cId="2412337287" sldId="262"/>
            <ac:spMk id="65" creationId="{B4B6277D-22BF-4A85-C818-FACDF85C001A}"/>
          </ac:spMkLst>
        </pc:spChg>
        <pc:spChg chg="mod">
          <ac:chgData name="Mrs L Webster" userId="e46f0a3f-fc4e-4d7b-94a6-4acf829689c1" providerId="ADAL" clId="{4981A51B-DD4C-40D0-ACC6-95C2C4B61EA3}" dt="2026-06-17T08:52:58.524" v="2192" actId="20577"/>
          <ac:spMkLst>
            <pc:docMk/>
            <pc:sldMk cId="2412337287" sldId="262"/>
            <ac:spMk id="71" creationId="{90FEB9F1-B5BB-AFB9-2F38-479DC4105401}"/>
          </ac:spMkLst>
        </pc:spChg>
        <pc:spChg chg="mod">
          <ac:chgData name="Mrs L Webster" userId="e46f0a3f-fc4e-4d7b-94a6-4acf829689c1" providerId="ADAL" clId="{4981A51B-DD4C-40D0-ACC6-95C2C4B61EA3}" dt="2026-06-17T08:55:58.811" v="2381" actId="1076"/>
          <ac:spMkLst>
            <pc:docMk/>
            <pc:sldMk cId="2412337287" sldId="262"/>
            <ac:spMk id="81" creationId="{51A11385-E04C-6FAB-EA15-093BAEB05D23}"/>
          </ac:spMkLst>
        </pc:spChg>
        <pc:spChg chg="mod">
          <ac:chgData name="Mrs L Webster" userId="e46f0a3f-fc4e-4d7b-94a6-4acf829689c1" providerId="ADAL" clId="{4981A51B-DD4C-40D0-ACC6-95C2C4B61EA3}" dt="2026-06-17T08:56:34.779" v="2418" actId="20577"/>
          <ac:spMkLst>
            <pc:docMk/>
            <pc:sldMk cId="2412337287" sldId="262"/>
            <ac:spMk id="85" creationId="{076C4D2F-2A09-FE8A-E558-C2F3A6944278}"/>
          </ac:spMkLst>
        </pc:spChg>
        <pc:spChg chg="mod">
          <ac:chgData name="Mrs L Webster" userId="e46f0a3f-fc4e-4d7b-94a6-4acf829689c1" providerId="ADAL" clId="{4981A51B-DD4C-40D0-ACC6-95C2C4B61EA3}" dt="2026-06-17T08:55:19.538" v="2346" actId="1076"/>
          <ac:spMkLst>
            <pc:docMk/>
            <pc:sldMk cId="2412337287" sldId="262"/>
            <ac:spMk id="87" creationId="{A63266E1-AA82-C800-3A89-C510EFD49D14}"/>
          </ac:spMkLst>
        </pc:spChg>
        <pc:spChg chg="mod">
          <ac:chgData name="Mrs L Webster" userId="e46f0a3f-fc4e-4d7b-94a6-4acf829689c1" providerId="ADAL" clId="{4981A51B-DD4C-40D0-ACC6-95C2C4B61EA3}" dt="2026-06-17T08:56:47.291" v="2444" actId="20577"/>
          <ac:spMkLst>
            <pc:docMk/>
            <pc:sldMk cId="2412337287" sldId="262"/>
            <ac:spMk id="102" creationId="{75BD6EF3-293D-37FB-E977-F33C1217D332}"/>
          </ac:spMkLst>
        </pc:spChg>
        <pc:spChg chg="mod">
          <ac:chgData name="Mrs L Webster" userId="e46f0a3f-fc4e-4d7b-94a6-4acf829689c1" providerId="ADAL" clId="{4981A51B-DD4C-40D0-ACC6-95C2C4B61EA3}" dt="2026-06-17T09:00:36.617" v="2717" actId="20577"/>
          <ac:spMkLst>
            <pc:docMk/>
            <pc:sldMk cId="2412337287" sldId="262"/>
            <ac:spMk id="104" creationId="{246E6503-1479-10C2-70E6-3ACBA2060B5D}"/>
          </ac:spMkLst>
        </pc:spChg>
        <pc:spChg chg="mod">
          <ac:chgData name="Mrs L Webster" userId="e46f0a3f-fc4e-4d7b-94a6-4acf829689c1" providerId="ADAL" clId="{4981A51B-DD4C-40D0-ACC6-95C2C4B61EA3}" dt="2026-06-17T09:03:10.320" v="2938" actId="1076"/>
          <ac:spMkLst>
            <pc:docMk/>
            <pc:sldMk cId="2412337287" sldId="262"/>
            <ac:spMk id="106" creationId="{D74A3B98-BE96-56FA-4FCA-39E643C80EBA}"/>
          </ac:spMkLst>
        </pc:spChg>
        <pc:spChg chg="mod">
          <ac:chgData name="Mrs L Webster" userId="e46f0a3f-fc4e-4d7b-94a6-4acf829689c1" providerId="ADAL" clId="{4981A51B-DD4C-40D0-ACC6-95C2C4B61EA3}" dt="2026-06-17T08:57:02.203" v="2465" actId="20577"/>
          <ac:spMkLst>
            <pc:docMk/>
            <pc:sldMk cId="2412337287" sldId="262"/>
            <ac:spMk id="110" creationId="{1B34C489-CF7A-4C90-2432-877EB8EF0DAD}"/>
          </ac:spMkLst>
        </pc:spChg>
        <pc:spChg chg="mod">
          <ac:chgData name="Mrs L Webster" userId="e46f0a3f-fc4e-4d7b-94a6-4acf829689c1" providerId="ADAL" clId="{4981A51B-DD4C-40D0-ACC6-95C2C4B61EA3}" dt="2026-06-17T08:57:11.083" v="2482" actId="14100"/>
          <ac:spMkLst>
            <pc:docMk/>
            <pc:sldMk cId="2412337287" sldId="262"/>
            <ac:spMk id="111" creationId="{66955BD8-A705-6E83-99F1-10187C00A1BA}"/>
          </ac:spMkLst>
        </pc:spChg>
        <pc:spChg chg="mod ord">
          <ac:chgData name="Mrs L Webster" userId="e46f0a3f-fc4e-4d7b-94a6-4acf829689c1" providerId="ADAL" clId="{4981A51B-DD4C-40D0-ACC6-95C2C4B61EA3}" dt="2026-06-17T08:58:09.338" v="2537" actId="122"/>
          <ac:spMkLst>
            <pc:docMk/>
            <pc:sldMk cId="2412337287" sldId="262"/>
            <ac:spMk id="112" creationId="{BB8E8557-19DB-A9B3-8C1F-8639F1B965F4}"/>
          </ac:spMkLst>
        </pc:spChg>
        <pc:spChg chg="mod">
          <ac:chgData name="Mrs L Webster" userId="e46f0a3f-fc4e-4d7b-94a6-4acf829689c1" providerId="ADAL" clId="{4981A51B-DD4C-40D0-ACC6-95C2C4B61EA3}" dt="2026-06-17T09:02:36.809" v="2876" actId="20577"/>
          <ac:spMkLst>
            <pc:docMk/>
            <pc:sldMk cId="2412337287" sldId="262"/>
            <ac:spMk id="121" creationId="{208A2CBF-B073-3CE5-FBEA-95DA0509719F}"/>
          </ac:spMkLst>
        </pc:spChg>
        <pc:spChg chg="mod">
          <ac:chgData name="Mrs L Webster" userId="e46f0a3f-fc4e-4d7b-94a6-4acf829689c1" providerId="ADAL" clId="{4981A51B-DD4C-40D0-ACC6-95C2C4B61EA3}" dt="2026-06-16T11:17:54.548" v="1865" actId="20577"/>
          <ac:spMkLst>
            <pc:docMk/>
            <pc:sldMk cId="2412337287" sldId="262"/>
            <ac:spMk id="157" creationId="{FB28C532-9F96-DED6-CA76-B69603CFC125}"/>
          </ac:spMkLst>
        </pc:spChg>
        <pc:spChg chg="mod">
          <ac:chgData name="Mrs L Webster" userId="e46f0a3f-fc4e-4d7b-94a6-4acf829689c1" providerId="ADAL" clId="{4981A51B-DD4C-40D0-ACC6-95C2C4B61EA3}" dt="2026-06-17T09:02:24.106" v="2850" actId="122"/>
          <ac:spMkLst>
            <pc:docMk/>
            <pc:sldMk cId="2412337287" sldId="262"/>
            <ac:spMk id="160" creationId="{16C71C71-5B48-9CDB-D99D-B0809CB47084}"/>
          </ac:spMkLst>
        </pc:spChg>
        <pc:spChg chg="mod">
          <ac:chgData name="Mrs L Webster" userId="e46f0a3f-fc4e-4d7b-94a6-4acf829689c1" providerId="ADAL" clId="{4981A51B-DD4C-40D0-ACC6-95C2C4B61EA3}" dt="2026-06-17T08:51:22.630" v="2026" actId="1076"/>
          <ac:spMkLst>
            <pc:docMk/>
            <pc:sldMk cId="2412337287" sldId="262"/>
            <ac:spMk id="188" creationId="{38B73A5C-2F77-4813-BFA9-298EC79E2FB0}"/>
          </ac:spMkLst>
        </pc:spChg>
        <pc:spChg chg="mod">
          <ac:chgData name="Mrs L Webster" userId="e46f0a3f-fc4e-4d7b-94a6-4acf829689c1" providerId="ADAL" clId="{4981A51B-DD4C-40D0-ACC6-95C2C4B61EA3}" dt="2026-06-17T08:52:24.365" v="2147" actId="20577"/>
          <ac:spMkLst>
            <pc:docMk/>
            <pc:sldMk cId="2412337287" sldId="262"/>
            <ac:spMk id="190" creationId="{0F7E23A4-62FF-1883-CC0F-143EF4538A46}"/>
          </ac:spMkLst>
        </pc:spChg>
        <pc:spChg chg="mod">
          <ac:chgData name="Mrs L Webster" userId="e46f0a3f-fc4e-4d7b-94a6-4acf829689c1" providerId="ADAL" clId="{4981A51B-DD4C-40D0-ACC6-95C2C4B61EA3}" dt="2026-06-17T08:52:14.445" v="2114" actId="20577"/>
          <ac:spMkLst>
            <pc:docMk/>
            <pc:sldMk cId="2412337287" sldId="262"/>
            <ac:spMk id="194" creationId="{FCD2CBBC-B204-277F-9888-8330384B68D3}"/>
          </ac:spMkLst>
        </pc:spChg>
        <pc:spChg chg="mod">
          <ac:chgData name="Mrs L Webster" userId="e46f0a3f-fc4e-4d7b-94a6-4acf829689c1" providerId="ADAL" clId="{4981A51B-DD4C-40D0-ACC6-95C2C4B61EA3}" dt="2026-06-17T09:03:34.680" v="2963" actId="1076"/>
          <ac:spMkLst>
            <pc:docMk/>
            <pc:sldMk cId="2412337287" sldId="262"/>
            <ac:spMk id="205" creationId="{D7350C13-44CE-AAA7-7971-F275A33A4F9A}"/>
          </ac:spMkLst>
        </pc:spChg>
        <pc:spChg chg="mod">
          <ac:chgData name="Mrs L Webster" userId="e46f0a3f-fc4e-4d7b-94a6-4acf829689c1" providerId="ADAL" clId="{4981A51B-DD4C-40D0-ACC6-95C2C4B61EA3}" dt="2026-06-17T09:01:34.778" v="2812" actId="20577"/>
          <ac:spMkLst>
            <pc:docMk/>
            <pc:sldMk cId="2412337287" sldId="262"/>
            <ac:spMk id="249" creationId="{D108A136-373D-DD96-3AD0-8DF7507E00E5}"/>
          </ac:spMkLst>
        </pc:spChg>
        <pc:spChg chg="mod">
          <ac:chgData name="Mrs L Webster" userId="e46f0a3f-fc4e-4d7b-94a6-4acf829689c1" providerId="ADAL" clId="{4981A51B-DD4C-40D0-ACC6-95C2C4B61EA3}" dt="2026-06-17T09:02:55.592" v="2908" actId="1076"/>
          <ac:spMkLst>
            <pc:docMk/>
            <pc:sldMk cId="2412337287" sldId="262"/>
            <ac:spMk id="267" creationId="{B76172C2-B2EE-66C3-1909-208D5EB1587A}"/>
          </ac:spMkLst>
        </pc:spChg>
        <pc:spChg chg="mod">
          <ac:chgData name="Mrs L Webster" userId="e46f0a3f-fc4e-4d7b-94a6-4acf829689c1" providerId="ADAL" clId="{4981A51B-DD4C-40D0-ACC6-95C2C4B61EA3}" dt="2026-06-17T09:03:56.504" v="2985" actId="20577"/>
          <ac:spMkLst>
            <pc:docMk/>
            <pc:sldMk cId="2412337287" sldId="262"/>
            <ac:spMk id="274" creationId="{F726B180-536F-724F-550A-250D59470163}"/>
          </ac:spMkLst>
        </pc:spChg>
        <pc:spChg chg="mod">
          <ac:chgData name="Mrs L Webster" userId="e46f0a3f-fc4e-4d7b-94a6-4acf829689c1" providerId="ADAL" clId="{4981A51B-DD4C-40D0-ACC6-95C2C4B61EA3}" dt="2026-06-17T09:03:08.089" v="2937" actId="20577"/>
          <ac:spMkLst>
            <pc:docMk/>
            <pc:sldMk cId="2412337287" sldId="262"/>
            <ac:spMk id="282" creationId="{8947ADEB-FA55-A458-B405-BD33ADFF592F}"/>
          </ac:spMkLst>
        </pc:spChg>
        <pc:spChg chg="mod">
          <ac:chgData name="Mrs L Webster" userId="e46f0a3f-fc4e-4d7b-94a6-4acf829689c1" providerId="ADAL" clId="{4981A51B-DD4C-40D0-ACC6-95C2C4B61EA3}" dt="2026-06-17T09:03:35.920" v="2964" actId="1076"/>
          <ac:spMkLst>
            <pc:docMk/>
            <pc:sldMk cId="2412337287" sldId="262"/>
            <ac:spMk id="283" creationId="{6A6EBB71-E3F6-604D-008B-78701D2CA5E5}"/>
          </ac:spMkLst>
        </pc:spChg>
        <pc:spChg chg="mod">
          <ac:chgData name="Mrs L Webster" userId="e46f0a3f-fc4e-4d7b-94a6-4acf829689c1" providerId="ADAL" clId="{4981A51B-DD4C-40D0-ACC6-95C2C4B61EA3}" dt="2026-06-17T09:01:13.610" v="2776" actId="20577"/>
          <ac:spMkLst>
            <pc:docMk/>
            <pc:sldMk cId="2412337287" sldId="262"/>
            <ac:spMk id="300" creationId="{BD426B9F-9C58-A917-8EB7-FCE7E9EBDF91}"/>
          </ac:spMkLst>
        </pc:spChg>
        <pc:spChg chg="mod">
          <ac:chgData name="Mrs L Webster" userId="e46f0a3f-fc4e-4d7b-94a6-4acf829689c1" providerId="ADAL" clId="{4981A51B-DD4C-40D0-ACC6-95C2C4B61EA3}" dt="2026-06-17T09:01:29.898" v="2795" actId="20577"/>
          <ac:spMkLst>
            <pc:docMk/>
            <pc:sldMk cId="2412337287" sldId="262"/>
            <ac:spMk id="301" creationId="{FE461581-4702-F93A-CD74-DE71857C9825}"/>
          </ac:spMkLst>
        </pc:spChg>
        <pc:spChg chg="mod">
          <ac:chgData name="Mrs L Webster" userId="e46f0a3f-fc4e-4d7b-94a6-4acf829689c1" providerId="ADAL" clId="{4981A51B-DD4C-40D0-ACC6-95C2C4B61EA3}" dt="2026-06-17T09:01:24.682" v="2788" actId="14100"/>
          <ac:spMkLst>
            <pc:docMk/>
            <pc:sldMk cId="2412337287" sldId="262"/>
            <ac:spMk id="307" creationId="{B810CCCE-8EBC-37B4-2101-3316575F2942}"/>
          </ac:spMkLst>
        </pc:spChg>
        <pc:spChg chg="mod">
          <ac:chgData name="Mrs L Webster" userId="e46f0a3f-fc4e-4d7b-94a6-4acf829689c1" providerId="ADAL" clId="{4981A51B-DD4C-40D0-ACC6-95C2C4B61EA3}" dt="2026-06-17T09:04:25.890" v="3014" actId="1076"/>
          <ac:spMkLst>
            <pc:docMk/>
            <pc:sldMk cId="2412337287" sldId="262"/>
            <ac:spMk id="316" creationId="{DC8574CD-F5A0-1C19-D64E-E9F09801BE87}"/>
          </ac:spMkLst>
        </pc:spChg>
        <pc:spChg chg="mod">
          <ac:chgData name="Mrs L Webster" userId="e46f0a3f-fc4e-4d7b-94a6-4acf829689c1" providerId="ADAL" clId="{4981A51B-DD4C-40D0-ACC6-95C2C4B61EA3}" dt="2026-06-17T09:04:47.248" v="3047" actId="1076"/>
          <ac:spMkLst>
            <pc:docMk/>
            <pc:sldMk cId="2412337287" sldId="262"/>
            <ac:spMk id="319" creationId="{287B09A5-C2A0-BE58-7FC7-F3DEF7C93F96}"/>
          </ac:spMkLst>
        </pc:spChg>
        <pc:spChg chg="mod">
          <ac:chgData name="Mrs L Webster" userId="e46f0a3f-fc4e-4d7b-94a6-4acf829689c1" providerId="ADAL" clId="{4981A51B-DD4C-40D0-ACC6-95C2C4B61EA3}" dt="2026-06-17T09:05:09.537" v="3071" actId="14100"/>
          <ac:spMkLst>
            <pc:docMk/>
            <pc:sldMk cId="2412337287" sldId="262"/>
            <ac:spMk id="321" creationId="{239FC22B-C5BD-4826-D43F-EE60D884841F}"/>
          </ac:spMkLst>
        </pc:spChg>
        <pc:spChg chg="mod">
          <ac:chgData name="Mrs L Webster" userId="e46f0a3f-fc4e-4d7b-94a6-4acf829689c1" providerId="ADAL" clId="{4981A51B-DD4C-40D0-ACC6-95C2C4B61EA3}" dt="2026-06-17T09:08:43.752" v="3232" actId="20577"/>
          <ac:spMkLst>
            <pc:docMk/>
            <pc:sldMk cId="2412337287" sldId="262"/>
            <ac:spMk id="345" creationId="{2533958E-3782-A75B-6F8F-A4B146D8FFE0}"/>
          </ac:spMkLst>
        </pc:spChg>
        <pc:spChg chg="mod">
          <ac:chgData name="Mrs L Webster" userId="e46f0a3f-fc4e-4d7b-94a6-4acf829689c1" providerId="ADAL" clId="{4981A51B-DD4C-40D0-ACC6-95C2C4B61EA3}" dt="2026-06-17T09:08:37.528" v="3207" actId="20577"/>
          <ac:spMkLst>
            <pc:docMk/>
            <pc:sldMk cId="2412337287" sldId="262"/>
            <ac:spMk id="346" creationId="{FB96D7BF-4014-C79D-4D65-6A2C82B89518}"/>
          </ac:spMkLst>
        </pc:spChg>
        <pc:spChg chg="mod">
          <ac:chgData name="Mrs L Webster" userId="e46f0a3f-fc4e-4d7b-94a6-4acf829689c1" providerId="ADAL" clId="{4981A51B-DD4C-40D0-ACC6-95C2C4B61EA3}" dt="2026-06-17T09:08:59.433" v="3247" actId="20577"/>
          <ac:spMkLst>
            <pc:docMk/>
            <pc:sldMk cId="2412337287" sldId="262"/>
            <ac:spMk id="386" creationId="{A91AB033-3907-6DA0-5BB6-5C7E76F8B59D}"/>
          </ac:spMkLst>
        </pc:spChg>
        <pc:spChg chg="mod">
          <ac:chgData name="Mrs L Webster" userId="e46f0a3f-fc4e-4d7b-94a6-4acf829689c1" providerId="ADAL" clId="{4981A51B-DD4C-40D0-ACC6-95C2C4B61EA3}" dt="2026-06-17T09:05:38.073" v="3110" actId="14100"/>
          <ac:spMkLst>
            <pc:docMk/>
            <pc:sldMk cId="2412337287" sldId="262"/>
            <ac:spMk id="397" creationId="{D0B74BEF-9B88-C099-6021-73656E265F47}"/>
          </ac:spMkLst>
        </pc:spChg>
        <pc:spChg chg="mod">
          <ac:chgData name="Mrs L Webster" userId="e46f0a3f-fc4e-4d7b-94a6-4acf829689c1" providerId="ADAL" clId="{4981A51B-DD4C-40D0-ACC6-95C2C4B61EA3}" dt="2026-06-17T09:08:26.344" v="3190" actId="20577"/>
          <ac:spMkLst>
            <pc:docMk/>
            <pc:sldMk cId="2412337287" sldId="262"/>
            <ac:spMk id="398" creationId="{C6A765BC-F76D-853B-9EC5-F355330BE511}"/>
          </ac:spMkLst>
        </pc:spChg>
        <pc:spChg chg="mod">
          <ac:chgData name="Mrs L Webster" userId="e46f0a3f-fc4e-4d7b-94a6-4acf829689c1" providerId="ADAL" clId="{4981A51B-DD4C-40D0-ACC6-95C2C4B61EA3}" dt="2026-06-17T09:05:57.728" v="3129" actId="1076"/>
          <ac:spMkLst>
            <pc:docMk/>
            <pc:sldMk cId="2412337287" sldId="262"/>
            <ac:spMk id="399" creationId="{253416E2-9773-A531-C77F-F8D662C790CD}"/>
          </ac:spMkLst>
        </pc:spChg>
        <pc:spChg chg="mod">
          <ac:chgData name="Mrs L Webster" userId="e46f0a3f-fc4e-4d7b-94a6-4acf829689c1" providerId="ADAL" clId="{4981A51B-DD4C-40D0-ACC6-95C2C4B61EA3}" dt="2026-06-16T11:17:58.677" v="1867" actId="20577"/>
          <ac:spMkLst>
            <pc:docMk/>
            <pc:sldMk cId="2412337287" sldId="262"/>
            <ac:spMk id="405" creationId="{DE0DE969-0BD2-FD23-DACD-600A79413AD9}"/>
          </ac:spMkLst>
        </pc:spChg>
        <pc:spChg chg="mod">
          <ac:chgData name="Mrs L Webster" userId="e46f0a3f-fc4e-4d7b-94a6-4acf829689c1" providerId="ADAL" clId="{4981A51B-DD4C-40D0-ACC6-95C2C4B61EA3}" dt="2026-06-17T09:06:30.184" v="3189" actId="1076"/>
          <ac:spMkLst>
            <pc:docMk/>
            <pc:sldMk cId="2412337287" sldId="262"/>
            <ac:spMk id="418" creationId="{63E4BCC5-DFBA-8A62-CB78-C8E8305DFEC1}"/>
          </ac:spMkLst>
        </pc:spChg>
        <pc:spChg chg="mod">
          <ac:chgData name="Mrs L Webster" userId="e46f0a3f-fc4e-4d7b-94a6-4acf829689c1" providerId="ADAL" clId="{4981A51B-DD4C-40D0-ACC6-95C2C4B61EA3}" dt="2026-06-17T09:09:11.960" v="3257" actId="20577"/>
          <ac:spMkLst>
            <pc:docMk/>
            <pc:sldMk cId="2412337287" sldId="262"/>
            <ac:spMk id="420" creationId="{B4CB6225-0F6A-A0FF-082E-BDFEDE3C58BA}"/>
          </ac:spMkLst>
        </pc:spChg>
        <pc:spChg chg="mod">
          <ac:chgData name="Mrs L Webster" userId="e46f0a3f-fc4e-4d7b-94a6-4acf829689c1" providerId="ADAL" clId="{4981A51B-DD4C-40D0-ACC6-95C2C4B61EA3}" dt="2026-06-17T09:09:48.871" v="3302" actId="20577"/>
          <ac:spMkLst>
            <pc:docMk/>
            <pc:sldMk cId="2412337287" sldId="262"/>
            <ac:spMk id="421" creationId="{2AF1E067-757C-F1AB-47D0-A51D3C7438D5}"/>
          </ac:spMkLst>
        </pc:spChg>
        <pc:spChg chg="mod">
          <ac:chgData name="Mrs L Webster" userId="e46f0a3f-fc4e-4d7b-94a6-4acf829689c1" providerId="ADAL" clId="{4981A51B-DD4C-40D0-ACC6-95C2C4B61EA3}" dt="2026-06-17T09:09:28.040" v="3291" actId="122"/>
          <ac:spMkLst>
            <pc:docMk/>
            <pc:sldMk cId="2412337287" sldId="262"/>
            <ac:spMk id="422" creationId="{154156C6-F959-9A49-FD2C-E406DC28976E}"/>
          </ac:spMkLst>
        </pc:spChg>
        <pc:spChg chg="mod">
          <ac:chgData name="Mrs L Webster" userId="e46f0a3f-fc4e-4d7b-94a6-4acf829689c1" providerId="ADAL" clId="{4981A51B-DD4C-40D0-ACC6-95C2C4B61EA3}" dt="2026-06-17T09:01:53.869" v="2823" actId="113"/>
          <ac:spMkLst>
            <pc:docMk/>
            <pc:sldMk cId="2412337287" sldId="262"/>
            <ac:spMk id="424" creationId="{79294877-4129-762C-D656-F4682F847176}"/>
          </ac:spMkLst>
        </pc:spChg>
        <pc:spChg chg="mod">
          <ac:chgData name="Mrs L Webster" userId="e46f0a3f-fc4e-4d7b-94a6-4acf829689c1" providerId="ADAL" clId="{4981A51B-DD4C-40D0-ACC6-95C2C4B61EA3}" dt="2026-06-17T08:58:45.793" v="2569" actId="1076"/>
          <ac:spMkLst>
            <pc:docMk/>
            <pc:sldMk cId="2412337287" sldId="262"/>
            <ac:spMk id="452" creationId="{97600428-7BB4-96B8-611B-ABE2C1D6C3C6}"/>
          </ac:spMkLst>
        </pc:spChg>
        <pc:spChg chg="mod">
          <ac:chgData name="Mrs L Webster" userId="e46f0a3f-fc4e-4d7b-94a6-4acf829689c1" providerId="ADAL" clId="{4981A51B-DD4C-40D0-ACC6-95C2C4B61EA3}" dt="2026-06-17T09:10:05.751" v="3337" actId="122"/>
          <ac:spMkLst>
            <pc:docMk/>
            <pc:sldMk cId="2412337287" sldId="262"/>
            <ac:spMk id="453" creationId="{A282CE3C-868B-D793-186A-DFCCAE2321AE}"/>
          </ac:spMkLst>
        </pc:spChg>
        <pc:spChg chg="mod">
          <ac:chgData name="Mrs L Webster" userId="e46f0a3f-fc4e-4d7b-94a6-4acf829689c1" providerId="ADAL" clId="{4981A51B-DD4C-40D0-ACC6-95C2C4B61EA3}" dt="2026-06-17T08:58:41.633" v="2568" actId="1076"/>
          <ac:spMkLst>
            <pc:docMk/>
            <pc:sldMk cId="2412337287" sldId="262"/>
            <ac:spMk id="455" creationId="{814BBA87-6F34-09B3-CFDF-32CE5D856F75}"/>
          </ac:spMkLst>
        </pc:spChg>
        <pc:spChg chg="mod">
          <ac:chgData name="Mrs L Webster" userId="e46f0a3f-fc4e-4d7b-94a6-4acf829689c1" providerId="ADAL" clId="{4981A51B-DD4C-40D0-ACC6-95C2C4B61EA3}" dt="2026-06-17T09:04:23.649" v="3013" actId="1076"/>
          <ac:spMkLst>
            <pc:docMk/>
            <pc:sldMk cId="2412337287" sldId="262"/>
            <ac:spMk id="1030" creationId="{606E22B7-192A-07D2-5F90-85DC28DE79CF}"/>
          </ac:spMkLst>
        </pc:spChg>
        <pc:spChg chg="mod">
          <ac:chgData name="Mrs L Webster" userId="e46f0a3f-fc4e-4d7b-94a6-4acf829689c1" providerId="ADAL" clId="{4981A51B-DD4C-40D0-ACC6-95C2C4B61EA3}" dt="2026-06-17T08:59:41.946" v="2647" actId="1076"/>
          <ac:spMkLst>
            <pc:docMk/>
            <pc:sldMk cId="2412337287" sldId="262"/>
            <ac:spMk id="1031" creationId="{44DA77A7-9CF7-DF8B-4628-DB01E67EA323}"/>
          </ac:spMkLst>
        </pc:spChg>
        <pc:spChg chg="mod">
          <ac:chgData name="Mrs L Webster" userId="e46f0a3f-fc4e-4d7b-94a6-4acf829689c1" providerId="ADAL" clId="{4981A51B-DD4C-40D0-ACC6-95C2C4B61EA3}" dt="2026-06-17T08:59:47.329" v="2648" actId="1076"/>
          <ac:spMkLst>
            <pc:docMk/>
            <pc:sldMk cId="2412337287" sldId="262"/>
            <ac:spMk id="1032" creationId="{C0906EE5-EE1D-FC7B-2AAC-3C0EC38CE373}"/>
          </ac:spMkLst>
        </pc:spChg>
        <pc:spChg chg="mod">
          <ac:chgData name="Mrs L Webster" userId="e46f0a3f-fc4e-4d7b-94a6-4acf829689c1" providerId="ADAL" clId="{4981A51B-DD4C-40D0-ACC6-95C2C4B61EA3}" dt="2026-06-17T08:56:21.451" v="2396" actId="122"/>
          <ac:spMkLst>
            <pc:docMk/>
            <pc:sldMk cId="2412337287" sldId="262"/>
            <ac:spMk id="1047" creationId="{6FF82E6F-E7F8-29EE-ABB0-BF5CCA38C1B7}"/>
          </ac:spMkLst>
        </pc:spChg>
        <pc:spChg chg="mod">
          <ac:chgData name="Mrs L Webster" userId="e46f0a3f-fc4e-4d7b-94a6-4acf829689c1" providerId="ADAL" clId="{4981A51B-DD4C-40D0-ACC6-95C2C4B61EA3}" dt="2026-06-17T08:54:32.555" v="2315" actId="1076"/>
          <ac:spMkLst>
            <pc:docMk/>
            <pc:sldMk cId="2412337287" sldId="262"/>
            <ac:spMk id="1055" creationId="{C2B381C3-DE53-A24A-DE48-27B1D9BEC2A3}"/>
          </ac:spMkLst>
        </pc:spChg>
        <pc:spChg chg="mod">
          <ac:chgData name="Mrs L Webster" userId="e46f0a3f-fc4e-4d7b-94a6-4acf829689c1" providerId="ADAL" clId="{4981A51B-DD4C-40D0-ACC6-95C2C4B61EA3}" dt="2026-06-17T08:54:46.124" v="2322" actId="20577"/>
          <ac:spMkLst>
            <pc:docMk/>
            <pc:sldMk cId="2412337287" sldId="262"/>
            <ac:spMk id="1061" creationId="{B1573F02-32E8-8F93-1126-DA5717B0FF04}"/>
          </ac:spMkLst>
        </pc:spChg>
        <pc:spChg chg="mod">
          <ac:chgData name="Mrs L Webster" userId="e46f0a3f-fc4e-4d7b-94a6-4acf829689c1" providerId="ADAL" clId="{4981A51B-DD4C-40D0-ACC6-95C2C4B61EA3}" dt="2026-06-17T08:55:00.323" v="2334" actId="1076"/>
          <ac:spMkLst>
            <pc:docMk/>
            <pc:sldMk cId="2412337287" sldId="262"/>
            <ac:spMk id="1071" creationId="{64246F58-3B5D-65E1-21B6-9DD9583BCD13}"/>
          </ac:spMkLst>
        </pc:spChg>
        <pc:picChg chg="add mod ord">
          <ac:chgData name="Mrs L Webster" userId="e46f0a3f-fc4e-4d7b-94a6-4acf829689c1" providerId="ADAL" clId="{4981A51B-DD4C-40D0-ACC6-95C2C4B61EA3}" dt="2026-06-17T08:50:42.747" v="1996" actId="167"/>
          <ac:picMkLst>
            <pc:docMk/>
            <pc:sldMk cId="2412337287" sldId="262"/>
            <ac:picMk id="2" creationId="{081989D0-CF9E-45FC-67C2-2446F4FD294A}"/>
          </ac:picMkLst>
        </pc:picChg>
        <pc:picChg chg="add mod">
          <ac:chgData name="Mrs L Webster" userId="e46f0a3f-fc4e-4d7b-94a6-4acf829689c1" providerId="ADAL" clId="{4981A51B-DD4C-40D0-ACC6-95C2C4B61EA3}" dt="2026-06-17T09:11:27.054" v="3342" actId="1076"/>
          <ac:picMkLst>
            <pc:docMk/>
            <pc:sldMk cId="2412337287" sldId="262"/>
            <ac:picMk id="52" creationId="{E9E3C31B-3952-39D4-C41C-480F4EFFDB68}"/>
          </ac:picMkLst>
        </pc:picChg>
        <pc:picChg chg="add mod">
          <ac:chgData name="Mrs L Webster" userId="e46f0a3f-fc4e-4d7b-94a6-4acf829689c1" providerId="ADAL" clId="{4981A51B-DD4C-40D0-ACC6-95C2C4B61EA3}" dt="2026-06-17T09:12:36.566" v="3349" actId="1076"/>
          <ac:picMkLst>
            <pc:docMk/>
            <pc:sldMk cId="2412337287" sldId="262"/>
            <ac:picMk id="56" creationId="{B597695B-7512-E555-A312-0C9467E866E0}"/>
          </ac:picMkLst>
        </pc:picChg>
        <pc:picChg chg="mod">
          <ac:chgData name="Mrs L Webster" userId="e46f0a3f-fc4e-4d7b-94a6-4acf829689c1" providerId="ADAL" clId="{4981A51B-DD4C-40D0-ACC6-95C2C4B61EA3}" dt="2026-06-17T09:00:08.001" v="2664" actId="1076"/>
          <ac:picMkLst>
            <pc:docMk/>
            <pc:sldMk cId="2412337287" sldId="262"/>
            <ac:picMk id="465" creationId="{3820EAF3-5EFE-2C3C-7B8A-BAB186C502EA}"/>
          </ac:picMkLst>
        </pc:picChg>
        <pc:cxnChg chg="mod">
          <ac:chgData name="Mrs L Webster" userId="e46f0a3f-fc4e-4d7b-94a6-4acf829689c1" providerId="ADAL" clId="{4981A51B-DD4C-40D0-ACC6-95C2C4B61EA3}" dt="2026-06-17T09:08:58.857" v="3242" actId="20577"/>
          <ac:cxnSpMkLst>
            <pc:docMk/>
            <pc:sldMk cId="2412337287" sldId="262"/>
            <ac:cxnSpMk id="11" creationId="{8E758EDC-3DCA-4AC4-E5F5-DC668EEECBA4}"/>
          </ac:cxnSpMkLst>
        </pc:cxnChg>
        <pc:cxnChg chg="mod">
          <ac:chgData name="Mrs L Webster" userId="e46f0a3f-fc4e-4d7b-94a6-4acf829689c1" providerId="ADAL" clId="{4981A51B-DD4C-40D0-ACC6-95C2C4B61EA3}" dt="2026-06-17T08:55:58.811" v="2381" actId="1076"/>
          <ac:cxnSpMkLst>
            <pc:docMk/>
            <pc:sldMk cId="2412337287" sldId="262"/>
            <ac:cxnSpMk id="16" creationId="{F954920E-5D1C-05E7-FCFF-F698A907B6A4}"/>
          </ac:cxnSpMkLst>
        </pc:cxnChg>
        <pc:cxnChg chg="mod">
          <ac:chgData name="Mrs L Webster" userId="e46f0a3f-fc4e-4d7b-94a6-4acf829689c1" providerId="ADAL" clId="{4981A51B-DD4C-40D0-ACC6-95C2C4B61EA3}" dt="2026-06-17T09:08:31.448" v="3191" actId="14100"/>
          <ac:cxnSpMkLst>
            <pc:docMk/>
            <pc:sldMk cId="2412337287" sldId="262"/>
            <ac:cxnSpMk id="21" creationId="{BBCF1C3A-43C3-6C5B-522B-4EC3B2EDCB85}"/>
          </ac:cxnSpMkLst>
        </pc:cxnChg>
        <pc:cxnChg chg="mod">
          <ac:chgData name="Mrs L Webster" userId="e46f0a3f-fc4e-4d7b-94a6-4acf829689c1" providerId="ADAL" clId="{4981A51B-DD4C-40D0-ACC6-95C2C4B61EA3}" dt="2026-06-17T09:05:20.153" v="3086" actId="20577"/>
          <ac:cxnSpMkLst>
            <pc:docMk/>
            <pc:sldMk cId="2412337287" sldId="262"/>
            <ac:cxnSpMk id="24" creationId="{D6C62008-63E8-5651-13EB-55C64B8E867E}"/>
          </ac:cxnSpMkLst>
        </pc:cxnChg>
        <pc:cxnChg chg="add mod">
          <ac:chgData name="Mrs L Webster" userId="e46f0a3f-fc4e-4d7b-94a6-4acf829689c1" providerId="ADAL" clId="{4981A51B-DD4C-40D0-ACC6-95C2C4B61EA3}" dt="2026-06-17T09:00:13.986" v="2666" actId="1076"/>
          <ac:cxnSpMkLst>
            <pc:docMk/>
            <pc:sldMk cId="2412337287" sldId="262"/>
            <ac:cxnSpMk id="44" creationId="{FB872C78-6232-A1D5-D022-90ED63918A2F}"/>
          </ac:cxnSpMkLst>
        </pc:cxnChg>
        <pc:cxnChg chg="mod">
          <ac:chgData name="Mrs L Webster" userId="e46f0a3f-fc4e-4d7b-94a6-4acf829689c1" providerId="ADAL" clId="{4981A51B-DD4C-40D0-ACC6-95C2C4B61EA3}" dt="2026-06-17T08:51:30.269" v="2040" actId="20577"/>
          <ac:cxnSpMkLst>
            <pc:docMk/>
            <pc:sldMk cId="2412337287" sldId="262"/>
            <ac:cxnSpMk id="62" creationId="{F7FA05A4-80EC-9062-AAD9-F795C84DA8B0}"/>
          </ac:cxnSpMkLst>
        </pc:cxnChg>
        <pc:cxnChg chg="mod">
          <ac:chgData name="Mrs L Webster" userId="e46f0a3f-fc4e-4d7b-94a6-4acf829689c1" providerId="ADAL" clId="{4981A51B-DD4C-40D0-ACC6-95C2C4B61EA3}" dt="2026-06-17T09:10:11.472" v="3338" actId="14100"/>
          <ac:cxnSpMkLst>
            <pc:docMk/>
            <pc:sldMk cId="2412337287" sldId="262"/>
            <ac:cxnSpMk id="72" creationId="{AEC33593-CE47-9CDE-6559-1F0DAECF4AC5}"/>
          </ac:cxnSpMkLst>
        </pc:cxnChg>
        <pc:cxnChg chg="mod">
          <ac:chgData name="Mrs L Webster" userId="e46f0a3f-fc4e-4d7b-94a6-4acf829689c1" providerId="ADAL" clId="{4981A51B-DD4C-40D0-ACC6-95C2C4B61EA3}" dt="2026-06-17T08:56:04.331" v="2384" actId="14100"/>
          <ac:cxnSpMkLst>
            <pc:docMk/>
            <pc:sldMk cId="2412337287" sldId="262"/>
            <ac:cxnSpMk id="77" creationId="{4BA3D670-0A9D-2E87-973D-F3DA2B7593AA}"/>
          </ac:cxnSpMkLst>
        </pc:cxnChg>
        <pc:cxnChg chg="mod">
          <ac:chgData name="Mrs L Webster" userId="e46f0a3f-fc4e-4d7b-94a6-4acf829689c1" providerId="ADAL" clId="{4981A51B-DD4C-40D0-ACC6-95C2C4B61EA3}" dt="2026-06-17T08:55:21.499" v="2347" actId="14100"/>
          <ac:cxnSpMkLst>
            <pc:docMk/>
            <pc:sldMk cId="2412337287" sldId="262"/>
            <ac:cxnSpMk id="93" creationId="{74F2B4DF-ADF2-9750-0F1A-9424F9A63604}"/>
          </ac:cxnSpMkLst>
        </pc:cxnChg>
        <pc:cxnChg chg="mod">
          <ac:chgData name="Mrs L Webster" userId="e46f0a3f-fc4e-4d7b-94a6-4acf829689c1" providerId="ADAL" clId="{4981A51B-DD4C-40D0-ACC6-95C2C4B61EA3}" dt="2026-06-17T08:58:06.562" v="2536" actId="1076"/>
          <ac:cxnSpMkLst>
            <pc:docMk/>
            <pc:sldMk cId="2412337287" sldId="262"/>
            <ac:cxnSpMk id="113" creationId="{EECDC946-9647-F212-7432-111CF87CDA23}"/>
          </ac:cxnSpMkLst>
        </pc:cxnChg>
        <pc:cxnChg chg="mod">
          <ac:chgData name="Mrs L Webster" userId="e46f0a3f-fc4e-4d7b-94a6-4acf829689c1" providerId="ADAL" clId="{4981A51B-DD4C-40D0-ACC6-95C2C4B61EA3}" dt="2026-06-17T08:57:11.083" v="2482" actId="14100"/>
          <ac:cxnSpMkLst>
            <pc:docMk/>
            <pc:sldMk cId="2412337287" sldId="262"/>
            <ac:cxnSpMk id="117" creationId="{87D2019A-1AA3-AC70-7FAC-401AFBC72CD8}"/>
          </ac:cxnSpMkLst>
        </pc:cxnChg>
        <pc:cxnChg chg="mod">
          <ac:chgData name="Mrs L Webster" userId="e46f0a3f-fc4e-4d7b-94a6-4acf829689c1" providerId="ADAL" clId="{4981A51B-DD4C-40D0-ACC6-95C2C4B61EA3}" dt="2026-06-17T08:51:52.844" v="2079" actId="20577"/>
          <ac:cxnSpMkLst>
            <pc:docMk/>
            <pc:sldMk cId="2412337287" sldId="262"/>
            <ac:cxnSpMk id="134" creationId="{FF0A9828-7FCF-01C4-B244-483C576838DB}"/>
          </ac:cxnSpMkLst>
        </pc:cxnChg>
        <pc:cxnChg chg="mod">
          <ac:chgData name="Mrs L Webster" userId="e46f0a3f-fc4e-4d7b-94a6-4acf829689c1" providerId="ADAL" clId="{4981A51B-DD4C-40D0-ACC6-95C2C4B61EA3}" dt="2026-06-16T11:19:01.767" v="1914" actId="20577"/>
          <ac:cxnSpMkLst>
            <pc:docMk/>
            <pc:sldMk cId="2412337287" sldId="262"/>
            <ac:cxnSpMk id="170" creationId="{93F06EE2-6194-0BEA-4F99-4D82C13B9716}"/>
          </ac:cxnSpMkLst>
        </pc:cxnChg>
        <pc:cxnChg chg="mod">
          <ac:chgData name="Mrs L Webster" userId="e46f0a3f-fc4e-4d7b-94a6-4acf829689c1" providerId="ADAL" clId="{4981A51B-DD4C-40D0-ACC6-95C2C4B61EA3}" dt="2026-06-17T09:03:13.481" v="2939" actId="14100"/>
          <ac:cxnSpMkLst>
            <pc:docMk/>
            <pc:sldMk cId="2412337287" sldId="262"/>
            <ac:cxnSpMk id="180" creationId="{67EC636A-FC26-D5F9-1065-87C0A1724F48}"/>
          </ac:cxnSpMkLst>
        </pc:cxnChg>
        <pc:cxnChg chg="mod">
          <ac:chgData name="Mrs L Webster" userId="e46f0a3f-fc4e-4d7b-94a6-4acf829689c1" providerId="ADAL" clId="{4981A51B-DD4C-40D0-ACC6-95C2C4B61EA3}" dt="2026-06-17T08:51:22.630" v="2026" actId="1076"/>
          <ac:cxnSpMkLst>
            <pc:docMk/>
            <pc:sldMk cId="2412337287" sldId="262"/>
            <ac:cxnSpMk id="187" creationId="{4067EE21-BD54-787D-F805-AAC360F426A6}"/>
          </ac:cxnSpMkLst>
        </pc:cxnChg>
        <pc:cxnChg chg="mod">
          <ac:chgData name="Mrs L Webster" userId="e46f0a3f-fc4e-4d7b-94a6-4acf829689c1" providerId="ADAL" clId="{4981A51B-DD4C-40D0-ACC6-95C2C4B61EA3}" dt="2026-06-17T08:52:21.628" v="2132" actId="20577"/>
          <ac:cxnSpMkLst>
            <pc:docMk/>
            <pc:sldMk cId="2412337287" sldId="262"/>
            <ac:cxnSpMk id="189" creationId="{01432DAE-FA49-D600-379D-E249C3223713}"/>
          </ac:cxnSpMkLst>
        </pc:cxnChg>
        <pc:cxnChg chg="mod">
          <ac:chgData name="Mrs L Webster" userId="e46f0a3f-fc4e-4d7b-94a6-4acf829689c1" providerId="ADAL" clId="{4981A51B-DD4C-40D0-ACC6-95C2C4B61EA3}" dt="2026-06-17T09:03:41.865" v="2965" actId="14100"/>
          <ac:cxnSpMkLst>
            <pc:docMk/>
            <pc:sldMk cId="2412337287" sldId="262"/>
            <ac:cxnSpMk id="275" creationId="{F0E15BD0-014E-6482-8207-021C1D43761F}"/>
          </ac:cxnSpMkLst>
        </pc:cxnChg>
        <pc:cxnChg chg="mod">
          <ac:chgData name="Mrs L Webster" userId="e46f0a3f-fc4e-4d7b-94a6-4acf829689c1" providerId="ADAL" clId="{4981A51B-DD4C-40D0-ACC6-95C2C4B61EA3}" dt="2026-06-17T09:03:06.250" v="2929" actId="20577"/>
          <ac:cxnSpMkLst>
            <pc:docMk/>
            <pc:sldMk cId="2412337287" sldId="262"/>
            <ac:cxnSpMk id="289" creationId="{594CCDC6-14BD-9E2C-CB42-F142E8FA9758}"/>
          </ac:cxnSpMkLst>
        </pc:cxnChg>
        <pc:cxnChg chg="mod">
          <ac:chgData name="Mrs L Webster" userId="e46f0a3f-fc4e-4d7b-94a6-4acf829689c1" providerId="ADAL" clId="{4981A51B-DD4C-40D0-ACC6-95C2C4B61EA3}" dt="2026-06-16T11:18:23.209" v="1884" actId="20577"/>
          <ac:cxnSpMkLst>
            <pc:docMk/>
            <pc:sldMk cId="2412337287" sldId="262"/>
            <ac:cxnSpMk id="322" creationId="{85615211-1F52-EAAA-670F-C14C5E44CB6E}"/>
          </ac:cxnSpMkLst>
        </pc:cxnChg>
        <pc:cxnChg chg="mod">
          <ac:chgData name="Mrs L Webster" userId="e46f0a3f-fc4e-4d7b-94a6-4acf829689c1" providerId="ADAL" clId="{4981A51B-DD4C-40D0-ACC6-95C2C4B61EA3}" dt="2026-06-17T09:04:50.264" v="3048" actId="14100"/>
          <ac:cxnSpMkLst>
            <pc:docMk/>
            <pc:sldMk cId="2412337287" sldId="262"/>
            <ac:cxnSpMk id="324" creationId="{31049A87-EF11-3D9A-7577-0CF9451F56C9}"/>
          </ac:cxnSpMkLst>
        </pc:cxnChg>
        <pc:cxnChg chg="mod">
          <ac:chgData name="Mrs L Webster" userId="e46f0a3f-fc4e-4d7b-94a6-4acf829689c1" providerId="ADAL" clId="{4981A51B-DD4C-40D0-ACC6-95C2C4B61EA3}" dt="2026-06-17T09:08:42.840" v="3225" actId="20577"/>
          <ac:cxnSpMkLst>
            <pc:docMk/>
            <pc:sldMk cId="2412337287" sldId="262"/>
            <ac:cxnSpMk id="403" creationId="{2B243147-DD49-B785-D5C4-76D39348E5FB}"/>
          </ac:cxnSpMkLst>
        </pc:cxnChg>
        <pc:cxnChg chg="mod">
          <ac:chgData name="Mrs L Webster" userId="e46f0a3f-fc4e-4d7b-94a6-4acf829689c1" providerId="ADAL" clId="{4981A51B-DD4C-40D0-ACC6-95C2C4B61EA3}" dt="2026-06-17T09:01:34.026" v="2807" actId="20577"/>
          <ac:cxnSpMkLst>
            <pc:docMk/>
            <pc:sldMk cId="2412337287" sldId="262"/>
            <ac:cxnSpMk id="427" creationId="{27F36E93-ED24-18BF-6665-0ECBE57C5058}"/>
          </ac:cxnSpMkLst>
        </pc:cxnChg>
        <pc:cxnChg chg="mod">
          <ac:chgData name="Mrs L Webster" userId="e46f0a3f-fc4e-4d7b-94a6-4acf829689c1" providerId="ADAL" clId="{4981A51B-DD4C-40D0-ACC6-95C2C4B61EA3}" dt="2026-06-17T09:09:30.983" v="3292" actId="14100"/>
          <ac:cxnSpMkLst>
            <pc:docMk/>
            <pc:sldMk cId="2412337287" sldId="262"/>
            <ac:cxnSpMk id="431" creationId="{39048BEE-E439-4E6D-2AA6-9D2942E5ED36}"/>
          </ac:cxnSpMkLst>
        </pc:cxnChg>
        <pc:cxnChg chg="mod">
          <ac:chgData name="Mrs L Webster" userId="e46f0a3f-fc4e-4d7b-94a6-4acf829689c1" providerId="ADAL" clId="{4981A51B-DD4C-40D0-ACC6-95C2C4B61EA3}" dt="2026-06-17T08:52:03.196" v="2094" actId="20577"/>
          <ac:cxnSpMkLst>
            <pc:docMk/>
            <pc:sldMk cId="2412337287" sldId="262"/>
            <ac:cxnSpMk id="439" creationId="{10245355-631F-3CE1-DF55-904E86819C1B}"/>
          </ac:cxnSpMkLst>
        </pc:cxnChg>
        <pc:cxnChg chg="mod">
          <ac:chgData name="Mrs L Webster" userId="e46f0a3f-fc4e-4d7b-94a6-4acf829689c1" providerId="ADAL" clId="{4981A51B-DD4C-40D0-ACC6-95C2C4B61EA3}" dt="2026-06-17T09:09:48.775" v="3301" actId="20577"/>
          <ac:cxnSpMkLst>
            <pc:docMk/>
            <pc:sldMk cId="2412337287" sldId="262"/>
            <ac:cxnSpMk id="451" creationId="{6530163E-D73C-116B-84B9-3F1F728CE042}"/>
          </ac:cxnSpMkLst>
        </pc:cxnChg>
        <pc:cxnChg chg="mod">
          <ac:chgData name="Mrs L Webster" userId="e46f0a3f-fc4e-4d7b-94a6-4acf829689c1" providerId="ADAL" clId="{4981A51B-DD4C-40D0-ACC6-95C2C4B61EA3}" dt="2026-06-17T09:10:00.793" v="3328" actId="20577"/>
          <ac:cxnSpMkLst>
            <pc:docMk/>
            <pc:sldMk cId="2412337287" sldId="262"/>
            <ac:cxnSpMk id="456" creationId="{44513D93-475C-DC52-94DE-330AD9D3DF93}"/>
          </ac:cxnSpMkLst>
        </pc:cxnChg>
        <pc:cxnChg chg="mod">
          <ac:chgData name="Mrs L Webster" userId="e46f0a3f-fc4e-4d7b-94a6-4acf829689c1" providerId="ADAL" clId="{4981A51B-DD4C-40D0-ACC6-95C2C4B61EA3}" dt="2026-06-17T09:04:23.649" v="3013" actId="1076"/>
          <ac:cxnSpMkLst>
            <pc:docMk/>
            <pc:sldMk cId="2412337287" sldId="262"/>
            <ac:cxnSpMk id="1035" creationId="{9B2052FA-6E75-49A5-7002-BCAA3BC5296D}"/>
          </ac:cxnSpMkLst>
        </pc:cxnChg>
        <pc:cxnChg chg="mod">
          <ac:chgData name="Mrs L Webster" userId="e46f0a3f-fc4e-4d7b-94a6-4acf829689c1" providerId="ADAL" clId="{4981A51B-DD4C-40D0-ACC6-95C2C4B61EA3}" dt="2026-06-17T08:59:51.489" v="2649" actId="14100"/>
          <ac:cxnSpMkLst>
            <pc:docMk/>
            <pc:sldMk cId="2412337287" sldId="262"/>
            <ac:cxnSpMk id="1037" creationId="{FE4925DF-628D-A459-DF96-33509983B346}"/>
          </ac:cxnSpMkLst>
        </pc:cxnChg>
        <pc:cxnChg chg="mod">
          <ac:chgData name="Mrs L Webster" userId="e46f0a3f-fc4e-4d7b-94a6-4acf829689c1" providerId="ADAL" clId="{4981A51B-DD4C-40D0-ACC6-95C2C4B61EA3}" dt="2026-06-17T08:59:41.946" v="2647" actId="1076"/>
          <ac:cxnSpMkLst>
            <pc:docMk/>
            <pc:sldMk cId="2412337287" sldId="262"/>
            <ac:cxnSpMk id="1039" creationId="{01753643-48B5-0ABD-EF8D-4BBDC60EDC9A}"/>
          </ac:cxnSpMkLst>
        </pc:cxnChg>
        <pc:cxnChg chg="mod">
          <ac:chgData name="Mrs L Webster" userId="e46f0a3f-fc4e-4d7b-94a6-4acf829689c1" providerId="ADAL" clId="{4981A51B-DD4C-40D0-ACC6-95C2C4B61EA3}" dt="2026-06-17T09:00:26.458" v="2703" actId="20577"/>
          <ac:cxnSpMkLst>
            <pc:docMk/>
            <pc:sldMk cId="2412337287" sldId="262"/>
            <ac:cxnSpMk id="1042" creationId="{2CBDDCEB-F784-579C-E8AF-B3A18B9A1D4D}"/>
          </ac:cxnSpMkLst>
        </pc:cxnChg>
        <pc:cxnChg chg="mod">
          <ac:chgData name="Mrs L Webster" userId="e46f0a3f-fc4e-4d7b-94a6-4acf829689c1" providerId="ADAL" clId="{4981A51B-DD4C-40D0-ACC6-95C2C4B61EA3}" dt="2026-06-17T08:54:29.692" v="2314" actId="1076"/>
          <ac:cxnSpMkLst>
            <pc:docMk/>
            <pc:sldMk cId="2412337287" sldId="262"/>
            <ac:cxnSpMk id="1062" creationId="{EC9AD1AB-7C28-1E85-CC41-30A682BFF141}"/>
          </ac:cxnSpMkLst>
        </pc:cxnChg>
        <pc:cxnChg chg="mod">
          <ac:chgData name="Mrs L Webster" userId="e46f0a3f-fc4e-4d7b-94a6-4acf829689c1" providerId="ADAL" clId="{4981A51B-DD4C-40D0-ACC6-95C2C4B61EA3}" dt="2026-06-17T08:54:26.909" v="2313" actId="14100"/>
          <ac:cxnSpMkLst>
            <pc:docMk/>
            <pc:sldMk cId="2412337287" sldId="262"/>
            <ac:cxnSpMk id="1067" creationId="{3182420D-93F8-67C1-50F5-3E9B62CBD65E}"/>
          </ac:cxnSpMkLst>
        </pc:cxnChg>
        <pc:cxnChg chg="mod">
          <ac:chgData name="Mrs L Webster" userId="e46f0a3f-fc4e-4d7b-94a6-4acf829689c1" providerId="ADAL" clId="{4981A51B-DD4C-40D0-ACC6-95C2C4B61EA3}" dt="2026-06-17T08:55:05.931" v="2335" actId="14100"/>
          <ac:cxnSpMkLst>
            <pc:docMk/>
            <pc:sldMk cId="2412337287" sldId="262"/>
            <ac:cxnSpMk id="1074" creationId="{9B54646E-D27E-DDF0-5772-5B76F8F586F9}"/>
          </ac:cxnSpMkLst>
        </pc:cxnChg>
      </pc:sldChg>
      <pc:sldChg chg="addSp delSp modSp add mod">
        <pc:chgData name="Mrs L Webster" userId="e46f0a3f-fc4e-4d7b-94a6-4acf829689c1" providerId="ADAL" clId="{4981A51B-DD4C-40D0-ACC6-95C2C4B61EA3}" dt="2026-06-30T12:31:15.546" v="6347" actId="14100"/>
        <pc:sldMkLst>
          <pc:docMk/>
          <pc:sldMk cId="1252538880" sldId="263"/>
        </pc:sldMkLst>
        <pc:spChg chg="mod">
          <ac:chgData name="Mrs L Webster" userId="e46f0a3f-fc4e-4d7b-94a6-4acf829689c1" providerId="ADAL" clId="{4981A51B-DD4C-40D0-ACC6-95C2C4B61EA3}" dt="2026-06-23T11:36:47.722" v="4917" actId="20577"/>
          <ac:spMkLst>
            <pc:docMk/>
            <pc:sldMk cId="1252538880" sldId="263"/>
            <ac:spMk id="5" creationId="{3BD9031A-1541-DC11-22FA-25981A68F71A}"/>
          </ac:spMkLst>
        </pc:spChg>
        <pc:spChg chg="mod">
          <ac:chgData name="Mrs L Webster" userId="e46f0a3f-fc4e-4d7b-94a6-4acf829689c1" providerId="ADAL" clId="{4981A51B-DD4C-40D0-ACC6-95C2C4B61EA3}" dt="2026-06-23T11:36:43.499" v="4904" actId="20577"/>
          <ac:spMkLst>
            <pc:docMk/>
            <pc:sldMk cId="1252538880" sldId="263"/>
            <ac:spMk id="6" creationId="{D37E902E-3247-8B95-DA31-165466E3385C}"/>
          </ac:spMkLst>
        </pc:spChg>
        <pc:spChg chg="mod">
          <ac:chgData name="Mrs L Webster" userId="e46f0a3f-fc4e-4d7b-94a6-4acf829689c1" providerId="ADAL" clId="{4981A51B-DD4C-40D0-ACC6-95C2C4B61EA3}" dt="2026-06-23T11:36:29.834" v="4885" actId="20577"/>
          <ac:spMkLst>
            <pc:docMk/>
            <pc:sldMk cId="1252538880" sldId="263"/>
            <ac:spMk id="7" creationId="{FF7137E8-DB58-7E6F-EE1D-D714EEC8C6F0}"/>
          </ac:spMkLst>
        </pc:spChg>
        <pc:spChg chg="mod">
          <ac:chgData name="Mrs L Webster" userId="e46f0a3f-fc4e-4d7b-94a6-4acf829689c1" providerId="ADAL" clId="{4981A51B-DD4C-40D0-ACC6-95C2C4B61EA3}" dt="2026-06-23T11:26:09.579" v="4826" actId="1076"/>
          <ac:spMkLst>
            <pc:docMk/>
            <pc:sldMk cId="1252538880" sldId="263"/>
            <ac:spMk id="8" creationId="{CFB67B87-A3B7-A5A1-CDC8-1E6CB8DE6A0C}"/>
          </ac:spMkLst>
        </pc:spChg>
        <pc:spChg chg="mod">
          <ac:chgData name="Mrs L Webster" userId="e46f0a3f-fc4e-4d7b-94a6-4acf829689c1" providerId="ADAL" clId="{4981A51B-DD4C-40D0-ACC6-95C2C4B61EA3}" dt="2026-06-23T11:37:47.723" v="5015" actId="20577"/>
          <ac:spMkLst>
            <pc:docMk/>
            <pc:sldMk cId="1252538880" sldId="263"/>
            <ac:spMk id="14" creationId="{AE582865-72B3-84D6-2DB9-C7D7B5D459D3}"/>
          </ac:spMkLst>
        </pc:spChg>
        <pc:spChg chg="mod">
          <ac:chgData name="Mrs L Webster" userId="e46f0a3f-fc4e-4d7b-94a6-4acf829689c1" providerId="ADAL" clId="{4981A51B-DD4C-40D0-ACC6-95C2C4B61EA3}" dt="2026-06-30T12:28:38.531" v="6077" actId="1076"/>
          <ac:spMkLst>
            <pc:docMk/>
            <pc:sldMk cId="1252538880" sldId="263"/>
            <ac:spMk id="27" creationId="{02612B16-3FF7-C323-2D1C-2785A2F51E1D}"/>
          </ac:spMkLst>
        </pc:spChg>
        <pc:spChg chg="mod">
          <ac:chgData name="Mrs L Webster" userId="e46f0a3f-fc4e-4d7b-94a6-4acf829689c1" providerId="ADAL" clId="{4981A51B-DD4C-40D0-ACC6-95C2C4B61EA3}" dt="2026-06-30T12:22:58.243" v="5648" actId="1076"/>
          <ac:spMkLst>
            <pc:docMk/>
            <pc:sldMk cId="1252538880" sldId="263"/>
            <ac:spMk id="43" creationId="{9C72F1C0-9EF6-75C8-1524-4BB87DB7F3CF}"/>
          </ac:spMkLst>
        </pc:spChg>
        <pc:spChg chg="mod">
          <ac:chgData name="Mrs L Webster" userId="e46f0a3f-fc4e-4d7b-94a6-4acf829689c1" providerId="ADAL" clId="{4981A51B-DD4C-40D0-ACC6-95C2C4B61EA3}" dt="2026-06-23T11:37:26.315" v="4994" actId="20577"/>
          <ac:spMkLst>
            <pc:docMk/>
            <pc:sldMk cId="1252538880" sldId="263"/>
            <ac:spMk id="60" creationId="{44E84DE7-5143-4266-F832-CD002A056B69}"/>
          </ac:spMkLst>
        </pc:spChg>
        <pc:spChg chg="mod">
          <ac:chgData name="Mrs L Webster" userId="e46f0a3f-fc4e-4d7b-94a6-4acf829689c1" providerId="ADAL" clId="{4981A51B-DD4C-40D0-ACC6-95C2C4B61EA3}" dt="2026-06-30T12:15:52.540" v="5112" actId="1076"/>
          <ac:spMkLst>
            <pc:docMk/>
            <pc:sldMk cId="1252538880" sldId="263"/>
            <ac:spMk id="61" creationId="{B0B2CFE5-B9DB-5D67-BF21-A41E64C129F7}"/>
          </ac:spMkLst>
        </pc:spChg>
        <pc:spChg chg="mod">
          <ac:chgData name="Mrs L Webster" userId="e46f0a3f-fc4e-4d7b-94a6-4acf829689c1" providerId="ADAL" clId="{4981A51B-DD4C-40D0-ACC6-95C2C4B61EA3}" dt="2026-06-30T12:14:37.885" v="5085" actId="1076"/>
          <ac:spMkLst>
            <pc:docMk/>
            <pc:sldMk cId="1252538880" sldId="263"/>
            <ac:spMk id="65" creationId="{3D069E90-E532-B0E3-BD11-008A017275B6}"/>
          </ac:spMkLst>
        </pc:spChg>
        <pc:spChg chg="mod">
          <ac:chgData name="Mrs L Webster" userId="e46f0a3f-fc4e-4d7b-94a6-4acf829689c1" providerId="ADAL" clId="{4981A51B-DD4C-40D0-ACC6-95C2C4B61EA3}" dt="2026-06-30T12:15:27.372" v="5101" actId="1076"/>
          <ac:spMkLst>
            <pc:docMk/>
            <pc:sldMk cId="1252538880" sldId="263"/>
            <ac:spMk id="71" creationId="{6A388F47-956D-C10F-5A7C-B06951E94769}"/>
          </ac:spMkLst>
        </pc:spChg>
        <pc:spChg chg="mod">
          <ac:chgData name="Mrs L Webster" userId="e46f0a3f-fc4e-4d7b-94a6-4acf829689c1" providerId="ADAL" clId="{4981A51B-DD4C-40D0-ACC6-95C2C4B61EA3}" dt="2026-06-30T12:17:19.387" v="5205" actId="1076"/>
          <ac:spMkLst>
            <pc:docMk/>
            <pc:sldMk cId="1252538880" sldId="263"/>
            <ac:spMk id="81" creationId="{C120F981-BAFC-C6BE-5328-6CD0B78C8158}"/>
          </ac:spMkLst>
        </pc:spChg>
        <pc:spChg chg="mod">
          <ac:chgData name="Mrs L Webster" userId="e46f0a3f-fc4e-4d7b-94a6-4acf829689c1" providerId="ADAL" clId="{4981A51B-DD4C-40D0-ACC6-95C2C4B61EA3}" dt="2026-06-30T12:18:51.110" v="5352" actId="313"/>
          <ac:spMkLst>
            <pc:docMk/>
            <pc:sldMk cId="1252538880" sldId="263"/>
            <ac:spMk id="85" creationId="{790A713D-C6CD-DF1D-60A9-F5E1A71D379D}"/>
          </ac:spMkLst>
        </pc:spChg>
        <pc:spChg chg="mod">
          <ac:chgData name="Mrs L Webster" userId="e46f0a3f-fc4e-4d7b-94a6-4acf829689c1" providerId="ADAL" clId="{4981A51B-DD4C-40D0-ACC6-95C2C4B61EA3}" dt="2026-06-30T12:22:52.498" v="5646" actId="1076"/>
          <ac:spMkLst>
            <pc:docMk/>
            <pc:sldMk cId="1252538880" sldId="263"/>
            <ac:spMk id="87" creationId="{5EA40658-90D3-013B-31EC-C48FB4F5EFB1}"/>
          </ac:spMkLst>
        </pc:spChg>
        <pc:spChg chg="mod">
          <ac:chgData name="Mrs L Webster" userId="e46f0a3f-fc4e-4d7b-94a6-4acf829689c1" providerId="ADAL" clId="{4981A51B-DD4C-40D0-ACC6-95C2C4B61EA3}" dt="2026-06-30T12:19:26.035" v="5393" actId="1076"/>
          <ac:spMkLst>
            <pc:docMk/>
            <pc:sldMk cId="1252538880" sldId="263"/>
            <ac:spMk id="102" creationId="{58B7B1E8-FA0E-598E-4B43-80140007F891}"/>
          </ac:spMkLst>
        </pc:spChg>
        <pc:spChg chg="mod">
          <ac:chgData name="Mrs L Webster" userId="e46f0a3f-fc4e-4d7b-94a6-4acf829689c1" providerId="ADAL" clId="{4981A51B-DD4C-40D0-ACC6-95C2C4B61EA3}" dt="2026-06-30T12:25:32.459" v="5861" actId="1076"/>
          <ac:spMkLst>
            <pc:docMk/>
            <pc:sldMk cId="1252538880" sldId="263"/>
            <ac:spMk id="104" creationId="{98A8ADBC-A1B8-ABB0-2577-26BBFBD0E8B0}"/>
          </ac:spMkLst>
        </pc:spChg>
        <pc:spChg chg="mod">
          <ac:chgData name="Mrs L Webster" userId="e46f0a3f-fc4e-4d7b-94a6-4acf829689c1" providerId="ADAL" clId="{4981A51B-DD4C-40D0-ACC6-95C2C4B61EA3}" dt="2026-06-30T12:23:54.915" v="5731" actId="20577"/>
          <ac:spMkLst>
            <pc:docMk/>
            <pc:sldMk cId="1252538880" sldId="263"/>
            <ac:spMk id="106" creationId="{702FD6D2-7983-6760-F4ED-15959F3EB6BB}"/>
          </ac:spMkLst>
        </pc:spChg>
        <pc:spChg chg="mod">
          <ac:chgData name="Mrs L Webster" userId="e46f0a3f-fc4e-4d7b-94a6-4acf829689c1" providerId="ADAL" clId="{4981A51B-DD4C-40D0-ACC6-95C2C4B61EA3}" dt="2026-06-30T12:19:33.838" v="5396" actId="122"/>
          <ac:spMkLst>
            <pc:docMk/>
            <pc:sldMk cId="1252538880" sldId="263"/>
            <ac:spMk id="110" creationId="{221B7371-D229-7ABF-2980-17D61812D977}"/>
          </ac:spMkLst>
        </pc:spChg>
        <pc:spChg chg="mod">
          <ac:chgData name="Mrs L Webster" userId="e46f0a3f-fc4e-4d7b-94a6-4acf829689c1" providerId="ADAL" clId="{4981A51B-DD4C-40D0-ACC6-95C2C4B61EA3}" dt="2026-06-30T12:19:58.468" v="5438" actId="1076"/>
          <ac:spMkLst>
            <pc:docMk/>
            <pc:sldMk cId="1252538880" sldId="263"/>
            <ac:spMk id="111" creationId="{7A2D3ADF-CA9D-3CF9-A51F-E18D13210C3D}"/>
          </ac:spMkLst>
        </pc:spChg>
        <pc:spChg chg="mod">
          <ac:chgData name="Mrs L Webster" userId="e46f0a3f-fc4e-4d7b-94a6-4acf829689c1" providerId="ADAL" clId="{4981A51B-DD4C-40D0-ACC6-95C2C4B61EA3}" dt="2026-06-30T12:20:24.787" v="5499" actId="1076"/>
          <ac:spMkLst>
            <pc:docMk/>
            <pc:sldMk cId="1252538880" sldId="263"/>
            <ac:spMk id="112" creationId="{D4BB52C4-DCE4-4A4A-464E-80F7731DF103}"/>
          </ac:spMkLst>
        </pc:spChg>
        <pc:spChg chg="mod">
          <ac:chgData name="Mrs L Webster" userId="e46f0a3f-fc4e-4d7b-94a6-4acf829689c1" providerId="ADAL" clId="{4981A51B-DD4C-40D0-ACC6-95C2C4B61EA3}" dt="2026-06-30T12:25:57.315" v="5888" actId="20577"/>
          <ac:spMkLst>
            <pc:docMk/>
            <pc:sldMk cId="1252538880" sldId="263"/>
            <ac:spMk id="121" creationId="{8A453B87-45D3-07C6-F7F7-B996004DD966}"/>
          </ac:spMkLst>
        </pc:spChg>
        <pc:spChg chg="mod">
          <ac:chgData name="Mrs L Webster" userId="e46f0a3f-fc4e-4d7b-94a6-4acf829689c1" providerId="ADAL" clId="{4981A51B-DD4C-40D0-ACC6-95C2C4B61EA3}" dt="2026-06-16T11:20:10.803" v="1959" actId="20577"/>
          <ac:spMkLst>
            <pc:docMk/>
            <pc:sldMk cId="1252538880" sldId="263"/>
            <ac:spMk id="157" creationId="{122749F4-5A36-C336-2FFE-65E1A8A7D594}"/>
          </ac:spMkLst>
        </pc:spChg>
        <pc:spChg chg="mod">
          <ac:chgData name="Mrs L Webster" userId="e46f0a3f-fc4e-4d7b-94a6-4acf829689c1" providerId="ADAL" clId="{4981A51B-DD4C-40D0-ACC6-95C2C4B61EA3}" dt="2026-06-30T12:23:24.715" v="5684" actId="1076"/>
          <ac:spMkLst>
            <pc:docMk/>
            <pc:sldMk cId="1252538880" sldId="263"/>
            <ac:spMk id="160" creationId="{E4F99298-309B-5518-13E2-8FD0B0D1674A}"/>
          </ac:spMkLst>
        </pc:spChg>
        <pc:spChg chg="mod">
          <ac:chgData name="Mrs L Webster" userId="e46f0a3f-fc4e-4d7b-94a6-4acf829689c1" providerId="ADAL" clId="{4981A51B-DD4C-40D0-ACC6-95C2C4B61EA3}" dt="2026-06-23T11:26:18.986" v="4840" actId="14100"/>
          <ac:spMkLst>
            <pc:docMk/>
            <pc:sldMk cId="1252538880" sldId="263"/>
            <ac:spMk id="188" creationId="{65D22113-C9D9-613A-3B09-BA970F507078}"/>
          </ac:spMkLst>
        </pc:spChg>
        <pc:spChg chg="mod">
          <ac:chgData name="Mrs L Webster" userId="e46f0a3f-fc4e-4d7b-94a6-4acf829689c1" providerId="ADAL" clId="{4981A51B-DD4C-40D0-ACC6-95C2C4B61EA3}" dt="2026-06-23T11:37:20.132" v="4973" actId="1076"/>
          <ac:spMkLst>
            <pc:docMk/>
            <pc:sldMk cId="1252538880" sldId="263"/>
            <ac:spMk id="190" creationId="{122A7D51-DAC2-41ED-622F-A15782EBD15B}"/>
          </ac:spMkLst>
        </pc:spChg>
        <pc:spChg chg="mod">
          <ac:chgData name="Mrs L Webster" userId="e46f0a3f-fc4e-4d7b-94a6-4acf829689c1" providerId="ADAL" clId="{4981A51B-DD4C-40D0-ACC6-95C2C4B61EA3}" dt="2026-06-23T11:37:06.602" v="4935" actId="20577"/>
          <ac:spMkLst>
            <pc:docMk/>
            <pc:sldMk cId="1252538880" sldId="263"/>
            <ac:spMk id="194" creationId="{66569A9B-6E42-2EEF-B11E-4950B9AC6578}"/>
          </ac:spMkLst>
        </pc:spChg>
        <pc:spChg chg="mod">
          <ac:chgData name="Mrs L Webster" userId="e46f0a3f-fc4e-4d7b-94a6-4acf829689c1" providerId="ADAL" clId="{4981A51B-DD4C-40D0-ACC6-95C2C4B61EA3}" dt="2026-06-30T12:26:47.267" v="5944" actId="122"/>
          <ac:spMkLst>
            <pc:docMk/>
            <pc:sldMk cId="1252538880" sldId="263"/>
            <ac:spMk id="205" creationId="{6480EB58-6E8B-C453-920F-2D864F60E533}"/>
          </ac:spMkLst>
        </pc:spChg>
        <pc:spChg chg="mod">
          <ac:chgData name="Mrs L Webster" userId="e46f0a3f-fc4e-4d7b-94a6-4acf829689c1" providerId="ADAL" clId="{4981A51B-DD4C-40D0-ACC6-95C2C4B61EA3}" dt="2026-06-30T12:25:00.212" v="5823" actId="20577"/>
          <ac:spMkLst>
            <pc:docMk/>
            <pc:sldMk cId="1252538880" sldId="263"/>
            <ac:spMk id="249" creationId="{624887E5-C78F-B113-DF9B-22757B0797F4}"/>
          </ac:spMkLst>
        </pc:spChg>
        <pc:spChg chg="mod">
          <ac:chgData name="Mrs L Webster" userId="e46f0a3f-fc4e-4d7b-94a6-4acf829689c1" providerId="ADAL" clId="{4981A51B-DD4C-40D0-ACC6-95C2C4B61EA3}" dt="2026-06-30T12:26:18.719" v="5915" actId="122"/>
          <ac:spMkLst>
            <pc:docMk/>
            <pc:sldMk cId="1252538880" sldId="263"/>
            <ac:spMk id="267" creationId="{F8828325-4371-1926-8782-BEABBA890F9E}"/>
          </ac:spMkLst>
        </pc:spChg>
        <pc:spChg chg="mod">
          <ac:chgData name="Mrs L Webster" userId="e46f0a3f-fc4e-4d7b-94a6-4acf829689c1" providerId="ADAL" clId="{4981A51B-DD4C-40D0-ACC6-95C2C4B61EA3}" dt="2026-06-30T12:27:23.747" v="5991" actId="1076"/>
          <ac:spMkLst>
            <pc:docMk/>
            <pc:sldMk cId="1252538880" sldId="263"/>
            <ac:spMk id="274" creationId="{8A41D03F-62F5-47D3-4332-32DB45CD7085}"/>
          </ac:spMkLst>
        </pc:spChg>
        <pc:spChg chg="mod">
          <ac:chgData name="Mrs L Webster" userId="e46f0a3f-fc4e-4d7b-94a6-4acf829689c1" providerId="ADAL" clId="{4981A51B-DD4C-40D0-ACC6-95C2C4B61EA3}" dt="2026-06-30T12:27:01.779" v="5955" actId="1076"/>
          <ac:spMkLst>
            <pc:docMk/>
            <pc:sldMk cId="1252538880" sldId="263"/>
            <ac:spMk id="282" creationId="{92715619-24F1-17FB-C55A-7F6DCA5BB087}"/>
          </ac:spMkLst>
        </pc:spChg>
        <pc:spChg chg="mod">
          <ac:chgData name="Mrs L Webster" userId="e46f0a3f-fc4e-4d7b-94a6-4acf829689c1" providerId="ADAL" clId="{4981A51B-DD4C-40D0-ACC6-95C2C4B61EA3}" dt="2026-06-30T12:24:28.003" v="5755" actId="1076"/>
          <ac:spMkLst>
            <pc:docMk/>
            <pc:sldMk cId="1252538880" sldId="263"/>
            <ac:spMk id="283" creationId="{FC67FD76-6F7F-1999-CD91-A51ACA262D55}"/>
          </ac:spMkLst>
        </pc:spChg>
        <pc:spChg chg="mod">
          <ac:chgData name="Mrs L Webster" userId="e46f0a3f-fc4e-4d7b-94a6-4acf829689c1" providerId="ADAL" clId="{4981A51B-DD4C-40D0-ACC6-95C2C4B61EA3}" dt="2026-06-30T12:24:35.748" v="5760" actId="20577"/>
          <ac:spMkLst>
            <pc:docMk/>
            <pc:sldMk cId="1252538880" sldId="263"/>
            <ac:spMk id="300" creationId="{20FA4A40-2AA7-0338-C528-E255EC162795}"/>
          </ac:spMkLst>
        </pc:spChg>
        <pc:spChg chg="mod">
          <ac:chgData name="Mrs L Webster" userId="e46f0a3f-fc4e-4d7b-94a6-4acf829689c1" providerId="ADAL" clId="{4981A51B-DD4C-40D0-ACC6-95C2C4B61EA3}" dt="2026-06-30T12:31:13.009" v="6346" actId="1076"/>
          <ac:spMkLst>
            <pc:docMk/>
            <pc:sldMk cId="1252538880" sldId="263"/>
            <ac:spMk id="301" creationId="{DB667EDB-23BD-0170-CE73-78C9FF3ACEF0}"/>
          </ac:spMkLst>
        </pc:spChg>
        <pc:spChg chg="mod">
          <ac:chgData name="Mrs L Webster" userId="e46f0a3f-fc4e-4d7b-94a6-4acf829689c1" providerId="ADAL" clId="{4981A51B-DD4C-40D0-ACC6-95C2C4B61EA3}" dt="2026-06-30T12:24:46.723" v="5786" actId="1076"/>
          <ac:spMkLst>
            <pc:docMk/>
            <pc:sldMk cId="1252538880" sldId="263"/>
            <ac:spMk id="307" creationId="{217E3159-BABB-EE31-5E11-6FCC19C02BD5}"/>
          </ac:spMkLst>
        </pc:spChg>
        <pc:spChg chg="mod">
          <ac:chgData name="Mrs L Webster" userId="e46f0a3f-fc4e-4d7b-94a6-4acf829689c1" providerId="ADAL" clId="{4981A51B-DD4C-40D0-ACC6-95C2C4B61EA3}" dt="2026-06-30T12:27:32.339" v="6001" actId="20577"/>
          <ac:spMkLst>
            <pc:docMk/>
            <pc:sldMk cId="1252538880" sldId="263"/>
            <ac:spMk id="316" creationId="{215DDDAC-7F31-8C43-7270-0E882C172720}"/>
          </ac:spMkLst>
        </pc:spChg>
        <pc:spChg chg="mod">
          <ac:chgData name="Mrs L Webster" userId="e46f0a3f-fc4e-4d7b-94a6-4acf829689c1" providerId="ADAL" clId="{4981A51B-DD4C-40D0-ACC6-95C2C4B61EA3}" dt="2026-06-30T12:27:36.195" v="6015" actId="20577"/>
          <ac:spMkLst>
            <pc:docMk/>
            <pc:sldMk cId="1252538880" sldId="263"/>
            <ac:spMk id="319" creationId="{746BBAD8-1A50-53A8-EFC7-067BD14182D3}"/>
          </ac:spMkLst>
        </pc:spChg>
        <pc:spChg chg="mod">
          <ac:chgData name="Mrs L Webster" userId="e46f0a3f-fc4e-4d7b-94a6-4acf829689c1" providerId="ADAL" clId="{4981A51B-DD4C-40D0-ACC6-95C2C4B61EA3}" dt="2026-06-30T12:27:45.827" v="6055" actId="20577"/>
          <ac:spMkLst>
            <pc:docMk/>
            <pc:sldMk cId="1252538880" sldId="263"/>
            <ac:spMk id="321" creationId="{B9BB1BE9-830E-C53D-DD8C-1807AE5E7DB9}"/>
          </ac:spMkLst>
        </pc:spChg>
        <pc:spChg chg="mod">
          <ac:chgData name="Mrs L Webster" userId="e46f0a3f-fc4e-4d7b-94a6-4acf829689c1" providerId="ADAL" clId="{4981A51B-DD4C-40D0-ACC6-95C2C4B61EA3}" dt="2026-06-30T12:29:16.531" v="6145" actId="20577"/>
          <ac:spMkLst>
            <pc:docMk/>
            <pc:sldMk cId="1252538880" sldId="263"/>
            <ac:spMk id="345" creationId="{8CD473DC-29BD-50B9-F361-5D478161DF8C}"/>
          </ac:spMkLst>
        </pc:spChg>
        <pc:spChg chg="mod">
          <ac:chgData name="Mrs L Webster" userId="e46f0a3f-fc4e-4d7b-94a6-4acf829689c1" providerId="ADAL" clId="{4981A51B-DD4C-40D0-ACC6-95C2C4B61EA3}" dt="2026-06-30T12:29:25.938" v="6174" actId="20577"/>
          <ac:spMkLst>
            <pc:docMk/>
            <pc:sldMk cId="1252538880" sldId="263"/>
            <ac:spMk id="346" creationId="{CD2A1126-CB08-04C6-0B8C-E1DCB2B5AA22}"/>
          </ac:spMkLst>
        </pc:spChg>
        <pc:spChg chg="mod">
          <ac:chgData name="Mrs L Webster" userId="e46f0a3f-fc4e-4d7b-94a6-4acf829689c1" providerId="ADAL" clId="{4981A51B-DD4C-40D0-ACC6-95C2C4B61EA3}" dt="2026-06-30T12:29:45.618" v="6195" actId="20577"/>
          <ac:spMkLst>
            <pc:docMk/>
            <pc:sldMk cId="1252538880" sldId="263"/>
            <ac:spMk id="386" creationId="{B72A1FED-77C7-B938-DCD0-84AAF01AB486}"/>
          </ac:spMkLst>
        </pc:spChg>
        <pc:spChg chg="mod">
          <ac:chgData name="Mrs L Webster" userId="e46f0a3f-fc4e-4d7b-94a6-4acf829689c1" providerId="ADAL" clId="{4981A51B-DD4C-40D0-ACC6-95C2C4B61EA3}" dt="2026-06-30T12:28:42.259" v="6084" actId="20577"/>
          <ac:spMkLst>
            <pc:docMk/>
            <pc:sldMk cId="1252538880" sldId="263"/>
            <ac:spMk id="397" creationId="{52BF8B5E-3EDA-8D92-DE3F-557AF9654BED}"/>
          </ac:spMkLst>
        </pc:spChg>
        <pc:spChg chg="mod">
          <ac:chgData name="Mrs L Webster" userId="e46f0a3f-fc4e-4d7b-94a6-4acf829689c1" providerId="ADAL" clId="{4981A51B-DD4C-40D0-ACC6-95C2C4B61EA3}" dt="2026-06-30T12:30:55.633" v="6340" actId="1076"/>
          <ac:spMkLst>
            <pc:docMk/>
            <pc:sldMk cId="1252538880" sldId="263"/>
            <ac:spMk id="398" creationId="{50F66E03-3729-27EE-4B72-A8A2911E30F6}"/>
          </ac:spMkLst>
        </pc:spChg>
        <pc:spChg chg="mod">
          <ac:chgData name="Mrs L Webster" userId="e46f0a3f-fc4e-4d7b-94a6-4acf829689c1" providerId="ADAL" clId="{4981A51B-DD4C-40D0-ACC6-95C2C4B61EA3}" dt="2026-06-30T12:31:07.185" v="6345" actId="1076"/>
          <ac:spMkLst>
            <pc:docMk/>
            <pc:sldMk cId="1252538880" sldId="263"/>
            <ac:spMk id="399" creationId="{46A6B33E-5579-D219-5E95-0103F3ED6C66}"/>
          </ac:spMkLst>
        </pc:spChg>
        <pc:spChg chg="mod">
          <ac:chgData name="Mrs L Webster" userId="e46f0a3f-fc4e-4d7b-94a6-4acf829689c1" providerId="ADAL" clId="{4981A51B-DD4C-40D0-ACC6-95C2C4B61EA3}" dt="2026-06-16T11:20:15.602" v="1962" actId="20577"/>
          <ac:spMkLst>
            <pc:docMk/>
            <pc:sldMk cId="1252538880" sldId="263"/>
            <ac:spMk id="405" creationId="{A839E059-4030-7BF9-DBE5-91AFE419DF5F}"/>
          </ac:spMkLst>
        </pc:spChg>
        <pc:spChg chg="mod">
          <ac:chgData name="Mrs L Webster" userId="e46f0a3f-fc4e-4d7b-94a6-4acf829689c1" providerId="ADAL" clId="{4981A51B-DD4C-40D0-ACC6-95C2C4B61EA3}" dt="2026-06-30T12:30:44.177" v="6319" actId="1076"/>
          <ac:spMkLst>
            <pc:docMk/>
            <pc:sldMk cId="1252538880" sldId="263"/>
            <ac:spMk id="420" creationId="{3EE2AA7A-D03A-797D-635C-C08E24B55DE8}"/>
          </ac:spMkLst>
        </pc:spChg>
        <pc:spChg chg="mod">
          <ac:chgData name="Mrs L Webster" userId="e46f0a3f-fc4e-4d7b-94a6-4acf829689c1" providerId="ADAL" clId="{4981A51B-DD4C-40D0-ACC6-95C2C4B61EA3}" dt="2026-06-30T12:25:25.093" v="5859" actId="313"/>
          <ac:spMkLst>
            <pc:docMk/>
            <pc:sldMk cId="1252538880" sldId="263"/>
            <ac:spMk id="421" creationId="{D9F28129-887D-1571-9697-5801A3E9A940}"/>
          </ac:spMkLst>
        </pc:spChg>
        <pc:spChg chg="mod">
          <ac:chgData name="Mrs L Webster" userId="e46f0a3f-fc4e-4d7b-94a6-4acf829689c1" providerId="ADAL" clId="{4981A51B-DD4C-40D0-ACC6-95C2C4B61EA3}" dt="2026-06-30T12:30:09.570" v="6249" actId="122"/>
          <ac:spMkLst>
            <pc:docMk/>
            <pc:sldMk cId="1252538880" sldId="263"/>
            <ac:spMk id="422" creationId="{CF82A2F2-1C3F-F95B-37A6-697F5240FD14}"/>
          </ac:spMkLst>
        </pc:spChg>
        <pc:spChg chg="mod">
          <ac:chgData name="Mrs L Webster" userId="e46f0a3f-fc4e-4d7b-94a6-4acf829689c1" providerId="ADAL" clId="{4981A51B-DD4C-40D0-ACC6-95C2C4B61EA3}" dt="2026-06-30T12:30:21.010" v="6288" actId="20577"/>
          <ac:spMkLst>
            <pc:docMk/>
            <pc:sldMk cId="1252538880" sldId="263"/>
            <ac:spMk id="424" creationId="{381A17F5-5AE1-82A7-8978-6BA5B6CB953C}"/>
          </ac:spMkLst>
        </pc:spChg>
        <pc:spChg chg="mod">
          <ac:chgData name="Mrs L Webster" userId="e46f0a3f-fc4e-4d7b-94a6-4acf829689c1" providerId="ADAL" clId="{4981A51B-DD4C-40D0-ACC6-95C2C4B61EA3}" dt="2026-06-30T12:21:48.277" v="5559" actId="1076"/>
          <ac:spMkLst>
            <pc:docMk/>
            <pc:sldMk cId="1252538880" sldId="263"/>
            <ac:spMk id="452" creationId="{0CD463EE-F4A8-11F5-F704-E3C59BB4B0A7}"/>
          </ac:spMkLst>
        </pc:spChg>
        <pc:spChg chg="mod">
          <ac:chgData name="Mrs L Webster" userId="e46f0a3f-fc4e-4d7b-94a6-4acf829689c1" providerId="ADAL" clId="{4981A51B-DD4C-40D0-ACC6-95C2C4B61EA3}" dt="2026-06-30T12:30:50.642" v="6339" actId="20577"/>
          <ac:spMkLst>
            <pc:docMk/>
            <pc:sldMk cId="1252538880" sldId="263"/>
            <ac:spMk id="453" creationId="{3D7796C6-64CD-9074-FF12-07704E666EB4}"/>
          </ac:spMkLst>
        </pc:spChg>
        <pc:spChg chg="mod">
          <ac:chgData name="Mrs L Webster" userId="e46f0a3f-fc4e-4d7b-94a6-4acf829689c1" providerId="ADAL" clId="{4981A51B-DD4C-40D0-ACC6-95C2C4B61EA3}" dt="2026-06-30T12:21:44.867" v="5558" actId="1076"/>
          <ac:spMkLst>
            <pc:docMk/>
            <pc:sldMk cId="1252538880" sldId="263"/>
            <ac:spMk id="455" creationId="{AB63431F-1B4A-1BB2-81B3-F68E4F82631E}"/>
          </ac:spMkLst>
        </pc:spChg>
        <pc:spChg chg="mod">
          <ac:chgData name="Mrs L Webster" userId="e46f0a3f-fc4e-4d7b-94a6-4acf829689c1" providerId="ADAL" clId="{4981A51B-DD4C-40D0-ACC6-95C2C4B61EA3}" dt="2026-06-30T12:21:37.666" v="5556" actId="1076"/>
          <ac:spMkLst>
            <pc:docMk/>
            <pc:sldMk cId="1252538880" sldId="263"/>
            <ac:spMk id="1030" creationId="{88217226-23BE-539E-16D6-4F884FECC567}"/>
          </ac:spMkLst>
        </pc:spChg>
        <pc:spChg chg="mod">
          <ac:chgData name="Mrs L Webster" userId="e46f0a3f-fc4e-4d7b-94a6-4acf829689c1" providerId="ADAL" clId="{4981A51B-DD4C-40D0-ACC6-95C2C4B61EA3}" dt="2026-06-30T12:22:08.389" v="5606" actId="20577"/>
          <ac:spMkLst>
            <pc:docMk/>
            <pc:sldMk cId="1252538880" sldId="263"/>
            <ac:spMk id="1031" creationId="{322B467C-01E5-B5CD-E22F-3066B0DFF1F5}"/>
          </ac:spMkLst>
        </pc:spChg>
        <pc:spChg chg="mod">
          <ac:chgData name="Mrs L Webster" userId="e46f0a3f-fc4e-4d7b-94a6-4acf829689c1" providerId="ADAL" clId="{4981A51B-DD4C-40D0-ACC6-95C2C4B61EA3}" dt="2026-06-30T12:22:33.099" v="5635" actId="1076"/>
          <ac:spMkLst>
            <pc:docMk/>
            <pc:sldMk cId="1252538880" sldId="263"/>
            <ac:spMk id="1032" creationId="{619DCBF5-FFE5-1072-86F9-57708FE7287E}"/>
          </ac:spMkLst>
        </pc:spChg>
        <pc:spChg chg="mod">
          <ac:chgData name="Mrs L Webster" userId="e46f0a3f-fc4e-4d7b-94a6-4acf829689c1" providerId="ADAL" clId="{4981A51B-DD4C-40D0-ACC6-95C2C4B61EA3}" dt="2026-06-30T12:18:14.787" v="5305" actId="1076"/>
          <ac:spMkLst>
            <pc:docMk/>
            <pc:sldMk cId="1252538880" sldId="263"/>
            <ac:spMk id="1047" creationId="{AD70E9CE-5E0D-B696-94B8-8B14F98186AE}"/>
          </ac:spMkLst>
        </pc:spChg>
        <pc:spChg chg="mod">
          <ac:chgData name="Mrs L Webster" userId="e46f0a3f-fc4e-4d7b-94a6-4acf829689c1" providerId="ADAL" clId="{4981A51B-DD4C-40D0-ACC6-95C2C4B61EA3}" dt="2026-06-30T12:20:49.611" v="5528" actId="122"/>
          <ac:spMkLst>
            <pc:docMk/>
            <pc:sldMk cId="1252538880" sldId="263"/>
            <ac:spMk id="1048" creationId="{27DEAC88-E249-D4FD-01EA-BBEDA1B97B9A}"/>
          </ac:spMkLst>
        </pc:spChg>
        <pc:spChg chg="mod">
          <ac:chgData name="Mrs L Webster" userId="e46f0a3f-fc4e-4d7b-94a6-4acf829689c1" providerId="ADAL" clId="{4981A51B-DD4C-40D0-ACC6-95C2C4B61EA3}" dt="2026-06-30T12:16:52.643" v="5175" actId="1076"/>
          <ac:spMkLst>
            <pc:docMk/>
            <pc:sldMk cId="1252538880" sldId="263"/>
            <ac:spMk id="1055" creationId="{66C26C0E-E157-EBFA-AEFE-D8D9516EF002}"/>
          </ac:spMkLst>
        </pc:spChg>
        <pc:spChg chg="mod">
          <ac:chgData name="Mrs L Webster" userId="e46f0a3f-fc4e-4d7b-94a6-4acf829689c1" providerId="ADAL" clId="{4981A51B-DD4C-40D0-ACC6-95C2C4B61EA3}" dt="2026-06-30T12:16:45.412" v="5172" actId="1076"/>
          <ac:spMkLst>
            <pc:docMk/>
            <pc:sldMk cId="1252538880" sldId="263"/>
            <ac:spMk id="1061" creationId="{DDEB6F70-3C66-11CB-BE48-4035E36A753C}"/>
          </ac:spMkLst>
        </pc:spChg>
        <pc:grpChg chg="mod">
          <ac:chgData name="Mrs L Webster" userId="e46f0a3f-fc4e-4d7b-94a6-4acf829689c1" providerId="ADAL" clId="{4981A51B-DD4C-40D0-ACC6-95C2C4B61EA3}" dt="2026-06-30T12:25:39.394" v="5864" actId="1076"/>
          <ac:grpSpMkLst>
            <pc:docMk/>
            <pc:sldMk cId="1252538880" sldId="263"/>
            <ac:grpSpMk id="273" creationId="{B6D5F8E8-0BF7-F16C-D4F0-663664F33B83}"/>
          </ac:grpSpMkLst>
        </pc:grpChg>
        <pc:grpChg chg="mod">
          <ac:chgData name="Mrs L Webster" userId="e46f0a3f-fc4e-4d7b-94a6-4acf829689c1" providerId="ADAL" clId="{4981A51B-DD4C-40D0-ACC6-95C2C4B61EA3}" dt="2026-06-30T12:15:57.883" v="5114" actId="1076"/>
          <ac:grpSpMkLst>
            <pc:docMk/>
            <pc:sldMk cId="1252538880" sldId="263"/>
            <ac:grpSpMk id="278" creationId="{E216CCD0-F774-61B9-4CEA-A55372BDA5D8}"/>
          </ac:grpSpMkLst>
        </pc:grpChg>
        <pc:grpChg chg="mod">
          <ac:chgData name="Mrs L Webster" userId="e46f0a3f-fc4e-4d7b-94a6-4acf829689c1" providerId="ADAL" clId="{4981A51B-DD4C-40D0-ACC6-95C2C4B61EA3}" dt="2026-06-30T12:15:36.532" v="5105" actId="1076"/>
          <ac:grpSpMkLst>
            <pc:docMk/>
            <pc:sldMk cId="1252538880" sldId="263"/>
            <ac:grpSpMk id="483" creationId="{E7E3164F-0516-A068-CF54-B2B69F2531FC}"/>
          </ac:grpSpMkLst>
        </pc:grpChg>
        <pc:cxnChg chg="mod">
          <ac:chgData name="Mrs L Webster" userId="e46f0a3f-fc4e-4d7b-94a6-4acf829689c1" providerId="ADAL" clId="{4981A51B-DD4C-40D0-ACC6-95C2C4B61EA3}" dt="2026-06-30T12:29:44.274" v="6187" actId="20577"/>
          <ac:cxnSpMkLst>
            <pc:docMk/>
            <pc:sldMk cId="1252538880" sldId="263"/>
            <ac:cxnSpMk id="11" creationId="{F200BA24-6FEB-B070-3051-78F72379995F}"/>
          </ac:cxnSpMkLst>
        </pc:cxnChg>
        <pc:cxnChg chg="mod">
          <ac:chgData name="Mrs L Webster" userId="e46f0a3f-fc4e-4d7b-94a6-4acf829689c1" providerId="ADAL" clId="{4981A51B-DD4C-40D0-ACC6-95C2C4B61EA3}" dt="2026-06-30T12:17:22.763" v="5206" actId="1076"/>
          <ac:cxnSpMkLst>
            <pc:docMk/>
            <pc:sldMk cId="1252538880" sldId="263"/>
            <ac:cxnSpMk id="16" creationId="{DD48E9A5-2104-9C2E-437B-67E99DBAB751}"/>
          </ac:cxnSpMkLst>
        </pc:cxnChg>
        <pc:cxnChg chg="mod">
          <ac:chgData name="Mrs L Webster" userId="e46f0a3f-fc4e-4d7b-94a6-4acf829689c1" providerId="ADAL" clId="{4981A51B-DD4C-40D0-ACC6-95C2C4B61EA3}" dt="2026-06-30T12:31:15.546" v="6347" actId="14100"/>
          <ac:cxnSpMkLst>
            <pc:docMk/>
            <pc:sldMk cId="1252538880" sldId="263"/>
            <ac:cxnSpMk id="21" creationId="{155FBBDB-2A50-BB1B-677F-7A24BD5C8E2E}"/>
          </ac:cxnSpMkLst>
        </pc:cxnChg>
        <pc:cxnChg chg="mod">
          <ac:chgData name="Mrs L Webster" userId="e46f0a3f-fc4e-4d7b-94a6-4acf829689c1" providerId="ADAL" clId="{4981A51B-DD4C-40D0-ACC6-95C2C4B61EA3}" dt="2026-06-30T12:28:38.531" v="6077" actId="1076"/>
          <ac:cxnSpMkLst>
            <pc:docMk/>
            <pc:sldMk cId="1252538880" sldId="263"/>
            <ac:cxnSpMk id="24" creationId="{98A71758-7BAB-3AF9-C34A-1F5A0EBA28F5}"/>
          </ac:cxnSpMkLst>
        </pc:cxnChg>
        <pc:cxnChg chg="add mod">
          <ac:chgData name="Mrs L Webster" userId="e46f0a3f-fc4e-4d7b-94a6-4acf829689c1" providerId="ADAL" clId="{4981A51B-DD4C-40D0-ACC6-95C2C4B61EA3}" dt="2026-06-30T12:23:37.979" v="5688" actId="14100"/>
          <ac:cxnSpMkLst>
            <pc:docMk/>
            <pc:sldMk cId="1252538880" sldId="263"/>
            <ac:cxnSpMk id="46" creationId="{A3613C08-4F85-3A6D-BB9E-C339DD761593}"/>
          </ac:cxnSpMkLst>
        </pc:cxnChg>
        <pc:cxnChg chg="mod">
          <ac:chgData name="Mrs L Webster" userId="e46f0a3f-fc4e-4d7b-94a6-4acf829689c1" providerId="ADAL" clId="{4981A51B-DD4C-40D0-ACC6-95C2C4B61EA3}" dt="2026-06-30T12:15:55.076" v="5113" actId="14100"/>
          <ac:cxnSpMkLst>
            <pc:docMk/>
            <pc:sldMk cId="1252538880" sldId="263"/>
            <ac:cxnSpMk id="62" creationId="{B393C1D2-C254-CE87-283B-585967ACB7EB}"/>
          </ac:cxnSpMkLst>
        </pc:cxnChg>
        <pc:cxnChg chg="mod">
          <ac:chgData name="Mrs L Webster" userId="e46f0a3f-fc4e-4d7b-94a6-4acf829689c1" providerId="ADAL" clId="{4981A51B-DD4C-40D0-ACC6-95C2C4B61EA3}" dt="2026-06-30T12:15:46.635" v="5109" actId="1076"/>
          <ac:cxnSpMkLst>
            <pc:docMk/>
            <pc:sldMk cId="1252538880" sldId="263"/>
            <ac:cxnSpMk id="66" creationId="{514A112E-1CAF-1056-6A32-C25EE6D85BBA}"/>
          </ac:cxnSpMkLst>
        </pc:cxnChg>
        <pc:cxnChg chg="mod">
          <ac:chgData name="Mrs L Webster" userId="e46f0a3f-fc4e-4d7b-94a6-4acf829689c1" providerId="ADAL" clId="{4981A51B-DD4C-40D0-ACC6-95C2C4B61EA3}" dt="2026-06-30T12:15:50.892" v="5111" actId="14100"/>
          <ac:cxnSpMkLst>
            <pc:docMk/>
            <pc:sldMk cId="1252538880" sldId="263"/>
            <ac:cxnSpMk id="72" creationId="{93D0C195-2397-AE3E-1037-BB7DD39E38E5}"/>
          </ac:cxnSpMkLst>
        </pc:cxnChg>
        <pc:cxnChg chg="mod">
          <ac:chgData name="Mrs L Webster" userId="e46f0a3f-fc4e-4d7b-94a6-4acf829689c1" providerId="ADAL" clId="{4981A51B-DD4C-40D0-ACC6-95C2C4B61EA3}" dt="2026-06-30T12:18:17.291" v="5306" actId="14100"/>
          <ac:cxnSpMkLst>
            <pc:docMk/>
            <pc:sldMk cId="1252538880" sldId="263"/>
            <ac:cxnSpMk id="77" creationId="{8AF5D595-9C62-9DF0-41B3-89822B7E8D53}"/>
          </ac:cxnSpMkLst>
        </pc:cxnChg>
        <pc:cxnChg chg="mod">
          <ac:chgData name="Mrs L Webster" userId="e46f0a3f-fc4e-4d7b-94a6-4acf829689c1" providerId="ADAL" clId="{4981A51B-DD4C-40D0-ACC6-95C2C4B61EA3}" dt="2026-06-30T12:18:49.324" v="5351" actId="14100"/>
          <ac:cxnSpMkLst>
            <pc:docMk/>
            <pc:sldMk cId="1252538880" sldId="263"/>
            <ac:cxnSpMk id="89" creationId="{AE0E6D72-6B41-9C88-927E-F925390F0AD1}"/>
          </ac:cxnSpMkLst>
        </pc:cxnChg>
        <pc:cxnChg chg="mod">
          <ac:chgData name="Mrs L Webster" userId="e46f0a3f-fc4e-4d7b-94a6-4acf829689c1" providerId="ADAL" clId="{4981A51B-DD4C-40D0-ACC6-95C2C4B61EA3}" dt="2026-06-30T12:22:55.010" v="5647" actId="14100"/>
          <ac:cxnSpMkLst>
            <pc:docMk/>
            <pc:sldMk cId="1252538880" sldId="263"/>
            <ac:cxnSpMk id="99" creationId="{DD582F33-80B9-B021-1626-5C12C570FA13}"/>
          </ac:cxnSpMkLst>
        </pc:cxnChg>
        <pc:cxnChg chg="mod">
          <ac:chgData name="Mrs L Webster" userId="e46f0a3f-fc4e-4d7b-94a6-4acf829689c1" providerId="ADAL" clId="{4981A51B-DD4C-40D0-ACC6-95C2C4B61EA3}" dt="2026-06-30T12:15:44.509" v="5108" actId="14100"/>
          <ac:cxnSpMkLst>
            <pc:docMk/>
            <pc:sldMk cId="1252538880" sldId="263"/>
            <ac:cxnSpMk id="107" creationId="{F80DFC58-4271-5F83-0264-BA0B508F57F5}"/>
          </ac:cxnSpMkLst>
        </pc:cxnChg>
        <pc:cxnChg chg="mod">
          <ac:chgData name="Mrs L Webster" userId="e46f0a3f-fc4e-4d7b-94a6-4acf829689c1" providerId="ADAL" clId="{4981A51B-DD4C-40D0-ACC6-95C2C4B61EA3}" dt="2026-06-30T12:20:24.787" v="5499" actId="1076"/>
          <ac:cxnSpMkLst>
            <pc:docMk/>
            <pc:sldMk cId="1252538880" sldId="263"/>
            <ac:cxnSpMk id="113" creationId="{536495A2-2F26-4AEE-0E2F-7AEF3C8A560A}"/>
          </ac:cxnSpMkLst>
        </pc:cxnChg>
        <pc:cxnChg chg="mod">
          <ac:chgData name="Mrs L Webster" userId="e46f0a3f-fc4e-4d7b-94a6-4acf829689c1" providerId="ADAL" clId="{4981A51B-DD4C-40D0-ACC6-95C2C4B61EA3}" dt="2026-06-30T12:19:58.468" v="5438" actId="1076"/>
          <ac:cxnSpMkLst>
            <pc:docMk/>
            <pc:sldMk cId="1252538880" sldId="263"/>
            <ac:cxnSpMk id="117" creationId="{CBD8086A-4B5D-7AA5-37C5-8BA69EA6170F}"/>
          </ac:cxnSpMkLst>
        </pc:cxnChg>
        <pc:cxnChg chg="mod">
          <ac:chgData name="Mrs L Webster" userId="e46f0a3f-fc4e-4d7b-94a6-4acf829689c1" providerId="ADAL" clId="{4981A51B-DD4C-40D0-ACC6-95C2C4B61EA3}" dt="2026-06-23T11:36:43.115" v="4901" actId="20577"/>
          <ac:cxnSpMkLst>
            <pc:docMk/>
            <pc:sldMk cId="1252538880" sldId="263"/>
            <ac:cxnSpMk id="134" creationId="{584D9D6E-CE1E-51E9-8056-87535F95D9BC}"/>
          </ac:cxnSpMkLst>
        </pc:cxnChg>
        <pc:cxnChg chg="mod">
          <ac:chgData name="Mrs L Webster" userId="e46f0a3f-fc4e-4d7b-94a6-4acf829689c1" providerId="ADAL" clId="{4981A51B-DD4C-40D0-ACC6-95C2C4B61EA3}" dt="2026-06-30T12:25:37.235" v="5863" actId="14100"/>
          <ac:cxnSpMkLst>
            <pc:docMk/>
            <pc:sldMk cId="1252538880" sldId="263"/>
            <ac:cxnSpMk id="170" creationId="{C54F16D1-EDDF-1C90-30FA-485BBCA718EC}"/>
          </ac:cxnSpMkLst>
        </pc:cxnChg>
        <pc:cxnChg chg="mod">
          <ac:chgData name="Mrs L Webster" userId="e46f0a3f-fc4e-4d7b-94a6-4acf829689c1" providerId="ADAL" clId="{4981A51B-DD4C-40D0-ACC6-95C2C4B61EA3}" dt="2026-06-30T12:26:05.122" v="5889" actId="14100"/>
          <ac:cxnSpMkLst>
            <pc:docMk/>
            <pc:sldMk cId="1252538880" sldId="263"/>
            <ac:cxnSpMk id="180" creationId="{D4219EF7-4C70-803B-AE6F-B9CD3B8979FF}"/>
          </ac:cxnSpMkLst>
        </pc:cxnChg>
        <pc:cxnChg chg="mod">
          <ac:chgData name="Mrs L Webster" userId="e46f0a3f-fc4e-4d7b-94a6-4acf829689c1" providerId="ADAL" clId="{4981A51B-DD4C-40D0-ACC6-95C2C4B61EA3}" dt="2026-06-23T11:26:18.986" v="4840" actId="14100"/>
          <ac:cxnSpMkLst>
            <pc:docMk/>
            <pc:sldMk cId="1252538880" sldId="263"/>
            <ac:cxnSpMk id="187" creationId="{8E330438-ED71-2B7A-D98B-459CDF931D71}"/>
          </ac:cxnSpMkLst>
        </pc:cxnChg>
        <pc:cxnChg chg="mod">
          <ac:chgData name="Mrs L Webster" userId="e46f0a3f-fc4e-4d7b-94a6-4acf829689c1" providerId="ADAL" clId="{4981A51B-DD4C-40D0-ACC6-95C2C4B61EA3}" dt="2026-06-23T11:37:22.258" v="4974" actId="14100"/>
          <ac:cxnSpMkLst>
            <pc:docMk/>
            <pc:sldMk cId="1252538880" sldId="263"/>
            <ac:cxnSpMk id="189" creationId="{EEFDA7CA-6381-4E18-E835-FC22954BD4B9}"/>
          </ac:cxnSpMkLst>
        </pc:cxnChg>
        <pc:cxnChg chg="mod">
          <ac:chgData name="Mrs L Webster" userId="e46f0a3f-fc4e-4d7b-94a6-4acf829689c1" providerId="ADAL" clId="{4981A51B-DD4C-40D0-ACC6-95C2C4B61EA3}" dt="2026-06-30T12:24:25.651" v="5754" actId="14100"/>
          <ac:cxnSpMkLst>
            <pc:docMk/>
            <pc:sldMk cId="1252538880" sldId="263"/>
            <ac:cxnSpMk id="275" creationId="{704B0500-4E88-18A0-0FA1-440EC23526FD}"/>
          </ac:cxnSpMkLst>
        </pc:cxnChg>
        <pc:cxnChg chg="mod">
          <ac:chgData name="Mrs L Webster" userId="e46f0a3f-fc4e-4d7b-94a6-4acf829689c1" providerId="ADAL" clId="{4981A51B-DD4C-40D0-ACC6-95C2C4B61EA3}" dt="2026-06-30T12:24:31.493" v="5756" actId="14100"/>
          <ac:cxnSpMkLst>
            <pc:docMk/>
            <pc:sldMk cId="1252538880" sldId="263"/>
            <ac:cxnSpMk id="287" creationId="{5D0B0BEC-9AB7-271C-ACCF-C0839DBA95A3}"/>
          </ac:cxnSpMkLst>
        </pc:cxnChg>
        <pc:cxnChg chg="mod">
          <ac:chgData name="Mrs L Webster" userId="e46f0a3f-fc4e-4d7b-94a6-4acf829689c1" providerId="ADAL" clId="{4981A51B-DD4C-40D0-ACC6-95C2C4B61EA3}" dt="2026-06-30T12:27:01.779" v="5955" actId="1076"/>
          <ac:cxnSpMkLst>
            <pc:docMk/>
            <pc:sldMk cId="1252538880" sldId="263"/>
            <ac:cxnSpMk id="289" creationId="{DB8006E9-9222-0B71-CB45-1EE0405E455D}"/>
          </ac:cxnSpMkLst>
        </pc:cxnChg>
        <pc:cxnChg chg="mod">
          <ac:chgData name="Mrs L Webster" userId="e46f0a3f-fc4e-4d7b-94a6-4acf829689c1" providerId="ADAL" clId="{4981A51B-DD4C-40D0-ACC6-95C2C4B61EA3}" dt="2026-06-30T12:31:00.570" v="6342" actId="14100"/>
          <ac:cxnSpMkLst>
            <pc:docMk/>
            <pc:sldMk cId="1252538880" sldId="263"/>
            <ac:cxnSpMk id="387" creationId="{B0C64140-A065-A6C8-C96B-3995BCC5E9AD}"/>
          </ac:cxnSpMkLst>
        </pc:cxnChg>
        <pc:cxnChg chg="mod">
          <ac:chgData name="Mrs L Webster" userId="e46f0a3f-fc4e-4d7b-94a6-4acf829689c1" providerId="ADAL" clId="{4981A51B-DD4C-40D0-ACC6-95C2C4B61EA3}" dt="2026-06-30T12:29:14.707" v="6133" actId="20577"/>
          <ac:cxnSpMkLst>
            <pc:docMk/>
            <pc:sldMk cId="1252538880" sldId="263"/>
            <ac:cxnSpMk id="403" creationId="{3450E0B0-20B8-C40F-1FAA-941758C7A4B1}"/>
          </ac:cxnSpMkLst>
        </pc:cxnChg>
        <pc:cxnChg chg="mod">
          <ac:chgData name="Mrs L Webster" userId="e46f0a3f-fc4e-4d7b-94a6-4acf829689c1" providerId="ADAL" clId="{4981A51B-DD4C-40D0-ACC6-95C2C4B61EA3}" dt="2026-06-30T12:31:04.738" v="6344" actId="14100"/>
          <ac:cxnSpMkLst>
            <pc:docMk/>
            <pc:sldMk cId="1252538880" sldId="263"/>
            <ac:cxnSpMk id="406" creationId="{E32CCA5B-6D08-8EC1-E9AC-2BCAB7D062CC}"/>
          </ac:cxnSpMkLst>
        </pc:cxnChg>
        <pc:cxnChg chg="mod">
          <ac:chgData name="Mrs L Webster" userId="e46f0a3f-fc4e-4d7b-94a6-4acf829689c1" providerId="ADAL" clId="{4981A51B-DD4C-40D0-ACC6-95C2C4B61EA3}" dt="2026-06-30T12:24:59.683" v="5819" actId="20577"/>
          <ac:cxnSpMkLst>
            <pc:docMk/>
            <pc:sldMk cId="1252538880" sldId="263"/>
            <ac:cxnSpMk id="427" creationId="{9FD1A0C3-5DC1-56ED-526B-778DD22CDB09}"/>
          </ac:cxnSpMkLst>
        </pc:cxnChg>
        <pc:cxnChg chg="mod">
          <ac:chgData name="Mrs L Webster" userId="e46f0a3f-fc4e-4d7b-94a6-4acf829689c1" providerId="ADAL" clId="{4981A51B-DD4C-40D0-ACC6-95C2C4B61EA3}" dt="2026-06-30T12:19:31.187" v="5395" actId="14100"/>
          <ac:cxnSpMkLst>
            <pc:docMk/>
            <pc:sldMk cId="1252538880" sldId="263"/>
            <ac:cxnSpMk id="437" creationId="{765B2D16-1D10-1F7A-6D0B-1E7836C27FD5}"/>
          </ac:cxnSpMkLst>
        </pc:cxnChg>
        <pc:cxnChg chg="mod">
          <ac:chgData name="Mrs L Webster" userId="e46f0a3f-fc4e-4d7b-94a6-4acf829689c1" providerId="ADAL" clId="{4981A51B-DD4C-40D0-ACC6-95C2C4B61EA3}" dt="2026-06-23T11:36:47.451" v="4915" actId="20577"/>
          <ac:cxnSpMkLst>
            <pc:docMk/>
            <pc:sldMk cId="1252538880" sldId="263"/>
            <ac:cxnSpMk id="439" creationId="{498D436E-528C-2316-EFD2-904460F2ECD8}"/>
          </ac:cxnSpMkLst>
        </pc:cxnChg>
        <pc:cxnChg chg="mod">
          <ac:chgData name="Mrs L Webster" userId="e46f0a3f-fc4e-4d7b-94a6-4acf829689c1" providerId="ADAL" clId="{4981A51B-DD4C-40D0-ACC6-95C2C4B61EA3}" dt="2026-06-30T12:25:22.612" v="5858" actId="14100"/>
          <ac:cxnSpMkLst>
            <pc:docMk/>
            <pc:sldMk cId="1252538880" sldId="263"/>
            <ac:cxnSpMk id="451" creationId="{C6871BBD-4BD8-AB0A-54AA-AF9274BB7404}"/>
          </ac:cxnSpMkLst>
        </pc:cxnChg>
        <pc:cxnChg chg="mod">
          <ac:chgData name="Mrs L Webster" userId="e46f0a3f-fc4e-4d7b-94a6-4acf829689c1" providerId="ADAL" clId="{4981A51B-DD4C-40D0-ACC6-95C2C4B61EA3}" dt="2026-06-30T12:30:49.554" v="6332" actId="20577"/>
          <ac:cxnSpMkLst>
            <pc:docMk/>
            <pc:sldMk cId="1252538880" sldId="263"/>
            <ac:cxnSpMk id="456" creationId="{54C53BD1-224D-1027-FB50-F6BAE2086E0E}"/>
          </ac:cxnSpMkLst>
        </pc:cxnChg>
        <pc:cxnChg chg="mod">
          <ac:chgData name="Mrs L Webster" userId="e46f0a3f-fc4e-4d7b-94a6-4acf829689c1" providerId="ADAL" clId="{4981A51B-DD4C-40D0-ACC6-95C2C4B61EA3}" dt="2026-06-23T11:26:09.579" v="4826" actId="1076"/>
          <ac:cxnSpMkLst>
            <pc:docMk/>
            <pc:sldMk cId="1252538880" sldId="263"/>
            <ac:cxnSpMk id="488" creationId="{72C213DB-CBE2-AB73-A2D3-671B637166F7}"/>
          </ac:cxnSpMkLst>
        </pc:cxnChg>
        <pc:cxnChg chg="mod">
          <ac:chgData name="Mrs L Webster" userId="e46f0a3f-fc4e-4d7b-94a6-4acf829689c1" providerId="ADAL" clId="{4981A51B-DD4C-40D0-ACC6-95C2C4B61EA3}" dt="2026-06-30T12:21:52.979" v="5561" actId="14100"/>
          <ac:cxnSpMkLst>
            <pc:docMk/>
            <pc:sldMk cId="1252538880" sldId="263"/>
            <ac:cxnSpMk id="1035" creationId="{219C2850-48B2-F717-7718-E0E0CD730182}"/>
          </ac:cxnSpMkLst>
        </pc:cxnChg>
        <pc:cxnChg chg="mod">
          <ac:chgData name="Mrs L Webster" userId="e46f0a3f-fc4e-4d7b-94a6-4acf829689c1" providerId="ADAL" clId="{4981A51B-DD4C-40D0-ACC6-95C2C4B61EA3}" dt="2026-06-30T12:22:33.099" v="5635" actId="1076"/>
          <ac:cxnSpMkLst>
            <pc:docMk/>
            <pc:sldMk cId="1252538880" sldId="263"/>
            <ac:cxnSpMk id="1037" creationId="{EED59005-133C-53A3-6EDE-75C814016EDD}"/>
          </ac:cxnSpMkLst>
        </pc:cxnChg>
        <pc:cxnChg chg="mod">
          <ac:chgData name="Mrs L Webster" userId="e46f0a3f-fc4e-4d7b-94a6-4acf829689c1" providerId="ADAL" clId="{4981A51B-DD4C-40D0-ACC6-95C2C4B61EA3}" dt="2026-06-30T12:22:04.628" v="5598" actId="20577"/>
          <ac:cxnSpMkLst>
            <pc:docMk/>
            <pc:sldMk cId="1252538880" sldId="263"/>
            <ac:cxnSpMk id="1039" creationId="{D0EABD9A-5E6B-AB8A-25E7-CEE6F4D79762}"/>
          </ac:cxnSpMkLst>
        </pc:cxnChg>
        <pc:cxnChg chg="mod">
          <ac:chgData name="Mrs L Webster" userId="e46f0a3f-fc4e-4d7b-94a6-4acf829689c1" providerId="ADAL" clId="{4981A51B-DD4C-40D0-ACC6-95C2C4B61EA3}" dt="2026-06-30T12:22:58.243" v="5648" actId="1076"/>
          <ac:cxnSpMkLst>
            <pc:docMk/>
            <pc:sldMk cId="1252538880" sldId="263"/>
            <ac:cxnSpMk id="1042" creationId="{B69C7123-4E2A-37A6-B02F-64FDDD1606FF}"/>
          </ac:cxnSpMkLst>
        </pc:cxnChg>
        <pc:cxnChg chg="mod">
          <ac:chgData name="Mrs L Webster" userId="e46f0a3f-fc4e-4d7b-94a6-4acf829689c1" providerId="ADAL" clId="{4981A51B-DD4C-40D0-ACC6-95C2C4B61EA3}" dt="2026-06-30T12:20:54.764" v="5530" actId="14100"/>
          <ac:cxnSpMkLst>
            <pc:docMk/>
            <pc:sldMk cId="1252538880" sldId="263"/>
            <ac:cxnSpMk id="1053" creationId="{A52295BD-64A4-0DF5-DFF7-AC20F27481B8}"/>
          </ac:cxnSpMkLst>
        </pc:cxnChg>
        <pc:cxnChg chg="mod">
          <ac:chgData name="Mrs L Webster" userId="e46f0a3f-fc4e-4d7b-94a6-4acf829689c1" providerId="ADAL" clId="{4981A51B-DD4C-40D0-ACC6-95C2C4B61EA3}" dt="2026-06-30T12:16:55.195" v="5176" actId="14100"/>
          <ac:cxnSpMkLst>
            <pc:docMk/>
            <pc:sldMk cId="1252538880" sldId="263"/>
            <ac:cxnSpMk id="1062" creationId="{EB2A4DEF-412D-BF3B-71B9-DBEDC5E95E7E}"/>
          </ac:cxnSpMkLst>
        </pc:cxnChg>
        <pc:cxnChg chg="mod">
          <ac:chgData name="Mrs L Webster" userId="e46f0a3f-fc4e-4d7b-94a6-4acf829689c1" providerId="ADAL" clId="{4981A51B-DD4C-40D0-ACC6-95C2C4B61EA3}" dt="2026-06-30T12:16:59.875" v="5178" actId="14100"/>
          <ac:cxnSpMkLst>
            <pc:docMk/>
            <pc:sldMk cId="1252538880" sldId="263"/>
            <ac:cxnSpMk id="1074" creationId="{A1866D5E-C24B-5362-1AA3-CD83248C1F85}"/>
          </ac:cxnSpMkLst>
        </pc:cxnChg>
      </pc:sldChg>
      <pc:sldChg chg="addSp delSp modSp add mod ord">
        <pc:chgData name="Mrs L Webster" userId="e46f0a3f-fc4e-4d7b-94a6-4acf829689c1" providerId="ADAL" clId="{4981A51B-DD4C-40D0-ACC6-95C2C4B61EA3}" dt="2026-06-18T08:47:43.685" v="4759" actId="1076"/>
        <pc:sldMkLst>
          <pc:docMk/>
          <pc:sldMk cId="4243068649" sldId="264"/>
        </pc:sldMkLst>
        <pc:spChg chg="add mod">
          <ac:chgData name="Mrs L Webster" userId="e46f0a3f-fc4e-4d7b-94a6-4acf829689c1" providerId="ADAL" clId="{4981A51B-DD4C-40D0-ACC6-95C2C4B61EA3}" dt="2026-06-17T11:32:41.539" v="3693" actId="122"/>
          <ac:spMkLst>
            <pc:docMk/>
            <pc:sldMk cId="4243068649" sldId="264"/>
            <ac:spMk id="4" creationId="{0A938FC3-F709-1ADC-1DB8-10B06CABAD4F}"/>
          </ac:spMkLst>
        </pc:spChg>
        <pc:spChg chg="mod">
          <ac:chgData name="Mrs L Webster" userId="e46f0a3f-fc4e-4d7b-94a6-4acf829689c1" providerId="ADAL" clId="{4981A51B-DD4C-40D0-ACC6-95C2C4B61EA3}" dt="2026-06-17T11:29:08.806" v="3435" actId="20577"/>
          <ac:spMkLst>
            <pc:docMk/>
            <pc:sldMk cId="4243068649" sldId="264"/>
            <ac:spMk id="5" creationId="{FC9A6F51-1A5E-B6CB-356C-99179B4082F4}"/>
          </ac:spMkLst>
        </pc:spChg>
        <pc:spChg chg="mod">
          <ac:chgData name="Mrs L Webster" userId="e46f0a3f-fc4e-4d7b-94a6-4acf829689c1" providerId="ADAL" clId="{4981A51B-DD4C-40D0-ACC6-95C2C4B61EA3}" dt="2026-06-17T11:28:57.158" v="3420" actId="20577"/>
          <ac:spMkLst>
            <pc:docMk/>
            <pc:sldMk cId="4243068649" sldId="264"/>
            <ac:spMk id="6" creationId="{D9309160-5383-00E6-C86E-09B8D34B3A9E}"/>
          </ac:spMkLst>
        </pc:spChg>
        <pc:spChg chg="mod">
          <ac:chgData name="Mrs L Webster" userId="e46f0a3f-fc4e-4d7b-94a6-4acf829689c1" providerId="ADAL" clId="{4981A51B-DD4C-40D0-ACC6-95C2C4B61EA3}" dt="2026-06-17T11:28:52.822" v="3413" actId="20577"/>
          <ac:spMkLst>
            <pc:docMk/>
            <pc:sldMk cId="4243068649" sldId="264"/>
            <ac:spMk id="7" creationId="{D91C2354-108D-166C-171F-103881B38902}"/>
          </ac:spMkLst>
        </pc:spChg>
        <pc:spChg chg="mod">
          <ac:chgData name="Mrs L Webster" userId="e46f0a3f-fc4e-4d7b-94a6-4acf829689c1" providerId="ADAL" clId="{4981A51B-DD4C-40D0-ACC6-95C2C4B61EA3}" dt="2026-06-17T11:27:51.494" v="3355" actId="20577"/>
          <ac:spMkLst>
            <pc:docMk/>
            <pc:sldMk cId="4243068649" sldId="264"/>
            <ac:spMk id="8" creationId="{3B63DE74-3D57-5722-7F3F-B5B63986673C}"/>
          </ac:spMkLst>
        </pc:spChg>
        <pc:spChg chg="mod">
          <ac:chgData name="Mrs L Webster" userId="e46f0a3f-fc4e-4d7b-94a6-4acf829689c1" providerId="ADAL" clId="{4981A51B-DD4C-40D0-ACC6-95C2C4B61EA3}" dt="2026-06-17T11:30:06.118" v="3504" actId="20577"/>
          <ac:spMkLst>
            <pc:docMk/>
            <pc:sldMk cId="4243068649" sldId="264"/>
            <ac:spMk id="14" creationId="{11BB4EE9-CC0F-A96E-5FB4-5685A9402015}"/>
          </ac:spMkLst>
        </pc:spChg>
        <pc:spChg chg="mod">
          <ac:chgData name="Mrs L Webster" userId="e46f0a3f-fc4e-4d7b-94a6-4acf829689c1" providerId="ADAL" clId="{4981A51B-DD4C-40D0-ACC6-95C2C4B61EA3}" dt="2026-06-17T11:32:54.508" v="3697" actId="1076"/>
          <ac:spMkLst>
            <pc:docMk/>
            <pc:sldMk cId="4243068649" sldId="264"/>
            <ac:spMk id="19" creationId="{7BA8C948-E6A6-F1CE-19D6-F4C108FFE40E}"/>
          </ac:spMkLst>
        </pc:spChg>
        <pc:spChg chg="mod">
          <ac:chgData name="Mrs L Webster" userId="e46f0a3f-fc4e-4d7b-94a6-4acf829689c1" providerId="ADAL" clId="{4981A51B-DD4C-40D0-ACC6-95C2C4B61EA3}" dt="2026-06-17T11:31:54.942" v="3624" actId="113"/>
          <ac:spMkLst>
            <pc:docMk/>
            <pc:sldMk cId="4243068649" sldId="264"/>
            <ac:spMk id="20" creationId="{725A2E14-7347-1ADA-E640-0BB9BCBE4850}"/>
          </ac:spMkLst>
        </pc:spChg>
        <pc:spChg chg="add mod">
          <ac:chgData name="Mrs L Webster" userId="e46f0a3f-fc4e-4d7b-94a6-4acf829689c1" providerId="ADAL" clId="{4981A51B-DD4C-40D0-ACC6-95C2C4B61EA3}" dt="2026-06-17T11:34:11.148" v="3809" actId="1076"/>
          <ac:spMkLst>
            <pc:docMk/>
            <pc:sldMk cId="4243068649" sldId="264"/>
            <ac:spMk id="23" creationId="{E5D90E33-9FE5-62A3-1040-09AE386E7D4B}"/>
          </ac:spMkLst>
        </pc:spChg>
        <pc:spChg chg="mod">
          <ac:chgData name="Mrs L Webster" userId="e46f0a3f-fc4e-4d7b-94a6-4acf829689c1" providerId="ADAL" clId="{4981A51B-DD4C-40D0-ACC6-95C2C4B61EA3}" dt="2026-06-18T08:39:39.727" v="4395" actId="1076"/>
          <ac:spMkLst>
            <pc:docMk/>
            <pc:sldMk cId="4243068649" sldId="264"/>
            <ac:spMk id="27" creationId="{151E6391-DDE1-D4CE-AB10-8103B514A68F}"/>
          </ac:spMkLst>
        </pc:spChg>
        <pc:spChg chg="add mod">
          <ac:chgData name="Mrs L Webster" userId="e46f0a3f-fc4e-4d7b-94a6-4acf829689c1" providerId="ADAL" clId="{4981A51B-DD4C-40D0-ACC6-95C2C4B61EA3}" dt="2026-06-18T07:35:02.108" v="4174" actId="122"/>
          <ac:spMkLst>
            <pc:docMk/>
            <pc:sldMk cId="4243068649" sldId="264"/>
            <ac:spMk id="32" creationId="{F45C4402-72A8-C5FA-549E-7C4D8A6731E8}"/>
          </ac:spMkLst>
        </pc:spChg>
        <pc:spChg chg="add mod">
          <ac:chgData name="Mrs L Webster" userId="e46f0a3f-fc4e-4d7b-94a6-4acf829689c1" providerId="ADAL" clId="{4981A51B-DD4C-40D0-ACC6-95C2C4B61EA3}" dt="2026-06-18T08:37:59.207" v="4241" actId="1076"/>
          <ac:spMkLst>
            <pc:docMk/>
            <pc:sldMk cId="4243068649" sldId="264"/>
            <ac:spMk id="41" creationId="{905145A6-35EA-3A63-FBB4-336DECDC579A}"/>
          </ac:spMkLst>
        </pc:spChg>
        <pc:spChg chg="mod">
          <ac:chgData name="Mrs L Webster" userId="e46f0a3f-fc4e-4d7b-94a6-4acf829689c1" providerId="ADAL" clId="{4981A51B-DD4C-40D0-ACC6-95C2C4B61EA3}" dt="2026-06-17T11:34:41.558" v="3852" actId="113"/>
          <ac:spMkLst>
            <pc:docMk/>
            <pc:sldMk cId="4243068649" sldId="264"/>
            <ac:spMk id="43" creationId="{A22945DC-6B31-652B-4DF5-365F35AA418F}"/>
          </ac:spMkLst>
        </pc:spChg>
        <pc:spChg chg="mod">
          <ac:chgData name="Mrs L Webster" userId="e46f0a3f-fc4e-4d7b-94a6-4acf829689c1" providerId="ADAL" clId="{4981A51B-DD4C-40D0-ACC6-95C2C4B61EA3}" dt="2026-06-17T11:29:49.974" v="3492" actId="20577"/>
          <ac:spMkLst>
            <pc:docMk/>
            <pc:sldMk cId="4243068649" sldId="264"/>
            <ac:spMk id="60" creationId="{3331AF35-49BE-5CFE-B73D-23BEB20B4DFB}"/>
          </ac:spMkLst>
        </pc:spChg>
        <pc:spChg chg="mod">
          <ac:chgData name="Mrs L Webster" userId="e46f0a3f-fc4e-4d7b-94a6-4acf829689c1" providerId="ADAL" clId="{4981A51B-DD4C-40D0-ACC6-95C2C4B61EA3}" dt="2026-06-17T11:28:32.102" v="3392" actId="20577"/>
          <ac:spMkLst>
            <pc:docMk/>
            <pc:sldMk cId="4243068649" sldId="264"/>
            <ac:spMk id="61" creationId="{B18C9B47-4DB5-79BC-CAFF-223222EDFC25}"/>
          </ac:spMkLst>
        </pc:spChg>
        <pc:spChg chg="mod">
          <ac:chgData name="Mrs L Webster" userId="e46f0a3f-fc4e-4d7b-94a6-4acf829689c1" providerId="ADAL" clId="{4981A51B-DD4C-40D0-ACC6-95C2C4B61EA3}" dt="2026-06-17T11:30:25.877" v="3540" actId="20577"/>
          <ac:spMkLst>
            <pc:docMk/>
            <pc:sldMk cId="4243068649" sldId="264"/>
            <ac:spMk id="65" creationId="{BCCC727C-1769-0E40-5A91-945F138351E7}"/>
          </ac:spMkLst>
        </pc:spChg>
        <pc:spChg chg="mod">
          <ac:chgData name="Mrs L Webster" userId="e46f0a3f-fc4e-4d7b-94a6-4acf829689c1" providerId="ADAL" clId="{4981A51B-DD4C-40D0-ACC6-95C2C4B61EA3}" dt="2026-06-17T11:30:20.725" v="3523" actId="20577"/>
          <ac:spMkLst>
            <pc:docMk/>
            <pc:sldMk cId="4243068649" sldId="264"/>
            <ac:spMk id="71" creationId="{F4940551-C5C9-973D-A6E4-AA04D7A71C00}"/>
          </ac:spMkLst>
        </pc:spChg>
        <pc:spChg chg="mod">
          <ac:chgData name="Mrs L Webster" userId="e46f0a3f-fc4e-4d7b-94a6-4acf829689c1" providerId="ADAL" clId="{4981A51B-DD4C-40D0-ACC6-95C2C4B61EA3}" dt="2026-06-17T11:33:27.669" v="3767" actId="1076"/>
          <ac:spMkLst>
            <pc:docMk/>
            <pc:sldMk cId="4243068649" sldId="264"/>
            <ac:spMk id="85" creationId="{9175CDFA-2C05-D6F9-E57E-654C6E452C9E}"/>
          </ac:spMkLst>
        </pc:spChg>
        <pc:spChg chg="mod">
          <ac:chgData name="Mrs L Webster" userId="e46f0a3f-fc4e-4d7b-94a6-4acf829689c1" providerId="ADAL" clId="{4981A51B-DD4C-40D0-ACC6-95C2C4B61EA3}" dt="2026-06-17T11:31:28.068" v="3609" actId="1076"/>
          <ac:spMkLst>
            <pc:docMk/>
            <pc:sldMk cId="4243068649" sldId="264"/>
            <ac:spMk id="87" creationId="{751DCF12-725C-D595-941A-1F19737E14D3}"/>
          </ac:spMkLst>
        </pc:spChg>
        <pc:spChg chg="mod">
          <ac:chgData name="Mrs L Webster" userId="e46f0a3f-fc4e-4d7b-94a6-4acf829689c1" providerId="ADAL" clId="{4981A51B-DD4C-40D0-ACC6-95C2C4B61EA3}" dt="2026-06-17T11:33:47.029" v="3786" actId="20577"/>
          <ac:spMkLst>
            <pc:docMk/>
            <pc:sldMk cId="4243068649" sldId="264"/>
            <ac:spMk id="102" creationId="{82FAEF9D-698A-B308-918A-DD212DF72FBD}"/>
          </ac:spMkLst>
        </pc:spChg>
        <pc:spChg chg="mod">
          <ac:chgData name="Mrs L Webster" userId="e46f0a3f-fc4e-4d7b-94a6-4acf829689c1" providerId="ADAL" clId="{4981A51B-DD4C-40D0-ACC6-95C2C4B61EA3}" dt="2026-06-18T07:31:29.467" v="3972" actId="113"/>
          <ac:spMkLst>
            <pc:docMk/>
            <pc:sldMk cId="4243068649" sldId="264"/>
            <ac:spMk id="104" creationId="{7F313475-E66C-ACE3-3FF0-02A19D450326}"/>
          </ac:spMkLst>
        </pc:spChg>
        <pc:spChg chg="mod">
          <ac:chgData name="Mrs L Webster" userId="e46f0a3f-fc4e-4d7b-94a6-4acf829689c1" providerId="ADAL" clId="{4981A51B-DD4C-40D0-ACC6-95C2C4B61EA3}" dt="2026-06-18T07:33:06.765" v="4089" actId="1076"/>
          <ac:spMkLst>
            <pc:docMk/>
            <pc:sldMk cId="4243068649" sldId="264"/>
            <ac:spMk id="106" creationId="{51200CE8-6CA7-AE5D-BC57-4F4CED0B6071}"/>
          </ac:spMkLst>
        </pc:spChg>
        <pc:spChg chg="mod">
          <ac:chgData name="Mrs L Webster" userId="e46f0a3f-fc4e-4d7b-94a6-4acf829689c1" providerId="ADAL" clId="{4981A51B-DD4C-40D0-ACC6-95C2C4B61EA3}" dt="2026-06-18T07:30:08.742" v="3878" actId="122"/>
          <ac:spMkLst>
            <pc:docMk/>
            <pc:sldMk cId="4243068649" sldId="264"/>
            <ac:spMk id="110" creationId="{66B01431-CFF1-9381-5717-6757219480EE}"/>
          </ac:spMkLst>
        </pc:spChg>
        <pc:spChg chg="mod">
          <ac:chgData name="Mrs L Webster" userId="e46f0a3f-fc4e-4d7b-94a6-4acf829689c1" providerId="ADAL" clId="{4981A51B-DD4C-40D0-ACC6-95C2C4B61EA3}" dt="2026-06-18T07:29:20.755" v="3870" actId="14100"/>
          <ac:spMkLst>
            <pc:docMk/>
            <pc:sldMk cId="4243068649" sldId="264"/>
            <ac:spMk id="111" creationId="{B4F16827-5C44-4CBF-6589-45681DCAB99D}"/>
          </ac:spMkLst>
        </pc:spChg>
        <pc:spChg chg="mod">
          <ac:chgData name="Mrs L Webster" userId="e46f0a3f-fc4e-4d7b-94a6-4acf829689c1" providerId="ADAL" clId="{4981A51B-DD4C-40D0-ACC6-95C2C4B61EA3}" dt="2026-06-18T07:30:24.191" v="3890" actId="122"/>
          <ac:spMkLst>
            <pc:docMk/>
            <pc:sldMk cId="4243068649" sldId="264"/>
            <ac:spMk id="112" creationId="{DD8DBBD6-6BCB-83A6-DA4C-93DA3A4E5E4A}"/>
          </ac:spMkLst>
        </pc:spChg>
        <pc:spChg chg="mod">
          <ac:chgData name="Mrs L Webster" userId="e46f0a3f-fc4e-4d7b-94a6-4acf829689c1" providerId="ADAL" clId="{4981A51B-DD4C-40D0-ACC6-95C2C4B61EA3}" dt="2026-06-18T07:31:35.951" v="3990" actId="20577"/>
          <ac:spMkLst>
            <pc:docMk/>
            <pc:sldMk cId="4243068649" sldId="264"/>
            <ac:spMk id="121" creationId="{AD7A338E-B6A1-289B-D670-EC6F63B6544D}"/>
          </ac:spMkLst>
        </pc:spChg>
        <pc:spChg chg="mod">
          <ac:chgData name="Mrs L Webster" userId="e46f0a3f-fc4e-4d7b-94a6-4acf829689c1" providerId="ADAL" clId="{4981A51B-DD4C-40D0-ACC6-95C2C4B61EA3}" dt="2026-06-18T07:31:48.095" v="4008" actId="122"/>
          <ac:spMkLst>
            <pc:docMk/>
            <pc:sldMk cId="4243068649" sldId="264"/>
            <ac:spMk id="160" creationId="{91717876-3259-73FD-17F5-3A22095D30F5}"/>
          </ac:spMkLst>
        </pc:spChg>
        <pc:spChg chg="mod">
          <ac:chgData name="Mrs L Webster" userId="e46f0a3f-fc4e-4d7b-94a6-4acf829689c1" providerId="ADAL" clId="{4981A51B-DD4C-40D0-ACC6-95C2C4B61EA3}" dt="2026-06-17T11:27:58.582" v="3366" actId="20577"/>
          <ac:spMkLst>
            <pc:docMk/>
            <pc:sldMk cId="4243068649" sldId="264"/>
            <ac:spMk id="188" creationId="{62D4A0D8-46A6-F1E8-08B6-39C5B01209B2}"/>
          </ac:spMkLst>
        </pc:spChg>
        <pc:spChg chg="mod">
          <ac:chgData name="Mrs L Webster" userId="e46f0a3f-fc4e-4d7b-94a6-4acf829689c1" providerId="ADAL" clId="{4981A51B-DD4C-40D0-ACC6-95C2C4B61EA3}" dt="2026-06-17T11:29:38.068" v="3475" actId="313"/>
          <ac:spMkLst>
            <pc:docMk/>
            <pc:sldMk cId="4243068649" sldId="264"/>
            <ac:spMk id="190" creationId="{C46BAB86-8BCB-B6C5-9547-5EE428136BB7}"/>
          </ac:spMkLst>
        </pc:spChg>
        <pc:spChg chg="mod">
          <ac:chgData name="Mrs L Webster" userId="e46f0a3f-fc4e-4d7b-94a6-4acf829689c1" providerId="ADAL" clId="{4981A51B-DD4C-40D0-ACC6-95C2C4B61EA3}" dt="2026-06-17T11:29:28.310" v="3456" actId="20577"/>
          <ac:spMkLst>
            <pc:docMk/>
            <pc:sldMk cId="4243068649" sldId="264"/>
            <ac:spMk id="194" creationId="{7A1A13D1-939D-37CE-202D-DF78A2856158}"/>
          </ac:spMkLst>
        </pc:spChg>
        <pc:spChg chg="mod">
          <ac:chgData name="Mrs L Webster" userId="e46f0a3f-fc4e-4d7b-94a6-4acf829689c1" providerId="ADAL" clId="{4981A51B-DD4C-40D0-ACC6-95C2C4B61EA3}" dt="2026-06-18T07:32:50.574" v="4063" actId="20577"/>
          <ac:spMkLst>
            <pc:docMk/>
            <pc:sldMk cId="4243068649" sldId="264"/>
            <ac:spMk id="205" creationId="{DAB2916D-C938-9C0A-4495-7CBD24EF19C9}"/>
          </ac:spMkLst>
        </pc:spChg>
        <pc:spChg chg="mod">
          <ac:chgData name="Mrs L Webster" userId="e46f0a3f-fc4e-4d7b-94a6-4acf829689c1" providerId="ADAL" clId="{4981A51B-DD4C-40D0-ACC6-95C2C4B61EA3}" dt="2026-06-18T08:42:24.790" v="4575" actId="1076"/>
          <ac:spMkLst>
            <pc:docMk/>
            <pc:sldMk cId="4243068649" sldId="264"/>
            <ac:spMk id="249" creationId="{892CEB8A-8352-130D-DCD1-B0E5A759FC5F}"/>
          </ac:spMkLst>
        </pc:spChg>
        <pc:spChg chg="mod">
          <ac:chgData name="Mrs L Webster" userId="e46f0a3f-fc4e-4d7b-94a6-4acf829689c1" providerId="ADAL" clId="{4981A51B-DD4C-40D0-ACC6-95C2C4B61EA3}" dt="2026-06-18T07:32:40.881" v="4050" actId="122"/>
          <ac:spMkLst>
            <pc:docMk/>
            <pc:sldMk cId="4243068649" sldId="264"/>
            <ac:spMk id="267" creationId="{8D7AE121-C0EC-11DE-EAE9-EAF53AC050A7}"/>
          </ac:spMkLst>
        </pc:spChg>
        <pc:spChg chg="mod">
          <ac:chgData name="Mrs L Webster" userId="e46f0a3f-fc4e-4d7b-94a6-4acf829689c1" providerId="ADAL" clId="{4981A51B-DD4C-40D0-ACC6-95C2C4B61EA3}" dt="2026-06-18T07:33:58.798" v="4146" actId="14100"/>
          <ac:spMkLst>
            <pc:docMk/>
            <pc:sldMk cId="4243068649" sldId="264"/>
            <ac:spMk id="274" creationId="{CEEF6C45-9009-E53C-E1E3-8AC51823DF65}"/>
          </ac:spMkLst>
        </pc:spChg>
        <pc:spChg chg="mod">
          <ac:chgData name="Mrs L Webster" userId="e46f0a3f-fc4e-4d7b-94a6-4acf829689c1" providerId="ADAL" clId="{4981A51B-DD4C-40D0-ACC6-95C2C4B61EA3}" dt="2026-06-18T07:33:05.131" v="4088" actId="1076"/>
          <ac:spMkLst>
            <pc:docMk/>
            <pc:sldMk cId="4243068649" sldId="264"/>
            <ac:spMk id="282" creationId="{C60B08FD-E645-E833-9C8A-DB0DAFE14A59}"/>
          </ac:spMkLst>
        </pc:spChg>
        <pc:spChg chg="mod">
          <ac:chgData name="Mrs L Webster" userId="e46f0a3f-fc4e-4d7b-94a6-4acf829689c1" providerId="ADAL" clId="{4981A51B-DD4C-40D0-ACC6-95C2C4B61EA3}" dt="2026-06-18T07:33:37.645" v="4119" actId="122"/>
          <ac:spMkLst>
            <pc:docMk/>
            <pc:sldMk cId="4243068649" sldId="264"/>
            <ac:spMk id="283" creationId="{FBD6514C-A4F5-B8D9-8AA8-6F4C40C3623E}"/>
          </ac:spMkLst>
        </pc:spChg>
        <pc:spChg chg="mod">
          <ac:chgData name="Mrs L Webster" userId="e46f0a3f-fc4e-4d7b-94a6-4acf829689c1" providerId="ADAL" clId="{4981A51B-DD4C-40D0-ACC6-95C2C4B61EA3}" dt="2026-06-18T08:46:26.445" v="4750" actId="1076"/>
          <ac:spMkLst>
            <pc:docMk/>
            <pc:sldMk cId="4243068649" sldId="264"/>
            <ac:spMk id="300" creationId="{4C187390-CE7B-D46E-D158-94708384600D}"/>
          </ac:spMkLst>
        </pc:spChg>
        <pc:spChg chg="mod">
          <ac:chgData name="Mrs L Webster" userId="e46f0a3f-fc4e-4d7b-94a6-4acf829689c1" providerId="ADAL" clId="{4981A51B-DD4C-40D0-ACC6-95C2C4B61EA3}" dt="2026-06-18T08:41:06.190" v="4510" actId="1076"/>
          <ac:spMkLst>
            <pc:docMk/>
            <pc:sldMk cId="4243068649" sldId="264"/>
            <ac:spMk id="301" creationId="{ECE93F74-A9C7-EA59-A403-EC71EE418709}"/>
          </ac:spMkLst>
        </pc:spChg>
        <pc:spChg chg="mod">
          <ac:chgData name="Mrs L Webster" userId="e46f0a3f-fc4e-4d7b-94a6-4acf829689c1" providerId="ADAL" clId="{4981A51B-DD4C-40D0-ACC6-95C2C4B61EA3}" dt="2026-06-18T08:39:13.567" v="4341" actId="1076"/>
          <ac:spMkLst>
            <pc:docMk/>
            <pc:sldMk cId="4243068649" sldId="264"/>
            <ac:spMk id="307" creationId="{045AE83E-A147-A67E-724C-2CC85AEFE6D1}"/>
          </ac:spMkLst>
        </pc:spChg>
        <pc:spChg chg="mod">
          <ac:chgData name="Mrs L Webster" userId="e46f0a3f-fc4e-4d7b-94a6-4acf829689c1" providerId="ADAL" clId="{4981A51B-DD4C-40D0-ACC6-95C2C4B61EA3}" dt="2026-06-18T08:38:24.792" v="4270" actId="20577"/>
          <ac:spMkLst>
            <pc:docMk/>
            <pc:sldMk cId="4243068649" sldId="264"/>
            <ac:spMk id="316" creationId="{5FE4BEC3-EED5-B67F-6BF8-14194462C201}"/>
          </ac:spMkLst>
        </pc:spChg>
        <pc:spChg chg="mod">
          <ac:chgData name="Mrs L Webster" userId="e46f0a3f-fc4e-4d7b-94a6-4acf829689c1" providerId="ADAL" clId="{4981A51B-DD4C-40D0-ACC6-95C2C4B61EA3}" dt="2026-06-18T08:38:38.727" v="4313" actId="1076"/>
          <ac:spMkLst>
            <pc:docMk/>
            <pc:sldMk cId="4243068649" sldId="264"/>
            <ac:spMk id="319" creationId="{9D06188C-40B4-F9DF-40C5-9D064AE3DA71}"/>
          </ac:spMkLst>
        </pc:spChg>
        <pc:spChg chg="mod">
          <ac:chgData name="Mrs L Webster" userId="e46f0a3f-fc4e-4d7b-94a6-4acf829689c1" providerId="ADAL" clId="{4981A51B-DD4C-40D0-ACC6-95C2C4B61EA3}" dt="2026-06-18T08:39:10.497" v="4340" actId="122"/>
          <ac:spMkLst>
            <pc:docMk/>
            <pc:sldMk cId="4243068649" sldId="264"/>
            <ac:spMk id="321" creationId="{6FD2484A-771F-F821-94ED-1A664746CD12}"/>
          </ac:spMkLst>
        </pc:spChg>
        <pc:spChg chg="mod">
          <ac:chgData name="Mrs L Webster" userId="e46f0a3f-fc4e-4d7b-94a6-4acf829689c1" providerId="ADAL" clId="{4981A51B-DD4C-40D0-ACC6-95C2C4B61EA3}" dt="2026-06-18T08:41:29.719" v="4524" actId="20577"/>
          <ac:spMkLst>
            <pc:docMk/>
            <pc:sldMk cId="4243068649" sldId="264"/>
            <ac:spMk id="345" creationId="{3643CDF5-CEAD-F4A4-159B-F5EC1470D51F}"/>
          </ac:spMkLst>
        </pc:spChg>
        <pc:spChg chg="mod">
          <ac:chgData name="Mrs L Webster" userId="e46f0a3f-fc4e-4d7b-94a6-4acf829689c1" providerId="ADAL" clId="{4981A51B-DD4C-40D0-ACC6-95C2C4B61EA3}" dt="2026-06-18T08:42:07.656" v="4534" actId="20577"/>
          <ac:spMkLst>
            <pc:docMk/>
            <pc:sldMk cId="4243068649" sldId="264"/>
            <ac:spMk id="346" creationId="{06CE4F10-5AA8-436A-DC9F-A19F87FD7281}"/>
          </ac:spMkLst>
        </pc:spChg>
        <pc:spChg chg="mod">
          <ac:chgData name="Mrs L Webster" userId="e46f0a3f-fc4e-4d7b-94a6-4acf829689c1" providerId="ADAL" clId="{4981A51B-DD4C-40D0-ACC6-95C2C4B61EA3}" dt="2026-06-18T08:42:13.991" v="4545" actId="20577"/>
          <ac:spMkLst>
            <pc:docMk/>
            <pc:sldMk cId="4243068649" sldId="264"/>
            <ac:spMk id="386" creationId="{238D843D-D821-BC28-D6F8-C470A495EC37}"/>
          </ac:spMkLst>
        </pc:spChg>
        <pc:spChg chg="mod">
          <ac:chgData name="Mrs L Webster" userId="e46f0a3f-fc4e-4d7b-94a6-4acf829689c1" providerId="ADAL" clId="{4981A51B-DD4C-40D0-ACC6-95C2C4B61EA3}" dt="2026-06-18T08:39:56.990" v="4419" actId="1076"/>
          <ac:spMkLst>
            <pc:docMk/>
            <pc:sldMk cId="4243068649" sldId="264"/>
            <ac:spMk id="397" creationId="{5DC7081D-CF7D-FF3F-97EB-64E05C63D862}"/>
          </ac:spMkLst>
        </pc:spChg>
        <pc:spChg chg="mod">
          <ac:chgData name="Mrs L Webster" userId="e46f0a3f-fc4e-4d7b-94a6-4acf829689c1" providerId="ADAL" clId="{4981A51B-DD4C-40D0-ACC6-95C2C4B61EA3}" dt="2026-06-18T08:40:31.624" v="4442" actId="1076"/>
          <ac:spMkLst>
            <pc:docMk/>
            <pc:sldMk cId="4243068649" sldId="264"/>
            <ac:spMk id="398" creationId="{D4DF5B7E-D31A-7CD3-C6CE-3CB8A1CC853F}"/>
          </ac:spMkLst>
        </pc:spChg>
        <pc:spChg chg="mod">
          <ac:chgData name="Mrs L Webster" userId="e46f0a3f-fc4e-4d7b-94a6-4acf829689c1" providerId="ADAL" clId="{4981A51B-DD4C-40D0-ACC6-95C2C4B61EA3}" dt="2026-06-18T08:44:00.454" v="4743" actId="20577"/>
          <ac:spMkLst>
            <pc:docMk/>
            <pc:sldMk cId="4243068649" sldId="264"/>
            <ac:spMk id="405" creationId="{3A833013-5811-710E-DF3E-2969B2E684A4}"/>
          </ac:spMkLst>
        </pc:spChg>
        <pc:spChg chg="mod">
          <ac:chgData name="Mrs L Webster" userId="e46f0a3f-fc4e-4d7b-94a6-4acf829689c1" providerId="ADAL" clId="{4981A51B-DD4C-40D0-ACC6-95C2C4B61EA3}" dt="2026-06-18T08:40:49.005" v="4485" actId="1076"/>
          <ac:spMkLst>
            <pc:docMk/>
            <pc:sldMk cId="4243068649" sldId="264"/>
            <ac:spMk id="418" creationId="{806CC941-59D5-5D93-2730-5D49CCDAAB0D}"/>
          </ac:spMkLst>
        </pc:spChg>
        <pc:spChg chg="mod">
          <ac:chgData name="Mrs L Webster" userId="e46f0a3f-fc4e-4d7b-94a6-4acf829689c1" providerId="ADAL" clId="{4981A51B-DD4C-40D0-ACC6-95C2C4B61EA3}" dt="2026-06-18T08:42:59.453" v="4632" actId="1076"/>
          <ac:spMkLst>
            <pc:docMk/>
            <pc:sldMk cId="4243068649" sldId="264"/>
            <ac:spMk id="420" creationId="{DB92EE59-D870-8C73-8FF2-EECEBCE2C1F3}"/>
          </ac:spMkLst>
        </pc:spChg>
        <pc:spChg chg="mod">
          <ac:chgData name="Mrs L Webster" userId="e46f0a3f-fc4e-4d7b-94a6-4acf829689c1" providerId="ADAL" clId="{4981A51B-DD4C-40D0-ACC6-95C2C4B61EA3}" dt="2026-06-18T08:43:48.087" v="4708" actId="14100"/>
          <ac:spMkLst>
            <pc:docMk/>
            <pc:sldMk cId="4243068649" sldId="264"/>
            <ac:spMk id="421" creationId="{ADC8102D-5FF2-E865-CAB0-657C1BEE3488}"/>
          </ac:spMkLst>
        </pc:spChg>
        <pc:spChg chg="mod">
          <ac:chgData name="Mrs L Webster" userId="e46f0a3f-fc4e-4d7b-94a6-4acf829689c1" providerId="ADAL" clId="{4981A51B-DD4C-40D0-ACC6-95C2C4B61EA3}" dt="2026-06-18T08:43:29.280" v="4672" actId="207"/>
          <ac:spMkLst>
            <pc:docMk/>
            <pc:sldMk cId="4243068649" sldId="264"/>
            <ac:spMk id="424" creationId="{8CE5BE1B-8856-D812-E5D5-26A3EA307553}"/>
          </ac:spMkLst>
        </pc:spChg>
        <pc:spChg chg="mod">
          <ac:chgData name="Mrs L Webster" userId="e46f0a3f-fc4e-4d7b-94a6-4acf829689c1" providerId="ADAL" clId="{4981A51B-DD4C-40D0-ACC6-95C2C4B61EA3}" dt="2026-06-18T08:43:55.704" v="4740" actId="20577"/>
          <ac:spMkLst>
            <pc:docMk/>
            <pc:sldMk cId="4243068649" sldId="264"/>
            <ac:spMk id="453" creationId="{748D074D-736F-FED1-4B64-48B8650FD9A2}"/>
          </ac:spMkLst>
        </pc:spChg>
        <pc:spChg chg="mod">
          <ac:chgData name="Mrs L Webster" userId="e46f0a3f-fc4e-4d7b-94a6-4acf829689c1" providerId="ADAL" clId="{4981A51B-DD4C-40D0-ACC6-95C2C4B61EA3}" dt="2026-06-17T11:34:22.124" v="3830" actId="1076"/>
          <ac:spMkLst>
            <pc:docMk/>
            <pc:sldMk cId="4243068649" sldId="264"/>
            <ac:spMk id="1030" creationId="{E480FC7D-6252-8DB2-CC28-855CB26F8922}"/>
          </ac:spMkLst>
        </pc:spChg>
        <pc:spChg chg="mod">
          <ac:chgData name="Mrs L Webster" userId="e46f0a3f-fc4e-4d7b-94a6-4acf829689c1" providerId="ADAL" clId="{4981A51B-DD4C-40D0-ACC6-95C2C4B61EA3}" dt="2026-06-18T07:30:47.568" v="3916" actId="20577"/>
          <ac:spMkLst>
            <pc:docMk/>
            <pc:sldMk cId="4243068649" sldId="264"/>
            <ac:spMk id="1031" creationId="{9B66A166-1617-9156-BB37-743CFCA11B17}"/>
          </ac:spMkLst>
        </pc:spChg>
        <pc:spChg chg="mod">
          <ac:chgData name="Mrs L Webster" userId="e46f0a3f-fc4e-4d7b-94a6-4acf829689c1" providerId="ADAL" clId="{4981A51B-DD4C-40D0-ACC6-95C2C4B61EA3}" dt="2026-06-18T07:30:59.152" v="3953" actId="20577"/>
          <ac:spMkLst>
            <pc:docMk/>
            <pc:sldMk cId="4243068649" sldId="264"/>
            <ac:spMk id="1032" creationId="{D06E46D7-06E0-14E7-321A-F9657B1ED7BE}"/>
          </ac:spMkLst>
        </pc:spChg>
        <pc:spChg chg="mod">
          <ac:chgData name="Mrs L Webster" userId="e46f0a3f-fc4e-4d7b-94a6-4acf829689c1" providerId="ADAL" clId="{4981A51B-DD4C-40D0-ACC6-95C2C4B61EA3}" dt="2026-06-17T11:33:33.644" v="3769" actId="1076"/>
          <ac:spMkLst>
            <pc:docMk/>
            <pc:sldMk cId="4243068649" sldId="264"/>
            <ac:spMk id="1047" creationId="{1A34D288-E68E-35DB-C55B-330E2DBB092A}"/>
          </ac:spMkLst>
        </pc:spChg>
        <pc:spChg chg="mod">
          <ac:chgData name="Mrs L Webster" userId="e46f0a3f-fc4e-4d7b-94a6-4acf829689c1" providerId="ADAL" clId="{4981A51B-DD4C-40D0-ACC6-95C2C4B61EA3}" dt="2026-06-18T07:30:31.599" v="3899" actId="20577"/>
          <ac:spMkLst>
            <pc:docMk/>
            <pc:sldMk cId="4243068649" sldId="264"/>
            <ac:spMk id="1048" creationId="{942323B9-6427-A39D-2746-30CA863A744B}"/>
          </ac:spMkLst>
        </pc:spChg>
        <pc:spChg chg="mod">
          <ac:chgData name="Mrs L Webster" userId="e46f0a3f-fc4e-4d7b-94a6-4acf829689c1" providerId="ADAL" clId="{4981A51B-DD4C-40D0-ACC6-95C2C4B61EA3}" dt="2026-06-17T11:30:50.156" v="3569" actId="1076"/>
          <ac:spMkLst>
            <pc:docMk/>
            <pc:sldMk cId="4243068649" sldId="264"/>
            <ac:spMk id="1055" creationId="{44DC3E67-5D4F-06F0-414A-77F699039E23}"/>
          </ac:spMkLst>
        </pc:spChg>
        <pc:spChg chg="mod">
          <ac:chgData name="Mrs L Webster" userId="e46f0a3f-fc4e-4d7b-94a6-4acf829689c1" providerId="ADAL" clId="{4981A51B-DD4C-40D0-ACC6-95C2C4B61EA3}" dt="2026-06-17T11:31:09.237" v="3588" actId="20577"/>
          <ac:spMkLst>
            <pc:docMk/>
            <pc:sldMk cId="4243068649" sldId="264"/>
            <ac:spMk id="1066" creationId="{470CCEA9-2AF3-0A44-A141-306B5DDD5502}"/>
          </ac:spMkLst>
        </pc:spChg>
        <pc:picChg chg="add mod modCrop">
          <ac:chgData name="Mrs L Webster" userId="e46f0a3f-fc4e-4d7b-94a6-4acf829689c1" providerId="ADAL" clId="{4981A51B-DD4C-40D0-ACC6-95C2C4B61EA3}" dt="2026-06-18T08:46:29.028" v="4751" actId="1076"/>
          <ac:picMkLst>
            <pc:docMk/>
            <pc:sldMk cId="4243068649" sldId="264"/>
            <ac:picMk id="448" creationId="{FEC037B6-0198-1460-08D4-25CD5DD59906}"/>
          </ac:picMkLst>
        </pc:picChg>
        <pc:picChg chg="add mod">
          <ac:chgData name="Mrs L Webster" userId="e46f0a3f-fc4e-4d7b-94a6-4acf829689c1" providerId="ADAL" clId="{4981A51B-DD4C-40D0-ACC6-95C2C4B61EA3}" dt="2026-06-18T08:47:07.174" v="4756" actId="1076"/>
          <ac:picMkLst>
            <pc:docMk/>
            <pc:sldMk cId="4243068649" sldId="264"/>
            <ac:picMk id="454" creationId="{565F1B1D-63DB-0790-A770-5A282C114A85}"/>
          </ac:picMkLst>
        </pc:picChg>
        <pc:picChg chg="add mod">
          <ac:chgData name="Mrs L Webster" userId="e46f0a3f-fc4e-4d7b-94a6-4acf829689c1" providerId="ADAL" clId="{4981A51B-DD4C-40D0-ACC6-95C2C4B61EA3}" dt="2026-06-18T08:47:43.685" v="4759" actId="1076"/>
          <ac:picMkLst>
            <pc:docMk/>
            <pc:sldMk cId="4243068649" sldId="264"/>
            <ac:picMk id="459" creationId="{937D4954-88BC-D6BE-1E42-FBB094C6D3B2}"/>
          </ac:picMkLst>
        </pc:picChg>
        <pc:picChg chg="mod">
          <ac:chgData name="Mrs L Webster" userId="e46f0a3f-fc4e-4d7b-94a6-4acf829689c1" providerId="ADAL" clId="{4981A51B-DD4C-40D0-ACC6-95C2C4B61EA3}" dt="2026-06-17T11:28:05.666" v="3368" actId="1076"/>
          <ac:picMkLst>
            <pc:docMk/>
            <pc:sldMk cId="4243068649" sldId="264"/>
            <ac:picMk id="465" creationId="{7813CA46-7094-30EE-001D-01BEBEFCDD90}"/>
          </ac:picMkLst>
        </pc:picChg>
        <pc:cxnChg chg="mod">
          <ac:chgData name="Mrs L Webster" userId="e46f0a3f-fc4e-4d7b-94a6-4acf829689c1" providerId="ADAL" clId="{4981A51B-DD4C-40D0-ACC6-95C2C4B61EA3}" dt="2026-06-18T08:41:09.839" v="4512" actId="14100"/>
          <ac:cxnSpMkLst>
            <pc:docMk/>
            <pc:sldMk cId="4243068649" sldId="264"/>
            <ac:cxnSpMk id="21" creationId="{5AB01180-B0D0-53EB-02B6-284676A58D1C}"/>
          </ac:cxnSpMkLst>
        </pc:cxnChg>
        <pc:cxnChg chg="add mod">
          <ac:chgData name="Mrs L Webster" userId="e46f0a3f-fc4e-4d7b-94a6-4acf829689c1" providerId="ADAL" clId="{4981A51B-DD4C-40D0-ACC6-95C2C4B61EA3}" dt="2026-06-17T11:34:01.694" v="3791" actId="14100"/>
          <ac:cxnSpMkLst>
            <pc:docMk/>
            <pc:sldMk cId="4243068649" sldId="264"/>
            <ac:cxnSpMk id="22" creationId="{5752F3BD-B770-00C3-2649-37EF24496DA4}"/>
          </ac:cxnSpMkLst>
        </pc:cxnChg>
        <pc:cxnChg chg="mod">
          <ac:chgData name="Mrs L Webster" userId="e46f0a3f-fc4e-4d7b-94a6-4acf829689c1" providerId="ADAL" clId="{4981A51B-DD4C-40D0-ACC6-95C2C4B61EA3}" dt="2026-06-18T08:39:39.727" v="4395" actId="1076"/>
          <ac:cxnSpMkLst>
            <pc:docMk/>
            <pc:sldMk cId="4243068649" sldId="264"/>
            <ac:cxnSpMk id="24" creationId="{D228A522-03F7-5036-75AD-EE14C277DA28}"/>
          </ac:cxnSpMkLst>
        </pc:cxnChg>
        <pc:cxnChg chg="mod">
          <ac:chgData name="Mrs L Webster" userId="e46f0a3f-fc4e-4d7b-94a6-4acf829689c1" providerId="ADAL" clId="{4981A51B-DD4C-40D0-ACC6-95C2C4B61EA3}" dt="2026-06-17T11:33:37.156" v="3770" actId="14100"/>
          <ac:cxnSpMkLst>
            <pc:docMk/>
            <pc:sldMk cId="4243068649" sldId="264"/>
            <ac:cxnSpMk id="31" creationId="{D4B2FA18-904B-D45C-770E-50AEB11BA67F}"/>
          </ac:cxnSpMkLst>
        </pc:cxnChg>
        <pc:cxnChg chg="mod">
          <ac:chgData name="Mrs L Webster" userId="e46f0a3f-fc4e-4d7b-94a6-4acf829689c1" providerId="ADAL" clId="{4981A51B-DD4C-40D0-ACC6-95C2C4B61EA3}" dt="2026-06-17T11:33:42.364" v="3772" actId="14100"/>
          <ac:cxnSpMkLst>
            <pc:docMk/>
            <pc:sldMk cId="4243068649" sldId="264"/>
            <ac:cxnSpMk id="36" creationId="{689D928C-BADB-FC8B-AB09-30FFD9F44F73}"/>
          </ac:cxnSpMkLst>
        </pc:cxnChg>
        <pc:cxnChg chg="add mod">
          <ac:chgData name="Mrs L Webster" userId="e46f0a3f-fc4e-4d7b-94a6-4acf829689c1" providerId="ADAL" clId="{4981A51B-DD4C-40D0-ACC6-95C2C4B61EA3}" dt="2026-06-18T07:34:15.324" v="4151" actId="14100"/>
          <ac:cxnSpMkLst>
            <pc:docMk/>
            <pc:sldMk cId="4243068649" sldId="264"/>
            <ac:cxnSpMk id="37" creationId="{0DBBEFCC-8081-2588-9E96-1D8BB92F9F2A}"/>
          </ac:cxnSpMkLst>
        </pc:cxnChg>
        <pc:cxnChg chg="add mod">
          <ac:chgData name="Mrs L Webster" userId="e46f0a3f-fc4e-4d7b-94a6-4acf829689c1" providerId="ADAL" clId="{4981A51B-DD4C-40D0-ACC6-95C2C4B61EA3}" dt="2026-06-18T08:39:15.391" v="4342" actId="14100"/>
          <ac:cxnSpMkLst>
            <pc:docMk/>
            <pc:sldMk cId="4243068649" sldId="264"/>
            <ac:cxnSpMk id="44" creationId="{5EF9714A-6922-DC42-37A4-67E1B6A850DC}"/>
          </ac:cxnSpMkLst>
        </pc:cxnChg>
        <pc:cxnChg chg="add mod">
          <ac:chgData name="Mrs L Webster" userId="e46f0a3f-fc4e-4d7b-94a6-4acf829689c1" providerId="ADAL" clId="{4981A51B-DD4C-40D0-ACC6-95C2C4B61EA3}" dt="2026-06-18T08:38:07.681" v="4244" actId="14100"/>
          <ac:cxnSpMkLst>
            <pc:docMk/>
            <pc:sldMk cId="4243068649" sldId="264"/>
            <ac:cxnSpMk id="47" creationId="{19402283-40F9-D72E-92B9-6066EAE98F43}"/>
          </ac:cxnSpMkLst>
        </pc:cxnChg>
        <pc:cxnChg chg="mod">
          <ac:chgData name="Mrs L Webster" userId="e46f0a3f-fc4e-4d7b-94a6-4acf829689c1" providerId="ADAL" clId="{4981A51B-DD4C-40D0-ACC6-95C2C4B61EA3}" dt="2026-06-17T11:28:32.006" v="3391" actId="20577"/>
          <ac:cxnSpMkLst>
            <pc:docMk/>
            <pc:sldMk cId="4243068649" sldId="264"/>
            <ac:cxnSpMk id="62" creationId="{52EFF698-E16F-64C7-532B-31BD0D5E8481}"/>
          </ac:cxnSpMkLst>
        </pc:cxnChg>
        <pc:cxnChg chg="mod">
          <ac:chgData name="Mrs L Webster" userId="e46f0a3f-fc4e-4d7b-94a6-4acf829689c1" providerId="ADAL" clId="{4981A51B-DD4C-40D0-ACC6-95C2C4B61EA3}" dt="2026-06-17T11:32:52.181" v="3696" actId="14100"/>
          <ac:cxnSpMkLst>
            <pc:docMk/>
            <pc:sldMk cId="4243068649" sldId="264"/>
            <ac:cxnSpMk id="89" creationId="{4FD561BB-DFBC-D7AE-8E1A-9E1CD7E872FA}"/>
          </ac:cxnSpMkLst>
        </pc:cxnChg>
        <pc:cxnChg chg="mod">
          <ac:chgData name="Mrs L Webster" userId="e46f0a3f-fc4e-4d7b-94a6-4acf829689c1" providerId="ADAL" clId="{4981A51B-DD4C-40D0-ACC6-95C2C4B61EA3}" dt="2026-06-17T11:32:24.484" v="3632" actId="14100"/>
          <ac:cxnSpMkLst>
            <pc:docMk/>
            <pc:sldMk cId="4243068649" sldId="264"/>
            <ac:cxnSpMk id="99" creationId="{F29AA8E2-19E4-BBD8-5EC4-7ED7F43CE80D}"/>
          </ac:cxnSpMkLst>
        </pc:cxnChg>
        <pc:cxnChg chg="mod">
          <ac:chgData name="Mrs L Webster" userId="e46f0a3f-fc4e-4d7b-94a6-4acf829689c1" providerId="ADAL" clId="{4981A51B-DD4C-40D0-ACC6-95C2C4B61EA3}" dt="2026-06-18T07:29:20.755" v="3870" actId="14100"/>
          <ac:cxnSpMkLst>
            <pc:docMk/>
            <pc:sldMk cId="4243068649" sldId="264"/>
            <ac:cxnSpMk id="117" creationId="{DD6A3CB7-EAAA-7AE6-5191-D3BAD24743B5}"/>
          </ac:cxnSpMkLst>
        </pc:cxnChg>
        <pc:cxnChg chg="mod">
          <ac:chgData name="Mrs L Webster" userId="e46f0a3f-fc4e-4d7b-94a6-4acf829689c1" providerId="ADAL" clId="{4981A51B-DD4C-40D0-ACC6-95C2C4B61EA3}" dt="2026-06-18T07:31:25.856" v="3968" actId="20577"/>
          <ac:cxnSpMkLst>
            <pc:docMk/>
            <pc:sldMk cId="4243068649" sldId="264"/>
            <ac:cxnSpMk id="170" creationId="{6C209EB0-4355-B570-841C-71B03C389F33}"/>
          </ac:cxnSpMkLst>
        </pc:cxnChg>
        <pc:cxnChg chg="mod">
          <ac:chgData name="Mrs L Webster" userId="e46f0a3f-fc4e-4d7b-94a6-4acf829689c1" providerId="ADAL" clId="{4981A51B-DD4C-40D0-ACC6-95C2C4B61EA3}" dt="2026-06-18T07:33:08.477" v="4090" actId="14100"/>
          <ac:cxnSpMkLst>
            <pc:docMk/>
            <pc:sldMk cId="4243068649" sldId="264"/>
            <ac:cxnSpMk id="180" creationId="{90669B98-38A5-2217-219B-3FA4093A9B9F}"/>
          </ac:cxnSpMkLst>
        </pc:cxnChg>
        <pc:cxnChg chg="mod">
          <ac:chgData name="Mrs L Webster" userId="e46f0a3f-fc4e-4d7b-94a6-4acf829689c1" providerId="ADAL" clId="{4981A51B-DD4C-40D0-ACC6-95C2C4B61EA3}" dt="2026-06-17T11:29:32.470" v="3469" actId="20577"/>
          <ac:cxnSpMkLst>
            <pc:docMk/>
            <pc:sldMk cId="4243068649" sldId="264"/>
            <ac:cxnSpMk id="189" creationId="{127E4F2C-6614-487B-68A8-C99E349D6698}"/>
          </ac:cxnSpMkLst>
        </pc:cxnChg>
        <pc:cxnChg chg="mod">
          <ac:chgData name="Mrs L Webster" userId="e46f0a3f-fc4e-4d7b-94a6-4acf829689c1" providerId="ADAL" clId="{4981A51B-DD4C-40D0-ACC6-95C2C4B61EA3}" dt="2026-06-18T07:33:05.131" v="4088" actId="1076"/>
          <ac:cxnSpMkLst>
            <pc:docMk/>
            <pc:sldMk cId="4243068649" sldId="264"/>
            <ac:cxnSpMk id="289" creationId="{A4732D33-AF93-8BF5-FA27-3A28D736D4CF}"/>
          </ac:cxnSpMkLst>
        </pc:cxnChg>
        <pc:cxnChg chg="mod">
          <ac:chgData name="Mrs L Webster" userId="e46f0a3f-fc4e-4d7b-94a6-4acf829689c1" providerId="ADAL" clId="{4981A51B-DD4C-40D0-ACC6-95C2C4B61EA3}" dt="2026-06-18T08:46:26.445" v="4750" actId="1076"/>
          <ac:cxnSpMkLst>
            <pc:docMk/>
            <pc:sldMk cId="4243068649" sldId="264"/>
            <ac:cxnSpMk id="322" creationId="{A20FA986-455E-8C1F-A71B-A674F443F65A}"/>
          </ac:cxnSpMkLst>
        </pc:cxnChg>
        <pc:cxnChg chg="mod">
          <ac:chgData name="Mrs L Webster" userId="e46f0a3f-fc4e-4d7b-94a6-4acf829689c1" providerId="ADAL" clId="{4981A51B-DD4C-40D0-ACC6-95C2C4B61EA3}" dt="2026-06-18T08:38:43.335" v="4314" actId="14100"/>
          <ac:cxnSpMkLst>
            <pc:docMk/>
            <pc:sldMk cId="4243068649" sldId="264"/>
            <ac:cxnSpMk id="324" creationId="{41AB1556-5439-8064-BFF3-B2AB465493A6}"/>
          </ac:cxnSpMkLst>
        </pc:cxnChg>
        <pc:cxnChg chg="mod">
          <ac:chgData name="Mrs L Webster" userId="e46f0a3f-fc4e-4d7b-94a6-4acf829689c1" providerId="ADAL" clId="{4981A51B-DD4C-40D0-ACC6-95C2C4B61EA3}" dt="2026-06-18T08:37:55.551" v="4240" actId="14100"/>
          <ac:cxnSpMkLst>
            <pc:docMk/>
            <pc:sldMk cId="4243068649" sldId="264"/>
            <ac:cxnSpMk id="334" creationId="{49E06B33-54C0-B8C3-1E99-8E133474A21D}"/>
          </ac:cxnSpMkLst>
        </pc:cxnChg>
        <pc:cxnChg chg="mod">
          <ac:chgData name="Mrs L Webster" userId="e46f0a3f-fc4e-4d7b-94a6-4acf829689c1" providerId="ADAL" clId="{4981A51B-DD4C-40D0-ACC6-95C2C4B61EA3}" dt="2026-06-18T08:37:12.232" v="4215" actId="14100"/>
          <ac:cxnSpMkLst>
            <pc:docMk/>
            <pc:sldMk cId="4243068649" sldId="264"/>
            <ac:cxnSpMk id="339" creationId="{0D9C6334-F9AE-BA87-7B0B-829651F86E0A}"/>
          </ac:cxnSpMkLst>
        </pc:cxnChg>
        <pc:cxnChg chg="mod">
          <ac:chgData name="Mrs L Webster" userId="e46f0a3f-fc4e-4d7b-94a6-4acf829689c1" providerId="ADAL" clId="{4981A51B-DD4C-40D0-ACC6-95C2C4B61EA3}" dt="2026-06-18T08:40:01.167" v="4420" actId="14100"/>
          <ac:cxnSpMkLst>
            <pc:docMk/>
            <pc:sldMk cId="4243068649" sldId="264"/>
            <ac:cxnSpMk id="351" creationId="{149FD14A-4BA8-4B64-9225-92311DC9D263}"/>
          </ac:cxnSpMkLst>
        </pc:cxnChg>
        <pc:cxnChg chg="mod">
          <ac:chgData name="Mrs L Webster" userId="e46f0a3f-fc4e-4d7b-94a6-4acf829689c1" providerId="ADAL" clId="{4981A51B-DD4C-40D0-ACC6-95C2C4B61EA3}" dt="2026-06-18T08:43:02.111" v="4633" actId="14100"/>
          <ac:cxnSpMkLst>
            <pc:docMk/>
            <pc:sldMk cId="4243068649" sldId="264"/>
            <ac:cxnSpMk id="425" creationId="{54E0F695-C327-CC93-6A4F-921A496FAF9B}"/>
          </ac:cxnSpMkLst>
        </pc:cxnChg>
        <pc:cxnChg chg="mod">
          <ac:chgData name="Mrs L Webster" userId="e46f0a3f-fc4e-4d7b-94a6-4acf829689c1" providerId="ADAL" clId="{4981A51B-DD4C-40D0-ACC6-95C2C4B61EA3}" dt="2026-06-18T08:42:27.190" v="4576" actId="14100"/>
          <ac:cxnSpMkLst>
            <pc:docMk/>
            <pc:sldMk cId="4243068649" sldId="264"/>
            <ac:cxnSpMk id="427" creationId="{39E19683-7222-C2A8-2988-7D1F89F2F7A8}"/>
          </ac:cxnSpMkLst>
        </pc:cxnChg>
        <pc:cxnChg chg="mod">
          <ac:chgData name="Mrs L Webster" userId="e46f0a3f-fc4e-4d7b-94a6-4acf829689c1" providerId="ADAL" clId="{4981A51B-DD4C-40D0-ACC6-95C2C4B61EA3}" dt="2026-06-17T11:33:52.724" v="3788" actId="14100"/>
          <ac:cxnSpMkLst>
            <pc:docMk/>
            <pc:sldMk cId="4243068649" sldId="264"/>
            <ac:cxnSpMk id="437" creationId="{06F70C70-A9CF-8A60-EE29-3F9FCC259A65}"/>
          </ac:cxnSpMkLst>
        </pc:cxnChg>
        <pc:cxnChg chg="mod">
          <ac:chgData name="Mrs L Webster" userId="e46f0a3f-fc4e-4d7b-94a6-4acf829689c1" providerId="ADAL" clId="{4981A51B-DD4C-40D0-ACC6-95C2C4B61EA3}" dt="2026-06-17T11:29:05.430" v="3430" actId="20577"/>
          <ac:cxnSpMkLst>
            <pc:docMk/>
            <pc:sldMk cId="4243068649" sldId="264"/>
            <ac:cxnSpMk id="439" creationId="{11436531-8EBE-2DD4-0EA2-ADE76A35C359}"/>
          </ac:cxnSpMkLst>
        </pc:cxnChg>
        <pc:cxnChg chg="mod">
          <ac:chgData name="Mrs L Webster" userId="e46f0a3f-fc4e-4d7b-94a6-4acf829689c1" providerId="ADAL" clId="{4981A51B-DD4C-40D0-ACC6-95C2C4B61EA3}" dt="2026-06-18T08:43:36.390" v="4674" actId="1076"/>
          <ac:cxnSpMkLst>
            <pc:docMk/>
            <pc:sldMk cId="4243068649" sldId="264"/>
            <ac:cxnSpMk id="449" creationId="{2C69CB8A-613B-73EF-C145-CD086E243F8A}"/>
          </ac:cxnSpMkLst>
        </pc:cxnChg>
        <pc:cxnChg chg="mod">
          <ac:chgData name="Mrs L Webster" userId="e46f0a3f-fc4e-4d7b-94a6-4acf829689c1" providerId="ADAL" clId="{4981A51B-DD4C-40D0-ACC6-95C2C4B61EA3}" dt="2026-06-18T08:43:48.087" v="4708" actId="14100"/>
          <ac:cxnSpMkLst>
            <pc:docMk/>
            <pc:sldMk cId="4243068649" sldId="264"/>
            <ac:cxnSpMk id="451" creationId="{30935AF3-4F3D-5AAD-1B43-7F69CBCFE535}"/>
          </ac:cxnSpMkLst>
        </pc:cxnChg>
        <pc:cxnChg chg="mod">
          <ac:chgData name="Mrs L Webster" userId="e46f0a3f-fc4e-4d7b-94a6-4acf829689c1" providerId="ADAL" clId="{4981A51B-DD4C-40D0-ACC6-95C2C4B61EA3}" dt="2026-06-18T08:43:55.319" v="4737" actId="20577"/>
          <ac:cxnSpMkLst>
            <pc:docMk/>
            <pc:sldMk cId="4243068649" sldId="264"/>
            <ac:cxnSpMk id="456" creationId="{7F7A69C6-B9F5-2FEC-8553-A5FAEF1BAC6F}"/>
          </ac:cxnSpMkLst>
        </pc:cxnChg>
        <pc:cxnChg chg="mod">
          <ac:chgData name="Mrs L Webster" userId="e46f0a3f-fc4e-4d7b-94a6-4acf829689c1" providerId="ADAL" clId="{4981A51B-DD4C-40D0-ACC6-95C2C4B61EA3}" dt="2026-06-18T07:30:55.455" v="3936" actId="20577"/>
          <ac:cxnSpMkLst>
            <pc:docMk/>
            <pc:sldMk cId="4243068649" sldId="264"/>
            <ac:cxnSpMk id="1037" creationId="{82DF5989-C78F-5444-30BD-A6F9571882C3}"/>
          </ac:cxnSpMkLst>
        </pc:cxnChg>
        <pc:cxnChg chg="mod">
          <ac:chgData name="Mrs L Webster" userId="e46f0a3f-fc4e-4d7b-94a6-4acf829689c1" providerId="ADAL" clId="{4981A51B-DD4C-40D0-ACC6-95C2C4B61EA3}" dt="2026-06-17T11:34:37.989" v="3846" actId="20577"/>
          <ac:cxnSpMkLst>
            <pc:docMk/>
            <pc:sldMk cId="4243068649" sldId="264"/>
            <ac:cxnSpMk id="1042" creationId="{C8A0CD71-859B-EF1A-557E-5D090BDA8C13}"/>
          </ac:cxnSpMkLst>
        </pc:cxnChg>
        <pc:cxnChg chg="mod">
          <ac:chgData name="Mrs L Webster" userId="e46f0a3f-fc4e-4d7b-94a6-4acf829689c1" providerId="ADAL" clId="{4981A51B-DD4C-40D0-ACC6-95C2C4B61EA3}" dt="2026-06-17T11:30:52.833" v="3570" actId="14100"/>
          <ac:cxnSpMkLst>
            <pc:docMk/>
            <pc:sldMk cId="4243068649" sldId="264"/>
            <ac:cxnSpMk id="1062" creationId="{2C582A43-3BF7-AFDA-33F0-15AD3F063FB5}"/>
          </ac:cxnSpMkLst>
        </pc:cxnChg>
      </pc:sldChg>
      <pc:sldChg chg="addSp delSp modSp add mod">
        <pc:chgData name="Mrs L Webster" userId="e46f0a3f-fc4e-4d7b-94a6-4acf829689c1" providerId="ADAL" clId="{4981A51B-DD4C-40D0-ACC6-95C2C4B61EA3}" dt="2026-07-02T09:17:53.580" v="7675" actId="1076"/>
        <pc:sldMkLst>
          <pc:docMk/>
          <pc:sldMk cId="506585825" sldId="265"/>
        </pc:sldMkLst>
        <pc:spChg chg="mod">
          <ac:chgData name="Mrs L Webster" userId="e46f0a3f-fc4e-4d7b-94a6-4acf829689c1" providerId="ADAL" clId="{4981A51B-DD4C-40D0-ACC6-95C2C4B61EA3}" dt="2026-07-02T09:04:14.752" v="6667" actId="20577"/>
          <ac:spMkLst>
            <pc:docMk/>
            <pc:sldMk cId="506585825" sldId="265"/>
            <ac:spMk id="5" creationId="{E1FFB8CA-4810-D8E1-53B3-22F3976BF531}"/>
          </ac:spMkLst>
        </pc:spChg>
        <pc:spChg chg="mod">
          <ac:chgData name="Mrs L Webster" userId="e46f0a3f-fc4e-4d7b-94a6-4acf829689c1" providerId="ADAL" clId="{4981A51B-DD4C-40D0-ACC6-95C2C4B61EA3}" dt="2026-07-02T09:03:20.685" v="6630" actId="20577"/>
          <ac:spMkLst>
            <pc:docMk/>
            <pc:sldMk cId="506585825" sldId="265"/>
            <ac:spMk id="6" creationId="{EB8F8C51-95D6-8278-E716-8D90036C2C26}"/>
          </ac:spMkLst>
        </pc:spChg>
        <pc:spChg chg="mod">
          <ac:chgData name="Mrs L Webster" userId="e46f0a3f-fc4e-4d7b-94a6-4acf829689c1" providerId="ADAL" clId="{4981A51B-DD4C-40D0-ACC6-95C2C4B61EA3}" dt="2026-07-02T09:04:06.400" v="6664" actId="1076"/>
          <ac:spMkLst>
            <pc:docMk/>
            <pc:sldMk cId="506585825" sldId="265"/>
            <ac:spMk id="7" creationId="{3EFD40A1-6863-44FD-96F1-7DF5BFADA60B}"/>
          </ac:spMkLst>
        </pc:spChg>
        <pc:spChg chg="mod">
          <ac:chgData name="Mrs L Webster" userId="e46f0a3f-fc4e-4d7b-94a6-4acf829689c1" providerId="ADAL" clId="{4981A51B-DD4C-40D0-ACC6-95C2C4B61EA3}" dt="2026-07-02T09:00:54.602" v="6499" actId="20577"/>
          <ac:spMkLst>
            <pc:docMk/>
            <pc:sldMk cId="506585825" sldId="265"/>
            <ac:spMk id="8" creationId="{48755C08-45CC-DC0D-8CFA-2CB39B9D578C}"/>
          </ac:spMkLst>
        </pc:spChg>
        <pc:spChg chg="mod">
          <ac:chgData name="Mrs L Webster" userId="e46f0a3f-fc4e-4d7b-94a6-4acf829689c1" providerId="ADAL" clId="{4981A51B-DD4C-40D0-ACC6-95C2C4B61EA3}" dt="2026-07-02T09:05:50.926" v="6782" actId="20577"/>
          <ac:spMkLst>
            <pc:docMk/>
            <pc:sldMk cId="506585825" sldId="265"/>
            <ac:spMk id="14" creationId="{DE87DB5C-967D-7559-87C9-B26375903AEF}"/>
          </ac:spMkLst>
        </pc:spChg>
        <pc:spChg chg="del">
          <ac:chgData name="Mrs L Webster" userId="e46f0a3f-fc4e-4d7b-94a6-4acf829689c1" providerId="ADAL" clId="{4981A51B-DD4C-40D0-ACC6-95C2C4B61EA3}" dt="2026-07-02T09:08:54.963" v="7012" actId="478"/>
          <ac:spMkLst>
            <pc:docMk/>
            <pc:sldMk cId="506585825" sldId="265"/>
            <ac:spMk id="19" creationId="{91AC0D1C-BCA7-FC03-481F-C9488961FCC6}"/>
          </ac:spMkLst>
        </pc:spChg>
        <pc:spChg chg="mod">
          <ac:chgData name="Mrs L Webster" userId="e46f0a3f-fc4e-4d7b-94a6-4acf829689c1" providerId="ADAL" clId="{4981A51B-DD4C-40D0-ACC6-95C2C4B61EA3}" dt="2026-07-02T09:07:46.399" v="6950" actId="1076"/>
          <ac:spMkLst>
            <pc:docMk/>
            <pc:sldMk cId="506585825" sldId="265"/>
            <ac:spMk id="20" creationId="{B97D6774-891D-0DA0-7372-64BD9E0A5C71}"/>
          </ac:spMkLst>
        </pc:spChg>
        <pc:spChg chg="del">
          <ac:chgData name="Mrs L Webster" userId="e46f0a3f-fc4e-4d7b-94a6-4acf829689c1" providerId="ADAL" clId="{4981A51B-DD4C-40D0-ACC6-95C2C4B61EA3}" dt="2026-07-02T08:58:31.707" v="6410" actId="478"/>
          <ac:spMkLst>
            <pc:docMk/>
            <pc:sldMk cId="506585825" sldId="265"/>
            <ac:spMk id="27" creationId="{FBC39976-A28F-3177-5FEE-691E5D6C5C75}"/>
          </ac:spMkLst>
        </pc:spChg>
        <pc:spChg chg="add mod">
          <ac:chgData name="Mrs L Webster" userId="e46f0a3f-fc4e-4d7b-94a6-4acf829689c1" providerId="ADAL" clId="{4981A51B-DD4C-40D0-ACC6-95C2C4B61EA3}" dt="2026-07-02T09:13:46.513" v="7322" actId="1076"/>
          <ac:spMkLst>
            <pc:docMk/>
            <pc:sldMk cId="506585825" sldId="265"/>
            <ac:spMk id="32" creationId="{1C691DC8-63DF-5E38-706E-DF99D2C2E2DF}"/>
          </ac:spMkLst>
        </pc:spChg>
        <pc:spChg chg="add mod">
          <ac:chgData name="Mrs L Webster" userId="e46f0a3f-fc4e-4d7b-94a6-4acf829689c1" providerId="ADAL" clId="{4981A51B-DD4C-40D0-ACC6-95C2C4B61EA3}" dt="2026-07-02T09:11:00.785" v="7158" actId="20577"/>
          <ac:spMkLst>
            <pc:docMk/>
            <pc:sldMk cId="506585825" sldId="265"/>
            <ac:spMk id="37" creationId="{6587331C-1AF5-9CDF-757E-19C9EE1AA423}"/>
          </ac:spMkLst>
        </pc:spChg>
        <pc:spChg chg="mod">
          <ac:chgData name="Mrs L Webster" userId="e46f0a3f-fc4e-4d7b-94a6-4acf829689c1" providerId="ADAL" clId="{4981A51B-DD4C-40D0-ACC6-95C2C4B61EA3}" dt="2026-07-02T09:13:10.626" v="7308" actId="20577"/>
          <ac:spMkLst>
            <pc:docMk/>
            <pc:sldMk cId="506585825" sldId="265"/>
            <ac:spMk id="43" creationId="{5B4E2379-0FA2-32AB-3122-C0226A87C50E}"/>
          </ac:spMkLst>
        </pc:spChg>
        <pc:spChg chg="add mod">
          <ac:chgData name="Mrs L Webster" userId="e46f0a3f-fc4e-4d7b-94a6-4acf829689c1" providerId="ADAL" clId="{4981A51B-DD4C-40D0-ACC6-95C2C4B61EA3}" dt="2026-07-02T09:13:31.010" v="7319" actId="20577"/>
          <ac:spMkLst>
            <pc:docMk/>
            <pc:sldMk cId="506585825" sldId="265"/>
            <ac:spMk id="44" creationId="{83956540-6EEB-4630-FD0E-0EEB2244E680}"/>
          </ac:spMkLst>
        </pc:spChg>
        <pc:spChg chg="add mod">
          <ac:chgData name="Mrs L Webster" userId="e46f0a3f-fc4e-4d7b-94a6-4acf829689c1" providerId="ADAL" clId="{4981A51B-DD4C-40D0-ACC6-95C2C4B61EA3}" dt="2026-07-02T09:13:58.507" v="7343" actId="1076"/>
          <ac:spMkLst>
            <pc:docMk/>
            <pc:sldMk cId="506585825" sldId="265"/>
            <ac:spMk id="46" creationId="{69330032-13DF-7564-5EE1-ED478DCC5AC4}"/>
          </ac:spMkLst>
        </pc:spChg>
        <pc:spChg chg="add mod">
          <ac:chgData name="Mrs L Webster" userId="e46f0a3f-fc4e-4d7b-94a6-4acf829689c1" providerId="ADAL" clId="{4981A51B-DD4C-40D0-ACC6-95C2C4B61EA3}" dt="2026-07-02T09:14:29.396" v="7385" actId="20577"/>
          <ac:spMkLst>
            <pc:docMk/>
            <pc:sldMk cId="506585825" sldId="265"/>
            <ac:spMk id="49" creationId="{6FC86E04-55F1-D190-EDE1-560F26816F17}"/>
          </ac:spMkLst>
        </pc:spChg>
        <pc:spChg chg="add mod">
          <ac:chgData name="Mrs L Webster" userId="e46f0a3f-fc4e-4d7b-94a6-4acf829689c1" providerId="ADAL" clId="{4981A51B-DD4C-40D0-ACC6-95C2C4B61EA3}" dt="2026-07-02T09:15:42.612" v="7478" actId="20577"/>
          <ac:spMkLst>
            <pc:docMk/>
            <pc:sldMk cId="506585825" sldId="265"/>
            <ac:spMk id="52" creationId="{F68FE17A-B02F-1959-4194-D6B248342899}"/>
          </ac:spMkLst>
        </pc:spChg>
        <pc:spChg chg="add mod">
          <ac:chgData name="Mrs L Webster" userId="e46f0a3f-fc4e-4d7b-94a6-4acf829689c1" providerId="ADAL" clId="{4981A51B-DD4C-40D0-ACC6-95C2C4B61EA3}" dt="2026-07-02T09:17:53.580" v="7675" actId="1076"/>
          <ac:spMkLst>
            <pc:docMk/>
            <pc:sldMk cId="506585825" sldId="265"/>
            <ac:spMk id="57" creationId="{09C16885-941A-158F-3A22-CEC8252E4B54}"/>
          </ac:spMkLst>
        </pc:spChg>
        <pc:spChg chg="del">
          <ac:chgData name="Mrs L Webster" userId="e46f0a3f-fc4e-4d7b-94a6-4acf829689c1" providerId="ADAL" clId="{4981A51B-DD4C-40D0-ACC6-95C2C4B61EA3}" dt="2026-07-02T09:04:59.506" v="6709" actId="478"/>
          <ac:spMkLst>
            <pc:docMk/>
            <pc:sldMk cId="506585825" sldId="265"/>
            <ac:spMk id="60" creationId="{5ACE4C39-F724-D6AF-605F-3D23C06B70D8}"/>
          </ac:spMkLst>
        </pc:spChg>
        <pc:spChg chg="mod">
          <ac:chgData name="Mrs L Webster" userId="e46f0a3f-fc4e-4d7b-94a6-4acf829689c1" providerId="ADAL" clId="{4981A51B-DD4C-40D0-ACC6-95C2C4B61EA3}" dt="2026-07-02T09:01:08.349" v="6528" actId="20577"/>
          <ac:spMkLst>
            <pc:docMk/>
            <pc:sldMk cId="506585825" sldId="265"/>
            <ac:spMk id="61" creationId="{8425F51B-EFAC-ACBB-6DBF-95AB160DB6DF}"/>
          </ac:spMkLst>
        </pc:spChg>
        <pc:spChg chg="mod">
          <ac:chgData name="Mrs L Webster" userId="e46f0a3f-fc4e-4d7b-94a6-4acf829689c1" providerId="ADAL" clId="{4981A51B-DD4C-40D0-ACC6-95C2C4B61EA3}" dt="2026-07-02T09:06:34.064" v="6826" actId="14100"/>
          <ac:spMkLst>
            <pc:docMk/>
            <pc:sldMk cId="506585825" sldId="265"/>
            <ac:spMk id="65" creationId="{FD509B91-FE09-C4F0-AD49-0FFEE96FDB21}"/>
          </ac:spMkLst>
        </pc:spChg>
        <pc:spChg chg="mod">
          <ac:chgData name="Mrs L Webster" userId="e46f0a3f-fc4e-4d7b-94a6-4acf829689c1" providerId="ADAL" clId="{4981A51B-DD4C-40D0-ACC6-95C2C4B61EA3}" dt="2026-07-02T09:06:07.662" v="6802" actId="20577"/>
          <ac:spMkLst>
            <pc:docMk/>
            <pc:sldMk cId="506585825" sldId="265"/>
            <ac:spMk id="71" creationId="{EBF4E8CB-343E-176F-F496-314DB71EE687}"/>
          </ac:spMkLst>
        </pc:spChg>
        <pc:spChg chg="mod">
          <ac:chgData name="Mrs L Webster" userId="e46f0a3f-fc4e-4d7b-94a6-4acf829689c1" providerId="ADAL" clId="{4981A51B-DD4C-40D0-ACC6-95C2C4B61EA3}" dt="2026-07-02T09:01:27.788" v="6573" actId="20577"/>
          <ac:spMkLst>
            <pc:docMk/>
            <pc:sldMk cId="506585825" sldId="265"/>
            <ac:spMk id="75" creationId="{43A9909A-4663-1725-961A-BA7622F9FC88}"/>
          </ac:spMkLst>
        </pc:spChg>
        <pc:spChg chg="mod">
          <ac:chgData name="Mrs L Webster" userId="e46f0a3f-fc4e-4d7b-94a6-4acf829689c1" providerId="ADAL" clId="{4981A51B-DD4C-40D0-ACC6-95C2C4B61EA3}" dt="2026-07-02T09:07:53.400" v="6952" actId="313"/>
          <ac:spMkLst>
            <pc:docMk/>
            <pc:sldMk cId="506585825" sldId="265"/>
            <ac:spMk id="81" creationId="{56900930-57A3-225D-8A3B-C55C5D975C04}"/>
          </ac:spMkLst>
        </pc:spChg>
        <pc:spChg chg="mod">
          <ac:chgData name="Mrs L Webster" userId="e46f0a3f-fc4e-4d7b-94a6-4acf829689c1" providerId="ADAL" clId="{4981A51B-DD4C-40D0-ACC6-95C2C4B61EA3}" dt="2026-07-02T09:09:19.395" v="7044" actId="20577"/>
          <ac:spMkLst>
            <pc:docMk/>
            <pc:sldMk cId="506585825" sldId="265"/>
            <ac:spMk id="85" creationId="{A9A620F7-4C5F-71E6-54D0-18C6424310A7}"/>
          </ac:spMkLst>
        </pc:spChg>
        <pc:spChg chg="mod">
          <ac:chgData name="Mrs L Webster" userId="e46f0a3f-fc4e-4d7b-94a6-4acf829689c1" providerId="ADAL" clId="{4981A51B-DD4C-40D0-ACC6-95C2C4B61EA3}" dt="2026-07-02T09:08:09.007" v="6965" actId="20577"/>
          <ac:spMkLst>
            <pc:docMk/>
            <pc:sldMk cId="506585825" sldId="265"/>
            <ac:spMk id="87" creationId="{B2122ECC-0A3D-0084-26C6-A2C052D9D79A}"/>
          </ac:spMkLst>
        </pc:spChg>
        <pc:spChg chg="mod">
          <ac:chgData name="Mrs L Webster" userId="e46f0a3f-fc4e-4d7b-94a6-4acf829689c1" providerId="ADAL" clId="{4981A51B-DD4C-40D0-ACC6-95C2C4B61EA3}" dt="2026-07-02T09:09:55.543" v="7097" actId="1076"/>
          <ac:spMkLst>
            <pc:docMk/>
            <pc:sldMk cId="506585825" sldId="265"/>
            <ac:spMk id="102" creationId="{7CF054C0-CCE2-A1DA-CC08-3C179B645923}"/>
          </ac:spMkLst>
        </pc:spChg>
        <pc:spChg chg="del">
          <ac:chgData name="Mrs L Webster" userId="e46f0a3f-fc4e-4d7b-94a6-4acf829689c1" providerId="ADAL" clId="{4981A51B-DD4C-40D0-ACC6-95C2C4B61EA3}" dt="2026-07-02T08:58:59.342" v="6425" actId="478"/>
          <ac:spMkLst>
            <pc:docMk/>
            <pc:sldMk cId="506585825" sldId="265"/>
            <ac:spMk id="104" creationId="{0709383C-4C09-8020-052A-CC9F309457D4}"/>
          </ac:spMkLst>
        </pc:spChg>
        <pc:spChg chg="del">
          <ac:chgData name="Mrs L Webster" userId="e46f0a3f-fc4e-4d7b-94a6-4acf829689c1" providerId="ADAL" clId="{4981A51B-DD4C-40D0-ACC6-95C2C4B61EA3}" dt="2026-07-02T08:58:59.342" v="6425" actId="478"/>
          <ac:spMkLst>
            <pc:docMk/>
            <pc:sldMk cId="506585825" sldId="265"/>
            <ac:spMk id="106" creationId="{20DD707A-3B85-DCF1-CF72-26255F3D38F5}"/>
          </ac:spMkLst>
        </pc:spChg>
        <pc:spChg chg="mod">
          <ac:chgData name="Mrs L Webster" userId="e46f0a3f-fc4e-4d7b-94a6-4acf829689c1" providerId="ADAL" clId="{4981A51B-DD4C-40D0-ACC6-95C2C4B61EA3}" dt="2026-07-02T09:09:38.988" v="7069" actId="122"/>
          <ac:spMkLst>
            <pc:docMk/>
            <pc:sldMk cId="506585825" sldId="265"/>
            <ac:spMk id="110" creationId="{3DEEA2B6-47B1-907C-520C-EB096AC50D38}"/>
          </ac:spMkLst>
        </pc:spChg>
        <pc:spChg chg="mod">
          <ac:chgData name="Mrs L Webster" userId="e46f0a3f-fc4e-4d7b-94a6-4acf829689c1" providerId="ADAL" clId="{4981A51B-DD4C-40D0-ACC6-95C2C4B61EA3}" dt="2026-07-02T09:11:45.786" v="7185" actId="14100"/>
          <ac:spMkLst>
            <pc:docMk/>
            <pc:sldMk cId="506585825" sldId="265"/>
            <ac:spMk id="111" creationId="{8AC290D6-B43B-8E42-EA7C-35C9E0AB050E}"/>
          </ac:spMkLst>
        </pc:spChg>
        <pc:spChg chg="mod">
          <ac:chgData name="Mrs L Webster" userId="e46f0a3f-fc4e-4d7b-94a6-4acf829689c1" providerId="ADAL" clId="{4981A51B-DD4C-40D0-ACC6-95C2C4B61EA3}" dt="2026-07-02T09:11:55.186" v="7215" actId="1076"/>
          <ac:spMkLst>
            <pc:docMk/>
            <pc:sldMk cId="506585825" sldId="265"/>
            <ac:spMk id="112" creationId="{5CC16CC2-DB4E-5F48-6177-B144C82CC557}"/>
          </ac:spMkLst>
        </pc:spChg>
        <pc:spChg chg="del">
          <ac:chgData name="Mrs L Webster" userId="e46f0a3f-fc4e-4d7b-94a6-4acf829689c1" providerId="ADAL" clId="{4981A51B-DD4C-40D0-ACC6-95C2C4B61EA3}" dt="2026-07-02T08:58:59.342" v="6425" actId="478"/>
          <ac:spMkLst>
            <pc:docMk/>
            <pc:sldMk cId="506585825" sldId="265"/>
            <ac:spMk id="121" creationId="{7201D495-C828-CB81-6CDF-B0FB5D75C098}"/>
          </ac:spMkLst>
        </pc:spChg>
        <pc:spChg chg="add del">
          <ac:chgData name="Mrs L Webster" userId="e46f0a3f-fc4e-4d7b-94a6-4acf829689c1" providerId="ADAL" clId="{4981A51B-DD4C-40D0-ACC6-95C2C4B61EA3}" dt="2026-07-02T08:58:45.546" v="6424" actId="478"/>
          <ac:spMkLst>
            <pc:docMk/>
            <pc:sldMk cId="506585825" sldId="265"/>
            <ac:spMk id="138" creationId="{661BC2C4-0AF5-EECB-916F-F30992BE5511}"/>
          </ac:spMkLst>
        </pc:spChg>
        <pc:spChg chg="mod">
          <ac:chgData name="Mrs L Webster" userId="e46f0a3f-fc4e-4d7b-94a6-4acf829689c1" providerId="ADAL" clId="{4981A51B-DD4C-40D0-ACC6-95C2C4B61EA3}" dt="2026-06-18T08:48:10.022" v="4761" actId="20577"/>
          <ac:spMkLst>
            <pc:docMk/>
            <pc:sldMk cId="506585825" sldId="265"/>
            <ac:spMk id="157" creationId="{EF33D4BF-7C62-FB83-5AB5-00E7E563DD26}"/>
          </ac:spMkLst>
        </pc:spChg>
        <pc:spChg chg="del">
          <ac:chgData name="Mrs L Webster" userId="e46f0a3f-fc4e-4d7b-94a6-4acf829689c1" providerId="ADAL" clId="{4981A51B-DD4C-40D0-ACC6-95C2C4B61EA3}" dt="2026-07-02T08:58:59.342" v="6425" actId="478"/>
          <ac:spMkLst>
            <pc:docMk/>
            <pc:sldMk cId="506585825" sldId="265"/>
            <ac:spMk id="160" creationId="{69480E23-2CCC-6C06-9BD7-4962FD77279C}"/>
          </ac:spMkLst>
        </pc:spChg>
        <pc:spChg chg="mod">
          <ac:chgData name="Mrs L Webster" userId="e46f0a3f-fc4e-4d7b-94a6-4acf829689c1" providerId="ADAL" clId="{4981A51B-DD4C-40D0-ACC6-95C2C4B61EA3}" dt="2026-07-02T09:10:47.568" v="7145" actId="1076"/>
          <ac:spMkLst>
            <pc:docMk/>
            <pc:sldMk cId="506585825" sldId="265"/>
            <ac:spMk id="161" creationId="{0C274E9E-88A8-E75A-A3FB-4E26E0753018}"/>
          </ac:spMkLst>
        </pc:spChg>
        <pc:spChg chg="mod">
          <ac:chgData name="Mrs L Webster" userId="e46f0a3f-fc4e-4d7b-94a6-4acf829689c1" providerId="ADAL" clId="{4981A51B-DD4C-40D0-ACC6-95C2C4B61EA3}" dt="2026-07-02T09:01:02.907" v="6516" actId="20577"/>
          <ac:spMkLst>
            <pc:docMk/>
            <pc:sldMk cId="506585825" sldId="265"/>
            <ac:spMk id="188" creationId="{E8C973F0-089C-0689-43C1-B772E0801953}"/>
          </ac:spMkLst>
        </pc:spChg>
        <pc:spChg chg="mod">
          <ac:chgData name="Mrs L Webster" userId="e46f0a3f-fc4e-4d7b-94a6-4acf829689c1" providerId="ADAL" clId="{4981A51B-DD4C-40D0-ACC6-95C2C4B61EA3}" dt="2026-07-02T09:05:25.949" v="6752" actId="20577"/>
          <ac:spMkLst>
            <pc:docMk/>
            <pc:sldMk cId="506585825" sldId="265"/>
            <ac:spMk id="190" creationId="{61ADBE2E-F954-C4B9-2EF4-B47127A33226}"/>
          </ac:spMkLst>
        </pc:spChg>
        <pc:spChg chg="mod">
          <ac:chgData name="Mrs L Webster" userId="e46f0a3f-fc4e-4d7b-94a6-4acf829689c1" providerId="ADAL" clId="{4981A51B-DD4C-40D0-ACC6-95C2C4B61EA3}" dt="2026-07-02T09:05:02.742" v="6711" actId="1076"/>
          <ac:spMkLst>
            <pc:docMk/>
            <pc:sldMk cId="506585825" sldId="265"/>
            <ac:spMk id="194" creationId="{D28A37C3-3E64-B714-92F3-1FB01EA4284C}"/>
          </ac:spMkLst>
        </pc:spChg>
        <pc:spChg chg="del">
          <ac:chgData name="Mrs L Webster" userId="e46f0a3f-fc4e-4d7b-94a6-4acf829689c1" providerId="ADAL" clId="{4981A51B-DD4C-40D0-ACC6-95C2C4B61EA3}" dt="2026-07-02T08:58:43.178" v="6422" actId="478"/>
          <ac:spMkLst>
            <pc:docMk/>
            <pc:sldMk cId="506585825" sldId="265"/>
            <ac:spMk id="205" creationId="{5BA72F6B-C83F-7EFD-30C9-9C69E74E3684}"/>
          </ac:spMkLst>
        </pc:spChg>
        <pc:spChg chg="del">
          <ac:chgData name="Mrs L Webster" userId="e46f0a3f-fc4e-4d7b-94a6-4acf829689c1" providerId="ADAL" clId="{4981A51B-DD4C-40D0-ACC6-95C2C4B61EA3}" dt="2026-07-02T08:58:14.316" v="6388" actId="478"/>
          <ac:spMkLst>
            <pc:docMk/>
            <pc:sldMk cId="506585825" sldId="265"/>
            <ac:spMk id="249" creationId="{92146526-B8F5-5624-1332-41A0BD59D7B9}"/>
          </ac:spMkLst>
        </pc:spChg>
        <pc:spChg chg="del">
          <ac:chgData name="Mrs L Webster" userId="e46f0a3f-fc4e-4d7b-94a6-4acf829689c1" providerId="ADAL" clId="{4981A51B-DD4C-40D0-ACC6-95C2C4B61EA3}" dt="2026-07-02T08:58:59.342" v="6425" actId="478"/>
          <ac:spMkLst>
            <pc:docMk/>
            <pc:sldMk cId="506585825" sldId="265"/>
            <ac:spMk id="267" creationId="{5F3D423E-A5D0-ED5F-0B0F-CF73C3C4E8D7}"/>
          </ac:spMkLst>
        </pc:spChg>
        <pc:spChg chg="mod">
          <ac:chgData name="Mrs L Webster" userId="e46f0a3f-fc4e-4d7b-94a6-4acf829689c1" providerId="ADAL" clId="{4981A51B-DD4C-40D0-ACC6-95C2C4B61EA3}" dt="2026-07-02T08:59:24.947" v="6439" actId="403"/>
          <ac:spMkLst>
            <pc:docMk/>
            <pc:sldMk cId="506585825" sldId="265"/>
            <ac:spMk id="271" creationId="{90FC5F04-94D1-0A5C-37BC-B909DCDA2293}"/>
          </ac:spMkLst>
        </pc:spChg>
        <pc:spChg chg="del">
          <ac:chgData name="Mrs L Webster" userId="e46f0a3f-fc4e-4d7b-94a6-4acf829689c1" providerId="ADAL" clId="{4981A51B-DD4C-40D0-ACC6-95C2C4B61EA3}" dt="2026-07-02T08:58:03.419" v="6376" actId="478"/>
          <ac:spMkLst>
            <pc:docMk/>
            <pc:sldMk cId="506585825" sldId="265"/>
            <ac:spMk id="274" creationId="{611E3727-EF56-2672-F0C2-129302E104B7}"/>
          </ac:spMkLst>
        </pc:spChg>
        <pc:spChg chg="mod">
          <ac:chgData name="Mrs L Webster" userId="e46f0a3f-fc4e-4d7b-94a6-4acf829689c1" providerId="ADAL" clId="{4981A51B-DD4C-40D0-ACC6-95C2C4B61EA3}" dt="2026-07-02T08:59:39.972" v="6459" actId="403"/>
          <ac:spMkLst>
            <pc:docMk/>
            <pc:sldMk cId="506585825" sldId="265"/>
            <ac:spMk id="277" creationId="{51DFD369-0746-B781-3CB5-F661D4131C28}"/>
          </ac:spMkLst>
        </pc:spChg>
        <pc:spChg chg="mod">
          <ac:chgData name="Mrs L Webster" userId="e46f0a3f-fc4e-4d7b-94a6-4acf829689c1" providerId="ADAL" clId="{4981A51B-DD4C-40D0-ACC6-95C2C4B61EA3}" dt="2026-07-02T09:00:00.298" v="6474" actId="403"/>
          <ac:spMkLst>
            <pc:docMk/>
            <pc:sldMk cId="506585825" sldId="265"/>
            <ac:spMk id="280" creationId="{E2F169BE-2B50-0E97-95E6-D6F222EFCC68}"/>
          </ac:spMkLst>
        </pc:spChg>
        <pc:spChg chg="del">
          <ac:chgData name="Mrs L Webster" userId="e46f0a3f-fc4e-4d7b-94a6-4acf829689c1" providerId="ADAL" clId="{4981A51B-DD4C-40D0-ACC6-95C2C4B61EA3}" dt="2026-07-02T08:58:59.342" v="6425" actId="478"/>
          <ac:spMkLst>
            <pc:docMk/>
            <pc:sldMk cId="506585825" sldId="265"/>
            <ac:spMk id="282" creationId="{109C63EE-8EB8-9E43-9D2A-9E5DC056CD22}"/>
          </ac:spMkLst>
        </pc:spChg>
        <pc:spChg chg="del">
          <ac:chgData name="Mrs L Webster" userId="e46f0a3f-fc4e-4d7b-94a6-4acf829689c1" providerId="ADAL" clId="{4981A51B-DD4C-40D0-ACC6-95C2C4B61EA3}" dt="2026-07-02T08:58:41.722" v="6420" actId="478"/>
          <ac:spMkLst>
            <pc:docMk/>
            <pc:sldMk cId="506585825" sldId="265"/>
            <ac:spMk id="283" creationId="{F9CA2666-1DBE-2A3E-4E81-739829F08978}"/>
          </ac:spMkLst>
        </pc:spChg>
        <pc:spChg chg="del">
          <ac:chgData name="Mrs L Webster" userId="e46f0a3f-fc4e-4d7b-94a6-4acf829689c1" providerId="ADAL" clId="{4981A51B-DD4C-40D0-ACC6-95C2C4B61EA3}" dt="2026-07-02T08:58:20.297" v="6397" actId="478"/>
          <ac:spMkLst>
            <pc:docMk/>
            <pc:sldMk cId="506585825" sldId="265"/>
            <ac:spMk id="300" creationId="{DCADA2C0-6E5F-3CE2-7A18-2607832187D0}"/>
          </ac:spMkLst>
        </pc:spChg>
        <pc:spChg chg="mod">
          <ac:chgData name="Mrs L Webster" userId="e46f0a3f-fc4e-4d7b-94a6-4acf829689c1" providerId="ADAL" clId="{4981A51B-DD4C-40D0-ACC6-95C2C4B61EA3}" dt="2026-07-02T09:15:30.074" v="7452" actId="1076"/>
          <ac:spMkLst>
            <pc:docMk/>
            <pc:sldMk cId="506585825" sldId="265"/>
            <ac:spMk id="301" creationId="{69906279-5B1E-7BB6-D803-5E0568B7D2B5}"/>
          </ac:spMkLst>
        </pc:spChg>
        <pc:spChg chg="del">
          <ac:chgData name="Mrs L Webster" userId="e46f0a3f-fc4e-4d7b-94a6-4acf829689c1" providerId="ADAL" clId="{4981A51B-DD4C-40D0-ACC6-95C2C4B61EA3}" dt="2026-07-02T08:58:31.066" v="6409" actId="478"/>
          <ac:spMkLst>
            <pc:docMk/>
            <pc:sldMk cId="506585825" sldId="265"/>
            <ac:spMk id="307" creationId="{B2B318E8-2E38-E7D5-96C0-F11A80875872}"/>
          </ac:spMkLst>
        </pc:spChg>
        <pc:spChg chg="del">
          <ac:chgData name="Mrs L Webster" userId="e46f0a3f-fc4e-4d7b-94a6-4acf829689c1" providerId="ADAL" clId="{4981A51B-DD4C-40D0-ACC6-95C2C4B61EA3}" dt="2026-07-02T08:58:34.026" v="6414" actId="478"/>
          <ac:spMkLst>
            <pc:docMk/>
            <pc:sldMk cId="506585825" sldId="265"/>
            <ac:spMk id="316" creationId="{85BD2D42-A85D-9198-D17A-B5DD904FE4FB}"/>
          </ac:spMkLst>
        </pc:spChg>
        <pc:spChg chg="del">
          <ac:chgData name="Mrs L Webster" userId="e46f0a3f-fc4e-4d7b-94a6-4acf829689c1" providerId="ADAL" clId="{4981A51B-DD4C-40D0-ACC6-95C2C4B61EA3}" dt="2026-07-02T08:58:21.482" v="6399" actId="478"/>
          <ac:spMkLst>
            <pc:docMk/>
            <pc:sldMk cId="506585825" sldId="265"/>
            <ac:spMk id="319" creationId="{46A38380-65CC-6165-968D-6974CE3EB11C}"/>
          </ac:spMkLst>
        </pc:spChg>
        <pc:spChg chg="del">
          <ac:chgData name="Mrs L Webster" userId="e46f0a3f-fc4e-4d7b-94a6-4acf829689c1" providerId="ADAL" clId="{4981A51B-DD4C-40D0-ACC6-95C2C4B61EA3}" dt="2026-07-02T08:58:32.714" v="6412" actId="478"/>
          <ac:spMkLst>
            <pc:docMk/>
            <pc:sldMk cId="506585825" sldId="265"/>
            <ac:spMk id="321" creationId="{B51DBDD5-03B6-0AFB-39CB-C98E14E4CD04}"/>
          </ac:spMkLst>
        </pc:spChg>
        <pc:spChg chg="del">
          <ac:chgData name="Mrs L Webster" userId="e46f0a3f-fc4e-4d7b-94a6-4acf829689c1" providerId="ADAL" clId="{4981A51B-DD4C-40D0-ACC6-95C2C4B61EA3}" dt="2026-07-02T08:58:16.589" v="6391" actId="478"/>
          <ac:spMkLst>
            <pc:docMk/>
            <pc:sldMk cId="506585825" sldId="265"/>
            <ac:spMk id="345" creationId="{F40B0411-0CDE-7569-BC8C-76C1D26561E6}"/>
          </ac:spMkLst>
        </pc:spChg>
        <pc:spChg chg="del">
          <ac:chgData name="Mrs L Webster" userId="e46f0a3f-fc4e-4d7b-94a6-4acf829689c1" providerId="ADAL" clId="{4981A51B-DD4C-40D0-ACC6-95C2C4B61EA3}" dt="2026-07-02T08:58:18.473" v="6394" actId="478"/>
          <ac:spMkLst>
            <pc:docMk/>
            <pc:sldMk cId="506585825" sldId="265"/>
            <ac:spMk id="346" creationId="{0EA6BE98-798B-3660-A8DB-A798C2C38FA0}"/>
          </ac:spMkLst>
        </pc:spChg>
        <pc:spChg chg="del">
          <ac:chgData name="Mrs L Webster" userId="e46f0a3f-fc4e-4d7b-94a6-4acf829689c1" providerId="ADAL" clId="{4981A51B-DD4C-40D0-ACC6-95C2C4B61EA3}" dt="2026-07-02T08:58:18.908" v="6395" actId="478"/>
          <ac:spMkLst>
            <pc:docMk/>
            <pc:sldMk cId="506585825" sldId="265"/>
            <ac:spMk id="386" creationId="{2BC7AA71-9A80-9001-D590-317DC79D60F5}"/>
          </ac:spMkLst>
        </pc:spChg>
        <pc:spChg chg="del">
          <ac:chgData name="Mrs L Webster" userId="e46f0a3f-fc4e-4d7b-94a6-4acf829689c1" providerId="ADAL" clId="{4981A51B-DD4C-40D0-ACC6-95C2C4B61EA3}" dt="2026-07-02T08:58:27.946" v="6405" actId="478"/>
          <ac:spMkLst>
            <pc:docMk/>
            <pc:sldMk cId="506585825" sldId="265"/>
            <ac:spMk id="397" creationId="{69A44511-AD3A-AA71-7992-915203333CCB}"/>
          </ac:spMkLst>
        </pc:spChg>
        <pc:spChg chg="del">
          <ac:chgData name="Mrs L Webster" userId="e46f0a3f-fc4e-4d7b-94a6-4acf829689c1" providerId="ADAL" clId="{4981A51B-DD4C-40D0-ACC6-95C2C4B61EA3}" dt="2026-07-02T08:58:23.275" v="6400" actId="478"/>
          <ac:spMkLst>
            <pc:docMk/>
            <pc:sldMk cId="506585825" sldId="265"/>
            <ac:spMk id="398" creationId="{64C7631C-FCC2-8D7F-7134-026A9C6722F7}"/>
          </ac:spMkLst>
        </pc:spChg>
        <pc:spChg chg="del">
          <ac:chgData name="Mrs L Webster" userId="e46f0a3f-fc4e-4d7b-94a6-4acf829689c1" providerId="ADAL" clId="{4981A51B-DD4C-40D0-ACC6-95C2C4B61EA3}" dt="2026-07-02T08:58:27.307" v="6404" actId="478"/>
          <ac:spMkLst>
            <pc:docMk/>
            <pc:sldMk cId="506585825" sldId="265"/>
            <ac:spMk id="399" creationId="{FE318ABF-E1E8-CAC7-102F-F734D52134BA}"/>
          </ac:spMkLst>
        </pc:spChg>
        <pc:spChg chg="mod">
          <ac:chgData name="Mrs L Webster" userId="e46f0a3f-fc4e-4d7b-94a6-4acf829689c1" providerId="ADAL" clId="{4981A51B-DD4C-40D0-ACC6-95C2C4B61EA3}" dt="2026-06-18T08:48:16.772" v="4774" actId="20577"/>
          <ac:spMkLst>
            <pc:docMk/>
            <pc:sldMk cId="506585825" sldId="265"/>
            <ac:spMk id="405" creationId="{B37AD277-70A1-C259-5392-B055F4F76955}"/>
          </ac:spMkLst>
        </pc:spChg>
        <pc:spChg chg="del">
          <ac:chgData name="Mrs L Webster" userId="e46f0a3f-fc4e-4d7b-94a6-4acf829689c1" providerId="ADAL" clId="{4981A51B-DD4C-40D0-ACC6-95C2C4B61EA3}" dt="2026-07-02T09:14:55.618" v="7389" actId="478"/>
          <ac:spMkLst>
            <pc:docMk/>
            <pc:sldMk cId="506585825" sldId="265"/>
            <ac:spMk id="418" creationId="{D3D87559-2063-977A-5F83-515AFF92BA52}"/>
          </ac:spMkLst>
        </pc:spChg>
        <pc:spChg chg="del">
          <ac:chgData name="Mrs L Webster" userId="e46f0a3f-fc4e-4d7b-94a6-4acf829689c1" providerId="ADAL" clId="{4981A51B-DD4C-40D0-ACC6-95C2C4B61EA3}" dt="2026-07-02T08:58:15.897" v="6390" actId="478"/>
          <ac:spMkLst>
            <pc:docMk/>
            <pc:sldMk cId="506585825" sldId="265"/>
            <ac:spMk id="420" creationId="{D0DF55D8-B054-8CE4-4BA4-52ED5A639240}"/>
          </ac:spMkLst>
        </pc:spChg>
        <pc:spChg chg="del">
          <ac:chgData name="Mrs L Webster" userId="e46f0a3f-fc4e-4d7b-94a6-4acf829689c1" providerId="ADAL" clId="{4981A51B-DD4C-40D0-ACC6-95C2C4B61EA3}" dt="2026-07-02T08:58:02.092" v="6373" actId="478"/>
          <ac:spMkLst>
            <pc:docMk/>
            <pc:sldMk cId="506585825" sldId="265"/>
            <ac:spMk id="421" creationId="{1346809C-EF76-D8B0-3CE6-20FF17594F08}"/>
          </ac:spMkLst>
        </pc:spChg>
        <pc:spChg chg="del">
          <ac:chgData name="Mrs L Webster" userId="e46f0a3f-fc4e-4d7b-94a6-4acf829689c1" providerId="ADAL" clId="{4981A51B-DD4C-40D0-ACC6-95C2C4B61EA3}" dt="2026-07-02T08:58:02.987" v="6375" actId="478"/>
          <ac:spMkLst>
            <pc:docMk/>
            <pc:sldMk cId="506585825" sldId="265"/>
            <ac:spMk id="422" creationId="{7251ECD1-6636-B0F7-17E7-0B015DCD21B0}"/>
          </ac:spMkLst>
        </pc:spChg>
        <pc:spChg chg="del">
          <ac:chgData name="Mrs L Webster" userId="e46f0a3f-fc4e-4d7b-94a6-4acf829689c1" providerId="ADAL" clId="{4981A51B-DD4C-40D0-ACC6-95C2C4B61EA3}" dt="2026-07-02T08:58:02.553" v="6374" actId="478"/>
          <ac:spMkLst>
            <pc:docMk/>
            <pc:sldMk cId="506585825" sldId="265"/>
            <ac:spMk id="424" creationId="{78EB92E2-518F-FDA8-CA9C-CE8FAF517066}"/>
          </ac:spMkLst>
        </pc:spChg>
        <pc:spChg chg="add mod">
          <ac:chgData name="Mrs L Webster" userId="e46f0a3f-fc4e-4d7b-94a6-4acf829689c1" providerId="ADAL" clId="{4981A51B-DD4C-40D0-ACC6-95C2C4B61EA3}" dt="2026-07-02T09:17:45.243" v="7674" actId="1076"/>
          <ac:spMkLst>
            <pc:docMk/>
            <pc:sldMk cId="506585825" sldId="265"/>
            <ac:spMk id="448" creationId="{0E76A50F-1F70-0DA6-0686-7B52819C719B}"/>
          </ac:spMkLst>
        </pc:spChg>
        <pc:spChg chg="del">
          <ac:chgData name="Mrs L Webster" userId="e46f0a3f-fc4e-4d7b-94a6-4acf829689c1" providerId="ADAL" clId="{4981A51B-DD4C-40D0-ACC6-95C2C4B61EA3}" dt="2026-07-02T08:58:01.298" v="6372" actId="478"/>
          <ac:spMkLst>
            <pc:docMk/>
            <pc:sldMk cId="506585825" sldId="265"/>
            <ac:spMk id="453" creationId="{9898046A-7BB7-10EE-1BF2-8EC4BB8F9D48}"/>
          </ac:spMkLst>
        </pc:spChg>
        <pc:spChg chg="del mod">
          <ac:chgData name="Mrs L Webster" userId="e46f0a3f-fc4e-4d7b-94a6-4acf829689c1" providerId="ADAL" clId="{4981A51B-DD4C-40D0-ACC6-95C2C4B61EA3}" dt="2026-07-01T12:15:15.366" v="6349" actId="478"/>
          <ac:spMkLst>
            <pc:docMk/>
            <pc:sldMk cId="506585825" sldId="265"/>
            <ac:spMk id="471" creationId="{D24ED846-6119-D274-3561-E1BD89DDB126}"/>
          </ac:spMkLst>
        </pc:spChg>
        <pc:spChg chg="del">
          <ac:chgData name="Mrs L Webster" userId="e46f0a3f-fc4e-4d7b-94a6-4acf829689c1" providerId="ADAL" clId="{4981A51B-DD4C-40D0-ACC6-95C2C4B61EA3}" dt="2026-07-01T12:15:21.170" v="6354" actId="478"/>
          <ac:spMkLst>
            <pc:docMk/>
            <pc:sldMk cId="506585825" sldId="265"/>
            <ac:spMk id="476" creationId="{45E6B5E7-1B18-781F-B14B-B0B5B280778A}"/>
          </ac:spMkLst>
        </pc:spChg>
        <pc:spChg chg="del">
          <ac:chgData name="Mrs L Webster" userId="e46f0a3f-fc4e-4d7b-94a6-4acf829689c1" providerId="ADAL" clId="{4981A51B-DD4C-40D0-ACC6-95C2C4B61EA3}" dt="2026-07-01T12:15:26.085" v="6357" actId="478"/>
          <ac:spMkLst>
            <pc:docMk/>
            <pc:sldMk cId="506585825" sldId="265"/>
            <ac:spMk id="477" creationId="{887E5538-1568-AA6A-7DF1-41ACA54DC4B6}"/>
          </ac:spMkLst>
        </pc:spChg>
        <pc:spChg chg="mod">
          <ac:chgData name="Mrs L Webster" userId="e46f0a3f-fc4e-4d7b-94a6-4acf829689c1" providerId="ADAL" clId="{4981A51B-DD4C-40D0-ACC6-95C2C4B61EA3}" dt="2026-07-02T09:00:17.307" v="6479" actId="1076"/>
          <ac:spMkLst>
            <pc:docMk/>
            <pc:sldMk cId="506585825" sldId="265"/>
            <ac:spMk id="486" creationId="{99FE4B3A-AC97-8DC0-460A-8220B13E5FFD}"/>
          </ac:spMkLst>
        </pc:spChg>
        <pc:spChg chg="mod">
          <ac:chgData name="Mrs L Webster" userId="e46f0a3f-fc4e-4d7b-94a6-4acf829689c1" providerId="ADAL" clId="{4981A51B-DD4C-40D0-ACC6-95C2C4B61EA3}" dt="2026-07-02T09:10:11.457" v="7118" actId="1076"/>
          <ac:spMkLst>
            <pc:docMk/>
            <pc:sldMk cId="506585825" sldId="265"/>
            <ac:spMk id="1030" creationId="{6DFCE1F8-4A89-66C1-5DBF-2CCD74D57E7B}"/>
          </ac:spMkLst>
        </pc:spChg>
        <pc:spChg chg="mod">
          <ac:chgData name="Mrs L Webster" userId="e46f0a3f-fc4e-4d7b-94a6-4acf829689c1" providerId="ADAL" clId="{4981A51B-DD4C-40D0-ACC6-95C2C4B61EA3}" dt="2026-07-02T09:12:43.938" v="7262" actId="20577"/>
          <ac:spMkLst>
            <pc:docMk/>
            <pc:sldMk cId="506585825" sldId="265"/>
            <ac:spMk id="1031" creationId="{8D98C54A-EAA8-C098-EA83-35FE4563D082}"/>
          </ac:spMkLst>
        </pc:spChg>
        <pc:spChg chg="mod">
          <ac:chgData name="Mrs L Webster" userId="e46f0a3f-fc4e-4d7b-94a6-4acf829689c1" providerId="ADAL" clId="{4981A51B-DD4C-40D0-ACC6-95C2C4B61EA3}" dt="2026-07-02T09:12:52.674" v="7285" actId="20577"/>
          <ac:spMkLst>
            <pc:docMk/>
            <pc:sldMk cId="506585825" sldId="265"/>
            <ac:spMk id="1032" creationId="{5D74B7F6-D4E5-B0A0-43B8-983ED5341D43}"/>
          </ac:spMkLst>
        </pc:spChg>
        <pc:spChg chg="mod">
          <ac:chgData name="Mrs L Webster" userId="e46f0a3f-fc4e-4d7b-94a6-4acf829689c1" providerId="ADAL" clId="{4981A51B-DD4C-40D0-ACC6-95C2C4B61EA3}" dt="2026-07-02T09:08:48.953" v="7010" actId="1076"/>
          <ac:spMkLst>
            <pc:docMk/>
            <pc:sldMk cId="506585825" sldId="265"/>
            <ac:spMk id="1047" creationId="{A9FDA78D-0F6D-EEBF-48AA-DE3FE5153042}"/>
          </ac:spMkLst>
        </pc:spChg>
        <pc:spChg chg="mod">
          <ac:chgData name="Mrs L Webster" userId="e46f0a3f-fc4e-4d7b-94a6-4acf829689c1" providerId="ADAL" clId="{4981A51B-DD4C-40D0-ACC6-95C2C4B61EA3}" dt="2026-07-02T09:12:23.560" v="7230" actId="122"/>
          <ac:spMkLst>
            <pc:docMk/>
            <pc:sldMk cId="506585825" sldId="265"/>
            <ac:spMk id="1048" creationId="{FFDD15FF-2A82-71D2-6BB8-1EF770E2AE8E}"/>
          </ac:spMkLst>
        </pc:spChg>
        <pc:spChg chg="mod">
          <ac:chgData name="Mrs L Webster" userId="e46f0a3f-fc4e-4d7b-94a6-4acf829689c1" providerId="ADAL" clId="{4981A51B-DD4C-40D0-ACC6-95C2C4B61EA3}" dt="2026-07-02T09:02:00.269" v="6588" actId="20577"/>
          <ac:spMkLst>
            <pc:docMk/>
            <pc:sldMk cId="506585825" sldId="265"/>
            <ac:spMk id="1055" creationId="{9B4A7F18-0E25-AF49-7E44-8F9CA6CE79DF}"/>
          </ac:spMkLst>
        </pc:spChg>
        <pc:spChg chg="mod">
          <ac:chgData name="Mrs L Webster" userId="e46f0a3f-fc4e-4d7b-94a6-4acf829689c1" providerId="ADAL" clId="{4981A51B-DD4C-40D0-ACC6-95C2C4B61EA3}" dt="2026-07-02T09:07:02.798" v="6866" actId="20577"/>
          <ac:spMkLst>
            <pc:docMk/>
            <pc:sldMk cId="506585825" sldId="265"/>
            <ac:spMk id="1061" creationId="{44274691-C0EE-0F38-F925-CEA39F881CA7}"/>
          </ac:spMkLst>
        </pc:spChg>
        <pc:spChg chg="mod">
          <ac:chgData name="Mrs L Webster" userId="e46f0a3f-fc4e-4d7b-94a6-4acf829689c1" providerId="ADAL" clId="{4981A51B-DD4C-40D0-ACC6-95C2C4B61EA3}" dt="2026-07-02T09:07:15.231" v="6894" actId="20577"/>
          <ac:spMkLst>
            <pc:docMk/>
            <pc:sldMk cId="506585825" sldId="265"/>
            <ac:spMk id="1066" creationId="{5E987F80-6D9D-8F21-7CE9-27B392732C4F}"/>
          </ac:spMkLst>
        </pc:spChg>
        <pc:spChg chg="mod">
          <ac:chgData name="Mrs L Webster" userId="e46f0a3f-fc4e-4d7b-94a6-4acf829689c1" providerId="ADAL" clId="{4981A51B-DD4C-40D0-ACC6-95C2C4B61EA3}" dt="2026-07-02T09:07:34.173" v="6917" actId="14100"/>
          <ac:spMkLst>
            <pc:docMk/>
            <pc:sldMk cId="506585825" sldId="265"/>
            <ac:spMk id="1071" creationId="{C7F6FD3B-2359-D600-60FD-2F556FF0FDE8}"/>
          </ac:spMkLst>
        </pc:spChg>
        <pc:grpChg chg="del">
          <ac:chgData name="Mrs L Webster" userId="e46f0a3f-fc4e-4d7b-94a6-4acf829689c1" providerId="ADAL" clId="{4981A51B-DD4C-40D0-ACC6-95C2C4B61EA3}" dt="2026-07-01T12:15:22.434" v="6355" actId="478"/>
          <ac:grpSpMkLst>
            <pc:docMk/>
            <pc:sldMk cId="506585825" sldId="265"/>
            <ac:grpSpMk id="123" creationId="{D5FEB3D0-2282-C4D3-4907-B27F6337501D}"/>
          </ac:grpSpMkLst>
        </pc:grpChg>
        <pc:grpChg chg="mod">
          <ac:chgData name="Mrs L Webster" userId="e46f0a3f-fc4e-4d7b-94a6-4acf829689c1" providerId="ADAL" clId="{4981A51B-DD4C-40D0-ACC6-95C2C4B61EA3}" dt="2026-07-02T09:10:52.200" v="7146" actId="1076"/>
          <ac:grpSpMkLst>
            <pc:docMk/>
            <pc:sldMk cId="506585825" sldId="265"/>
            <ac:grpSpMk id="145" creationId="{A6CB58B8-43C7-3159-ED3A-BF17D6A9C969}"/>
          </ac:grpSpMkLst>
        </pc:grpChg>
        <pc:grpChg chg="mod">
          <ac:chgData name="Mrs L Webster" userId="e46f0a3f-fc4e-4d7b-94a6-4acf829689c1" providerId="ADAL" clId="{4981A51B-DD4C-40D0-ACC6-95C2C4B61EA3}" dt="2026-07-02T09:10:43.968" v="7144" actId="1076"/>
          <ac:grpSpMkLst>
            <pc:docMk/>
            <pc:sldMk cId="506585825" sldId="265"/>
            <ac:grpSpMk id="162" creationId="{35116748-86B9-8B42-1C10-22EB01C0D7B4}"/>
          </ac:grpSpMkLst>
        </pc:grpChg>
        <pc:grpChg chg="mod">
          <ac:chgData name="Mrs L Webster" userId="e46f0a3f-fc4e-4d7b-94a6-4acf829689c1" providerId="ADAL" clId="{4981A51B-DD4C-40D0-ACC6-95C2C4B61EA3}" dt="2026-07-02T08:59:16.554" v="6431" actId="1076"/>
          <ac:grpSpMkLst>
            <pc:docMk/>
            <pc:sldMk cId="506585825" sldId="265"/>
            <ac:grpSpMk id="166" creationId="{CA4688AD-0C26-B4D4-3FA6-8477A604F407}"/>
          </ac:grpSpMkLst>
        </pc:grpChg>
        <pc:grpChg chg="mod">
          <ac:chgData name="Mrs L Webster" userId="e46f0a3f-fc4e-4d7b-94a6-4acf829689c1" providerId="ADAL" clId="{4981A51B-DD4C-40D0-ACC6-95C2C4B61EA3}" dt="2026-07-02T08:59:27.314" v="6440" actId="1076"/>
          <ac:grpSpMkLst>
            <pc:docMk/>
            <pc:sldMk cId="506585825" sldId="265"/>
            <ac:grpSpMk id="269" creationId="{DF5CEDB1-8C79-7C8A-AB95-150753AE0466}"/>
          </ac:grpSpMkLst>
        </pc:grpChg>
        <pc:grpChg chg="mod">
          <ac:chgData name="Mrs L Webster" userId="e46f0a3f-fc4e-4d7b-94a6-4acf829689c1" providerId="ADAL" clId="{4981A51B-DD4C-40D0-ACC6-95C2C4B61EA3}" dt="2026-07-02T09:10:54.472" v="7147" actId="1076"/>
          <ac:grpSpMkLst>
            <pc:docMk/>
            <pc:sldMk cId="506585825" sldId="265"/>
            <ac:grpSpMk id="273" creationId="{2010B2D6-77E3-8FFD-E59C-64CBF6AE5F77}"/>
          </ac:grpSpMkLst>
        </pc:grpChg>
        <pc:grpChg chg="mod">
          <ac:chgData name="Mrs L Webster" userId="e46f0a3f-fc4e-4d7b-94a6-4acf829689c1" providerId="ADAL" clId="{4981A51B-DD4C-40D0-ACC6-95C2C4B61EA3}" dt="2026-07-02T09:00:06.577" v="6476" actId="1076"/>
          <ac:grpSpMkLst>
            <pc:docMk/>
            <pc:sldMk cId="506585825" sldId="265"/>
            <ac:grpSpMk id="278" creationId="{E6E2C62E-6EC3-1D69-82B5-FCBD3985FECB}"/>
          </ac:grpSpMkLst>
        </pc:grpChg>
        <pc:grpChg chg="del">
          <ac:chgData name="Mrs L Webster" userId="e46f0a3f-fc4e-4d7b-94a6-4acf829689c1" providerId="ADAL" clId="{4981A51B-DD4C-40D0-ACC6-95C2C4B61EA3}" dt="2026-07-02T09:00:09.404" v="6477" actId="478"/>
          <ac:grpSpMkLst>
            <pc:docMk/>
            <pc:sldMk cId="506585825" sldId="265"/>
            <ac:grpSpMk id="281" creationId="{F0153369-1955-9F9B-ACD3-F775B199C0AB}"/>
          </ac:grpSpMkLst>
        </pc:grpChg>
        <pc:grpChg chg="mod">
          <ac:chgData name="Mrs L Webster" userId="e46f0a3f-fc4e-4d7b-94a6-4acf829689c1" providerId="ADAL" clId="{4981A51B-DD4C-40D0-ACC6-95C2C4B61EA3}" dt="2026-07-02T09:01:47.332" v="6583" actId="1076"/>
          <ac:grpSpMkLst>
            <pc:docMk/>
            <pc:sldMk cId="506585825" sldId="265"/>
            <ac:grpSpMk id="472" creationId="{C8C83B8C-ED05-066D-1FCF-6A198E1E4F74}"/>
          </ac:grpSpMkLst>
        </pc:grpChg>
        <pc:grpChg chg="mod">
          <ac:chgData name="Mrs L Webster" userId="e46f0a3f-fc4e-4d7b-94a6-4acf829689c1" providerId="ADAL" clId="{4981A51B-DD4C-40D0-ACC6-95C2C4B61EA3}" dt="2026-07-02T09:01:49.795" v="6584" actId="1076"/>
          <ac:grpSpMkLst>
            <pc:docMk/>
            <pc:sldMk cId="506585825" sldId="265"/>
            <ac:grpSpMk id="483" creationId="{74B6A13A-E61B-4817-5CC5-25AC8846ACB0}"/>
          </ac:grpSpMkLst>
        </pc:grpChg>
        <pc:picChg chg="del">
          <ac:chgData name="Mrs L Webster" userId="e46f0a3f-fc4e-4d7b-94a6-4acf829689c1" providerId="ADAL" clId="{4981A51B-DD4C-40D0-ACC6-95C2C4B61EA3}" dt="2026-07-01T12:15:16.057" v="6350" actId="478"/>
          <ac:picMkLst>
            <pc:docMk/>
            <pc:sldMk cId="506585825" sldId="265"/>
            <ac:picMk id="245" creationId="{1E4A40A9-4AC4-16AD-3F1C-012593309E3D}"/>
          </ac:picMkLst>
        </pc:picChg>
        <pc:picChg chg="del">
          <ac:chgData name="Mrs L Webster" userId="e46f0a3f-fc4e-4d7b-94a6-4acf829689c1" providerId="ADAL" clId="{4981A51B-DD4C-40D0-ACC6-95C2C4B61EA3}" dt="2026-07-01T12:15:17.556" v="6351" actId="478"/>
          <ac:picMkLst>
            <pc:docMk/>
            <pc:sldMk cId="506585825" sldId="265"/>
            <ac:picMk id="458" creationId="{33ABFF46-E191-B564-E60D-ECC62913F6DE}"/>
          </ac:picMkLst>
        </pc:picChg>
        <pc:picChg chg="del">
          <ac:chgData name="Mrs L Webster" userId="e46f0a3f-fc4e-4d7b-94a6-4acf829689c1" providerId="ADAL" clId="{4981A51B-DD4C-40D0-ACC6-95C2C4B61EA3}" dt="2026-07-01T12:15:18.354" v="6352" actId="478"/>
          <ac:picMkLst>
            <pc:docMk/>
            <pc:sldMk cId="506585825" sldId="265"/>
            <ac:picMk id="465" creationId="{0EEE0E55-7BDC-8518-8867-D4E17D93D208}"/>
          </ac:picMkLst>
        </pc:picChg>
        <pc:picChg chg="del">
          <ac:chgData name="Mrs L Webster" userId="e46f0a3f-fc4e-4d7b-94a6-4acf829689c1" providerId="ADAL" clId="{4981A51B-DD4C-40D0-ACC6-95C2C4B61EA3}" dt="2026-07-01T12:15:19.122" v="6353" actId="478"/>
          <ac:picMkLst>
            <pc:docMk/>
            <pc:sldMk cId="506585825" sldId="265"/>
            <ac:picMk id="467" creationId="{F9C184CD-E2F3-03D2-25C9-34D9F8C655EF}"/>
          </ac:picMkLst>
        </pc:picChg>
        <pc:picChg chg="del">
          <ac:chgData name="Mrs L Webster" userId="e46f0a3f-fc4e-4d7b-94a6-4acf829689c1" providerId="ADAL" clId="{4981A51B-DD4C-40D0-ACC6-95C2C4B61EA3}" dt="2026-07-01T12:15:23.809" v="6356" actId="478"/>
          <ac:picMkLst>
            <pc:docMk/>
            <pc:sldMk cId="506585825" sldId="265"/>
            <ac:picMk id="1026" creationId="{E171CF2C-76CE-7E5B-3F8A-70B8BDC29771}"/>
          </ac:picMkLst>
        </pc:picChg>
        <pc:cxnChg chg="add del mod">
          <ac:chgData name="Mrs L Webster" userId="e46f0a3f-fc4e-4d7b-94a6-4acf829689c1" providerId="ADAL" clId="{4981A51B-DD4C-40D0-ACC6-95C2C4B61EA3}" dt="2026-07-02T08:58:19.626" v="6396" actId="478"/>
          <ac:cxnSpMkLst>
            <pc:docMk/>
            <pc:sldMk cId="506585825" sldId="265"/>
            <ac:cxnSpMk id="11" creationId="{9957AEC2-1E6F-7149-BF98-26E0693644D5}"/>
          </ac:cxnSpMkLst>
        </pc:cxnChg>
        <pc:cxnChg chg="add mod">
          <ac:chgData name="Mrs L Webster" userId="e46f0a3f-fc4e-4d7b-94a6-4acf829689c1" providerId="ADAL" clId="{4981A51B-DD4C-40D0-ACC6-95C2C4B61EA3}" dt="2026-07-02T09:06:42.248" v="6829" actId="14100"/>
          <ac:cxnSpMkLst>
            <pc:docMk/>
            <pc:sldMk cId="506585825" sldId="265"/>
            <ac:cxnSpMk id="13" creationId="{841F7FFC-3FCA-2EE1-7E28-7B95E8C1F389}"/>
          </ac:cxnSpMkLst>
        </pc:cxnChg>
        <pc:cxnChg chg="del">
          <ac:chgData name="Mrs L Webster" userId="e46f0a3f-fc4e-4d7b-94a6-4acf829689c1" providerId="ADAL" clId="{4981A51B-DD4C-40D0-ACC6-95C2C4B61EA3}" dt="2026-07-02T08:58:25.578" v="6402" actId="478"/>
          <ac:cxnSpMkLst>
            <pc:docMk/>
            <pc:sldMk cId="506585825" sldId="265"/>
            <ac:cxnSpMk id="21" creationId="{FA73D1A0-CF65-9424-B6F7-BD32F3671191}"/>
          </ac:cxnSpMkLst>
        </pc:cxnChg>
        <pc:cxnChg chg="del mod">
          <ac:chgData name="Mrs L Webster" userId="e46f0a3f-fc4e-4d7b-94a6-4acf829689c1" providerId="ADAL" clId="{4981A51B-DD4C-40D0-ACC6-95C2C4B61EA3}" dt="2026-07-02T08:58:32.234" v="6411" actId="478"/>
          <ac:cxnSpMkLst>
            <pc:docMk/>
            <pc:sldMk cId="506585825" sldId="265"/>
            <ac:cxnSpMk id="24" creationId="{40F50C5B-D0C6-BA00-392B-A05DA5AF2CE1}"/>
          </ac:cxnSpMkLst>
        </pc:cxnChg>
        <pc:cxnChg chg="mod">
          <ac:chgData name="Mrs L Webster" userId="e46f0a3f-fc4e-4d7b-94a6-4acf829689c1" providerId="ADAL" clId="{4981A51B-DD4C-40D0-ACC6-95C2C4B61EA3}" dt="2026-07-02T09:08:50.887" v="7011" actId="14100"/>
          <ac:cxnSpMkLst>
            <pc:docMk/>
            <pc:sldMk cId="506585825" sldId="265"/>
            <ac:cxnSpMk id="31" creationId="{1DFFFE93-9BB9-9FFD-9ED8-2F34F122109F}"/>
          </ac:cxnSpMkLst>
        </pc:cxnChg>
        <pc:cxnChg chg="mod">
          <ac:chgData name="Mrs L Webster" userId="e46f0a3f-fc4e-4d7b-94a6-4acf829689c1" providerId="ADAL" clId="{4981A51B-DD4C-40D0-ACC6-95C2C4B61EA3}" dt="2026-07-02T09:09:34.431" v="7068" actId="14100"/>
          <ac:cxnSpMkLst>
            <pc:docMk/>
            <pc:sldMk cId="506585825" sldId="265"/>
            <ac:cxnSpMk id="36" creationId="{4CF383CF-2897-3D34-6F1A-9B8E1D137468}"/>
          </ac:cxnSpMkLst>
        </pc:cxnChg>
        <pc:cxnChg chg="add mod">
          <ac:chgData name="Mrs L Webster" userId="e46f0a3f-fc4e-4d7b-94a6-4acf829689c1" providerId="ADAL" clId="{4981A51B-DD4C-40D0-ACC6-95C2C4B61EA3}" dt="2026-07-02T09:13:48.482" v="7323" actId="14100"/>
          <ac:cxnSpMkLst>
            <pc:docMk/>
            <pc:sldMk cId="506585825" sldId="265"/>
            <ac:cxnSpMk id="39" creationId="{D265CEB4-84E0-E106-1BF5-0D2765EC7F4C}"/>
          </ac:cxnSpMkLst>
        </pc:cxnChg>
        <pc:cxnChg chg="add mod">
          <ac:chgData name="Mrs L Webster" userId="e46f0a3f-fc4e-4d7b-94a6-4acf829689c1" providerId="ADAL" clId="{4981A51B-DD4C-40D0-ACC6-95C2C4B61EA3}" dt="2026-07-02T09:13:29.780" v="7311" actId="20577"/>
          <ac:cxnSpMkLst>
            <pc:docMk/>
            <pc:sldMk cId="506585825" sldId="265"/>
            <ac:cxnSpMk id="42" creationId="{4749A519-B6F7-743B-FB99-3660A8D19177}"/>
          </ac:cxnSpMkLst>
        </pc:cxnChg>
        <pc:cxnChg chg="add del mod">
          <ac:chgData name="Mrs L Webster" userId="e46f0a3f-fc4e-4d7b-94a6-4acf829689c1" providerId="ADAL" clId="{4981A51B-DD4C-40D0-ACC6-95C2C4B61EA3}" dt="2026-07-02T09:14:36.083" v="7387" actId="478"/>
          <ac:cxnSpMkLst>
            <pc:docMk/>
            <pc:sldMk cId="506585825" sldId="265"/>
            <ac:cxnSpMk id="45" creationId="{A6DE4D1B-A703-53BC-C8F9-1F7791D7A4B6}"/>
          </ac:cxnSpMkLst>
        </pc:cxnChg>
        <pc:cxnChg chg="add mod">
          <ac:chgData name="Mrs L Webster" userId="e46f0a3f-fc4e-4d7b-94a6-4acf829689c1" providerId="ADAL" clId="{4981A51B-DD4C-40D0-ACC6-95C2C4B61EA3}" dt="2026-07-02T09:13:58.507" v="7343" actId="1076"/>
          <ac:cxnSpMkLst>
            <pc:docMk/>
            <pc:sldMk cId="506585825" sldId="265"/>
            <ac:cxnSpMk id="47" creationId="{851DE1B8-9E86-5689-C6AD-7CE229ECC80E}"/>
          </ac:cxnSpMkLst>
        </pc:cxnChg>
        <pc:cxnChg chg="add mod">
          <ac:chgData name="Mrs L Webster" userId="e46f0a3f-fc4e-4d7b-94a6-4acf829689c1" providerId="ADAL" clId="{4981A51B-DD4C-40D0-ACC6-95C2C4B61EA3}" dt="2026-07-02T09:14:34.538" v="7386" actId="14100"/>
          <ac:cxnSpMkLst>
            <pc:docMk/>
            <pc:sldMk cId="506585825" sldId="265"/>
            <ac:cxnSpMk id="50" creationId="{D10C98D1-8A0A-1F6D-3381-91E6C23D1F0C}"/>
          </ac:cxnSpMkLst>
        </pc:cxnChg>
        <pc:cxnChg chg="add mod">
          <ac:chgData name="Mrs L Webster" userId="e46f0a3f-fc4e-4d7b-94a6-4acf829689c1" providerId="ADAL" clId="{4981A51B-DD4C-40D0-ACC6-95C2C4B61EA3}" dt="2026-07-02T09:15:51.203" v="7481" actId="14100"/>
          <ac:cxnSpMkLst>
            <pc:docMk/>
            <pc:sldMk cId="506585825" sldId="265"/>
            <ac:cxnSpMk id="53" creationId="{BDC84493-5AA5-B7F0-4C9D-754EBE20444F}"/>
          </ac:cxnSpMkLst>
        </pc:cxnChg>
        <pc:cxnChg chg="add mod">
          <ac:chgData name="Mrs L Webster" userId="e46f0a3f-fc4e-4d7b-94a6-4acf829689c1" providerId="ADAL" clId="{4981A51B-DD4C-40D0-ACC6-95C2C4B61EA3}" dt="2026-07-02T09:16:53.996" v="7602" actId="14100"/>
          <ac:cxnSpMkLst>
            <pc:docMk/>
            <pc:sldMk cId="506585825" sldId="265"/>
            <ac:cxnSpMk id="55" creationId="{211CD5B3-6A6E-43D4-32C7-E056CD401C2C}"/>
          </ac:cxnSpMkLst>
        </pc:cxnChg>
        <pc:cxnChg chg="del">
          <ac:chgData name="Mrs L Webster" userId="e46f0a3f-fc4e-4d7b-94a6-4acf829689c1" providerId="ADAL" clId="{4981A51B-DD4C-40D0-ACC6-95C2C4B61EA3}" dt="2026-07-02T09:05:00.366" v="6710" actId="478"/>
          <ac:cxnSpMkLst>
            <pc:docMk/>
            <pc:sldMk cId="506585825" sldId="265"/>
            <ac:cxnSpMk id="59" creationId="{6CA16556-A92F-D813-029B-F9A4674347BB}"/>
          </ac:cxnSpMkLst>
        </pc:cxnChg>
        <pc:cxnChg chg="mod">
          <ac:chgData name="Mrs L Webster" userId="e46f0a3f-fc4e-4d7b-94a6-4acf829689c1" providerId="ADAL" clId="{4981A51B-DD4C-40D0-ACC6-95C2C4B61EA3}" dt="2026-07-02T09:06:11.535" v="6803" actId="14100"/>
          <ac:cxnSpMkLst>
            <pc:docMk/>
            <pc:sldMk cId="506585825" sldId="265"/>
            <ac:cxnSpMk id="72" creationId="{BAE20532-9757-0A46-5B78-0CE128904487}"/>
          </ac:cxnSpMkLst>
        </pc:cxnChg>
        <pc:cxnChg chg="mod">
          <ac:chgData name="Mrs L Webster" userId="e46f0a3f-fc4e-4d7b-94a6-4acf829689c1" providerId="ADAL" clId="{4981A51B-DD4C-40D0-ACC6-95C2C4B61EA3}" dt="2026-07-02T09:08:16.319" v="6967" actId="14100"/>
          <ac:cxnSpMkLst>
            <pc:docMk/>
            <pc:sldMk cId="506585825" sldId="265"/>
            <ac:cxnSpMk id="77" creationId="{F14466C1-5127-70D4-617F-11731AA553DF}"/>
          </ac:cxnSpMkLst>
        </pc:cxnChg>
        <pc:cxnChg chg="mod">
          <ac:chgData name="Mrs L Webster" userId="e46f0a3f-fc4e-4d7b-94a6-4acf829689c1" providerId="ADAL" clId="{4981A51B-DD4C-40D0-ACC6-95C2C4B61EA3}" dt="2026-07-02T09:09:15.944" v="7040" actId="14100"/>
          <ac:cxnSpMkLst>
            <pc:docMk/>
            <pc:sldMk cId="506585825" sldId="265"/>
            <ac:cxnSpMk id="89" creationId="{1E7ABB10-530F-6C93-DF82-A235A4663C89}"/>
          </ac:cxnSpMkLst>
        </pc:cxnChg>
        <pc:cxnChg chg="mod">
          <ac:chgData name="Mrs L Webster" userId="e46f0a3f-fc4e-4d7b-94a6-4acf829689c1" providerId="ADAL" clId="{4981A51B-DD4C-40D0-ACC6-95C2C4B61EA3}" dt="2026-07-02T09:08:12.808" v="6966" actId="14100"/>
          <ac:cxnSpMkLst>
            <pc:docMk/>
            <pc:sldMk cId="506585825" sldId="265"/>
            <ac:cxnSpMk id="99" creationId="{52256C91-7F93-1B5B-4330-EC892D3BEA3A}"/>
          </ac:cxnSpMkLst>
        </pc:cxnChg>
        <pc:cxnChg chg="mod">
          <ac:chgData name="Mrs L Webster" userId="e46f0a3f-fc4e-4d7b-94a6-4acf829689c1" providerId="ADAL" clId="{4981A51B-DD4C-40D0-ACC6-95C2C4B61EA3}" dt="2026-07-02T09:11:55.186" v="7215" actId="1076"/>
          <ac:cxnSpMkLst>
            <pc:docMk/>
            <pc:sldMk cId="506585825" sldId="265"/>
            <ac:cxnSpMk id="113" creationId="{262DBF20-2FD9-4AE5-2E73-8FCA8744A6A9}"/>
          </ac:cxnSpMkLst>
        </pc:cxnChg>
        <pc:cxnChg chg="mod">
          <ac:chgData name="Mrs L Webster" userId="e46f0a3f-fc4e-4d7b-94a6-4acf829689c1" providerId="ADAL" clId="{4981A51B-DD4C-40D0-ACC6-95C2C4B61EA3}" dt="2026-07-02T09:11:27.459" v="7160" actId="14100"/>
          <ac:cxnSpMkLst>
            <pc:docMk/>
            <pc:sldMk cId="506585825" sldId="265"/>
            <ac:cxnSpMk id="115" creationId="{760733A2-D1E9-7485-84F9-F131265EB48C}"/>
          </ac:cxnSpMkLst>
        </pc:cxnChg>
        <pc:cxnChg chg="mod">
          <ac:chgData name="Mrs L Webster" userId="e46f0a3f-fc4e-4d7b-94a6-4acf829689c1" providerId="ADAL" clId="{4981A51B-DD4C-40D0-ACC6-95C2C4B61EA3}" dt="2026-07-02T09:11:45.786" v="7185" actId="14100"/>
          <ac:cxnSpMkLst>
            <pc:docMk/>
            <pc:sldMk cId="506585825" sldId="265"/>
            <ac:cxnSpMk id="117" creationId="{C271951D-4376-6E0F-6493-C3939D96E855}"/>
          </ac:cxnSpMkLst>
        </pc:cxnChg>
        <pc:cxnChg chg="mod">
          <ac:chgData name="Mrs L Webster" userId="e46f0a3f-fc4e-4d7b-94a6-4acf829689c1" providerId="ADAL" clId="{4981A51B-DD4C-40D0-ACC6-95C2C4B61EA3}" dt="2026-07-02T09:03:18.207" v="6625" actId="20577"/>
          <ac:cxnSpMkLst>
            <pc:docMk/>
            <pc:sldMk cId="506585825" sldId="265"/>
            <ac:cxnSpMk id="134" creationId="{5AF6B4C7-2E06-97A3-26F9-080902EF4CB1}"/>
          </ac:cxnSpMkLst>
        </pc:cxnChg>
        <pc:cxnChg chg="add del">
          <ac:chgData name="Mrs L Webster" userId="e46f0a3f-fc4e-4d7b-94a6-4acf829689c1" providerId="ADAL" clId="{4981A51B-DD4C-40D0-ACC6-95C2C4B61EA3}" dt="2026-07-02T08:58:12.921" v="6387" actId="478"/>
          <ac:cxnSpMkLst>
            <pc:docMk/>
            <pc:sldMk cId="506585825" sldId="265"/>
            <ac:cxnSpMk id="147" creationId="{9F4CB07B-C62A-59E8-0E69-A9A99546A400}"/>
          </ac:cxnSpMkLst>
        </pc:cxnChg>
        <pc:cxnChg chg="del mod">
          <ac:chgData name="Mrs L Webster" userId="e46f0a3f-fc4e-4d7b-94a6-4acf829689c1" providerId="ADAL" clId="{4981A51B-DD4C-40D0-ACC6-95C2C4B61EA3}" dt="2026-07-02T08:58:59.342" v="6425" actId="478"/>
          <ac:cxnSpMkLst>
            <pc:docMk/>
            <pc:sldMk cId="506585825" sldId="265"/>
            <ac:cxnSpMk id="170" creationId="{C29EE47C-B4C4-CD40-75E9-FE6C1D8B78C3}"/>
          </ac:cxnSpMkLst>
        </pc:cxnChg>
        <pc:cxnChg chg="del">
          <ac:chgData name="Mrs L Webster" userId="e46f0a3f-fc4e-4d7b-94a6-4acf829689c1" providerId="ADAL" clId="{4981A51B-DD4C-40D0-ACC6-95C2C4B61EA3}" dt="2026-07-02T08:58:59.342" v="6425" actId="478"/>
          <ac:cxnSpMkLst>
            <pc:docMk/>
            <pc:sldMk cId="506585825" sldId="265"/>
            <ac:cxnSpMk id="172" creationId="{6BE73C39-0BDD-202B-EDF7-C5F0F722DCD8}"/>
          </ac:cxnSpMkLst>
        </pc:cxnChg>
        <pc:cxnChg chg="add del">
          <ac:chgData name="Mrs L Webster" userId="e46f0a3f-fc4e-4d7b-94a6-4acf829689c1" providerId="ADAL" clId="{4981A51B-DD4C-40D0-ACC6-95C2C4B61EA3}" dt="2026-07-02T08:58:38.041" v="6417" actId="478"/>
          <ac:cxnSpMkLst>
            <pc:docMk/>
            <pc:sldMk cId="506585825" sldId="265"/>
            <ac:cxnSpMk id="176" creationId="{CEFBD21F-961A-6BA8-EAB6-D1E33C7881C9}"/>
          </ac:cxnSpMkLst>
        </pc:cxnChg>
        <pc:cxnChg chg="del">
          <ac:chgData name="Mrs L Webster" userId="e46f0a3f-fc4e-4d7b-94a6-4acf829689c1" providerId="ADAL" clId="{4981A51B-DD4C-40D0-ACC6-95C2C4B61EA3}" dt="2026-07-02T08:58:59.342" v="6425" actId="478"/>
          <ac:cxnSpMkLst>
            <pc:docMk/>
            <pc:sldMk cId="506585825" sldId="265"/>
            <ac:cxnSpMk id="180" creationId="{8BE828F3-0FBA-DC5C-83E2-7975BB6A09C4}"/>
          </ac:cxnSpMkLst>
        </pc:cxnChg>
        <pc:cxnChg chg="del">
          <ac:chgData name="Mrs L Webster" userId="e46f0a3f-fc4e-4d7b-94a6-4acf829689c1" providerId="ADAL" clId="{4981A51B-DD4C-40D0-ACC6-95C2C4B61EA3}" dt="2026-07-02T08:59:04.603" v="6426" actId="478"/>
          <ac:cxnSpMkLst>
            <pc:docMk/>
            <pc:sldMk cId="506585825" sldId="265"/>
            <ac:cxnSpMk id="186" creationId="{B1DD3F08-3BAE-C44D-7E86-E0133AC42D4B}"/>
          </ac:cxnSpMkLst>
        </pc:cxnChg>
        <pc:cxnChg chg="mod">
          <ac:chgData name="Mrs L Webster" userId="e46f0a3f-fc4e-4d7b-94a6-4acf829689c1" providerId="ADAL" clId="{4981A51B-DD4C-40D0-ACC6-95C2C4B61EA3}" dt="2026-07-02T09:01:02.380" v="6511" actId="20577"/>
          <ac:cxnSpMkLst>
            <pc:docMk/>
            <pc:sldMk cId="506585825" sldId="265"/>
            <ac:cxnSpMk id="187" creationId="{965DC71A-21A8-AD39-64BA-CEC28A8ECF1D}"/>
          </ac:cxnSpMkLst>
        </pc:cxnChg>
        <pc:cxnChg chg="mod">
          <ac:chgData name="Mrs L Webster" userId="e46f0a3f-fc4e-4d7b-94a6-4acf829689c1" providerId="ADAL" clId="{4981A51B-DD4C-40D0-ACC6-95C2C4B61EA3}" dt="2026-07-02T09:05:13.118" v="6738" actId="20577"/>
          <ac:cxnSpMkLst>
            <pc:docMk/>
            <pc:sldMk cId="506585825" sldId="265"/>
            <ac:cxnSpMk id="189" creationId="{B545826D-30DC-7B6C-F8D7-3962EA4DD204}"/>
          </ac:cxnSpMkLst>
        </pc:cxnChg>
        <pc:cxnChg chg="mod">
          <ac:chgData name="Mrs L Webster" userId="e46f0a3f-fc4e-4d7b-94a6-4acf829689c1" providerId="ADAL" clId="{4981A51B-DD4C-40D0-ACC6-95C2C4B61EA3}" dt="2026-07-02T09:05:05.461" v="6712" actId="14100"/>
          <ac:cxnSpMkLst>
            <pc:docMk/>
            <pc:sldMk cId="506585825" sldId="265"/>
            <ac:cxnSpMk id="193" creationId="{5EC11C1C-B49C-AB48-C2FD-A0474EBCC043}"/>
          </ac:cxnSpMkLst>
        </pc:cxnChg>
        <pc:cxnChg chg="del">
          <ac:chgData name="Mrs L Webster" userId="e46f0a3f-fc4e-4d7b-94a6-4acf829689c1" providerId="ADAL" clId="{4981A51B-DD4C-40D0-ACC6-95C2C4B61EA3}" dt="2026-07-02T08:59:06.106" v="6427" actId="478"/>
          <ac:cxnSpMkLst>
            <pc:docMk/>
            <pc:sldMk cId="506585825" sldId="265"/>
            <ac:cxnSpMk id="268" creationId="{06404931-0AEB-8841-4FF1-5AFCB9178A27}"/>
          </ac:cxnSpMkLst>
        </pc:cxnChg>
        <pc:cxnChg chg="del">
          <ac:chgData name="Mrs L Webster" userId="e46f0a3f-fc4e-4d7b-94a6-4acf829689c1" providerId="ADAL" clId="{4981A51B-DD4C-40D0-ACC6-95C2C4B61EA3}" dt="2026-07-02T08:59:07.418" v="6428" actId="478"/>
          <ac:cxnSpMkLst>
            <pc:docMk/>
            <pc:sldMk cId="506585825" sldId="265"/>
            <ac:cxnSpMk id="272" creationId="{303568D7-4DFD-F72B-D36E-8DFDB91184D7}"/>
          </ac:cxnSpMkLst>
        </pc:cxnChg>
        <pc:cxnChg chg="del">
          <ac:chgData name="Mrs L Webster" userId="e46f0a3f-fc4e-4d7b-94a6-4acf829689c1" providerId="ADAL" clId="{4981A51B-DD4C-40D0-ACC6-95C2C4B61EA3}" dt="2026-07-02T08:58:40.970" v="6419" actId="478"/>
          <ac:cxnSpMkLst>
            <pc:docMk/>
            <pc:sldMk cId="506585825" sldId="265"/>
            <ac:cxnSpMk id="275" creationId="{C81D048F-A70D-4C8B-A616-3BD07845F54D}"/>
          </ac:cxnSpMkLst>
        </pc:cxnChg>
        <pc:cxnChg chg="del">
          <ac:chgData name="Mrs L Webster" userId="e46f0a3f-fc4e-4d7b-94a6-4acf829689c1" providerId="ADAL" clId="{4981A51B-DD4C-40D0-ACC6-95C2C4B61EA3}" dt="2026-07-02T08:58:42.763" v="6421" actId="478"/>
          <ac:cxnSpMkLst>
            <pc:docMk/>
            <pc:sldMk cId="506585825" sldId="265"/>
            <ac:cxnSpMk id="287" creationId="{BEC0D7B2-6E40-01C4-FDC5-68D8F3F1F891}"/>
          </ac:cxnSpMkLst>
        </pc:cxnChg>
        <pc:cxnChg chg="del mod">
          <ac:chgData name="Mrs L Webster" userId="e46f0a3f-fc4e-4d7b-94a6-4acf829689c1" providerId="ADAL" clId="{4981A51B-DD4C-40D0-ACC6-95C2C4B61EA3}" dt="2026-07-02T08:58:59.342" v="6425" actId="478"/>
          <ac:cxnSpMkLst>
            <pc:docMk/>
            <pc:sldMk cId="506585825" sldId="265"/>
            <ac:cxnSpMk id="289" creationId="{8A7C5F1E-B503-7779-22C0-76C97335DF0A}"/>
          </ac:cxnSpMkLst>
        </pc:cxnChg>
        <pc:cxnChg chg="del mod">
          <ac:chgData name="Mrs L Webster" userId="e46f0a3f-fc4e-4d7b-94a6-4acf829689c1" providerId="ADAL" clId="{4981A51B-DD4C-40D0-ACC6-95C2C4B61EA3}" dt="2026-07-02T08:58:21.065" v="6398" actId="478"/>
          <ac:cxnSpMkLst>
            <pc:docMk/>
            <pc:sldMk cId="506585825" sldId="265"/>
            <ac:cxnSpMk id="322" creationId="{B8C298EF-7ACF-172C-D290-0D4EE3CEB652}"/>
          </ac:cxnSpMkLst>
        </pc:cxnChg>
        <pc:cxnChg chg="del">
          <ac:chgData name="Mrs L Webster" userId="e46f0a3f-fc4e-4d7b-94a6-4acf829689c1" providerId="ADAL" clId="{4981A51B-DD4C-40D0-ACC6-95C2C4B61EA3}" dt="2026-07-02T08:58:39.994" v="6418" actId="478"/>
          <ac:cxnSpMkLst>
            <pc:docMk/>
            <pc:sldMk cId="506585825" sldId="265"/>
            <ac:cxnSpMk id="324" creationId="{9595313D-8046-8E10-8901-E67EB7539558}"/>
          </ac:cxnSpMkLst>
        </pc:cxnChg>
        <pc:cxnChg chg="del">
          <ac:chgData name="Mrs L Webster" userId="e46f0a3f-fc4e-4d7b-94a6-4acf829689c1" providerId="ADAL" clId="{4981A51B-DD4C-40D0-ACC6-95C2C4B61EA3}" dt="2026-07-02T08:58:34.890" v="6415" actId="478"/>
          <ac:cxnSpMkLst>
            <pc:docMk/>
            <pc:sldMk cId="506585825" sldId="265"/>
            <ac:cxnSpMk id="332" creationId="{5B9701E5-DFA7-D8E6-9FB7-7195E0FE1B70}"/>
          </ac:cxnSpMkLst>
        </pc:cxnChg>
        <pc:cxnChg chg="del">
          <ac:chgData name="Mrs L Webster" userId="e46f0a3f-fc4e-4d7b-94a6-4acf829689c1" providerId="ADAL" clId="{4981A51B-DD4C-40D0-ACC6-95C2C4B61EA3}" dt="2026-07-02T08:58:33.434" v="6413" actId="478"/>
          <ac:cxnSpMkLst>
            <pc:docMk/>
            <pc:sldMk cId="506585825" sldId="265"/>
            <ac:cxnSpMk id="334" creationId="{44F4F546-3A71-E749-9659-733AB4B7569B}"/>
          </ac:cxnSpMkLst>
        </pc:cxnChg>
        <pc:cxnChg chg="del">
          <ac:chgData name="Mrs L Webster" userId="e46f0a3f-fc4e-4d7b-94a6-4acf829689c1" providerId="ADAL" clId="{4981A51B-DD4C-40D0-ACC6-95C2C4B61EA3}" dt="2026-07-02T08:58:30.634" v="6408" actId="478"/>
          <ac:cxnSpMkLst>
            <pc:docMk/>
            <pc:sldMk cId="506585825" sldId="265"/>
            <ac:cxnSpMk id="339" creationId="{81C4F259-B5A3-0495-F4D4-DE0BD0AB113D}"/>
          </ac:cxnSpMkLst>
        </pc:cxnChg>
        <pc:cxnChg chg="del">
          <ac:chgData name="Mrs L Webster" userId="e46f0a3f-fc4e-4d7b-94a6-4acf829689c1" providerId="ADAL" clId="{4981A51B-DD4C-40D0-ACC6-95C2C4B61EA3}" dt="2026-07-02T08:58:28.506" v="6406" actId="478"/>
          <ac:cxnSpMkLst>
            <pc:docMk/>
            <pc:sldMk cId="506585825" sldId="265"/>
            <ac:cxnSpMk id="351" creationId="{4CAE5161-2BD1-DB9F-2DA6-A7EDA2521843}"/>
          </ac:cxnSpMkLst>
        </pc:cxnChg>
        <pc:cxnChg chg="del">
          <ac:chgData name="Mrs L Webster" userId="e46f0a3f-fc4e-4d7b-94a6-4acf829689c1" providerId="ADAL" clId="{4981A51B-DD4C-40D0-ACC6-95C2C4B61EA3}" dt="2026-07-02T08:58:24.586" v="6401" actId="478"/>
          <ac:cxnSpMkLst>
            <pc:docMk/>
            <pc:sldMk cId="506585825" sldId="265"/>
            <ac:cxnSpMk id="387" creationId="{D521B7AD-F6BA-1C4C-FDA5-57635E80CD2B}"/>
          </ac:cxnSpMkLst>
        </pc:cxnChg>
        <pc:cxnChg chg="del">
          <ac:chgData name="Mrs L Webster" userId="e46f0a3f-fc4e-4d7b-94a6-4acf829689c1" providerId="ADAL" clId="{4981A51B-DD4C-40D0-ACC6-95C2C4B61EA3}" dt="2026-07-02T08:58:26.586" v="6403" actId="478"/>
          <ac:cxnSpMkLst>
            <pc:docMk/>
            <pc:sldMk cId="506585825" sldId="265"/>
            <ac:cxnSpMk id="394" creationId="{6F7CF3AB-DCD4-7767-18CF-5D65A91FB6E7}"/>
          </ac:cxnSpMkLst>
        </pc:cxnChg>
        <pc:cxnChg chg="del mod">
          <ac:chgData name="Mrs L Webster" userId="e46f0a3f-fc4e-4d7b-94a6-4acf829689c1" providerId="ADAL" clId="{4981A51B-DD4C-40D0-ACC6-95C2C4B61EA3}" dt="2026-07-02T08:58:17.099" v="6392" actId="478"/>
          <ac:cxnSpMkLst>
            <pc:docMk/>
            <pc:sldMk cId="506585825" sldId="265"/>
            <ac:cxnSpMk id="403" creationId="{F5E1755A-34AE-FC4E-A82C-26767AAD34D8}"/>
          </ac:cxnSpMkLst>
        </pc:cxnChg>
        <pc:cxnChg chg="del">
          <ac:chgData name="Mrs L Webster" userId="e46f0a3f-fc4e-4d7b-94a6-4acf829689c1" providerId="ADAL" clId="{4981A51B-DD4C-40D0-ACC6-95C2C4B61EA3}" dt="2026-07-02T08:58:29.513" v="6407" actId="478"/>
          <ac:cxnSpMkLst>
            <pc:docMk/>
            <pc:sldMk cId="506585825" sldId="265"/>
            <ac:cxnSpMk id="406" creationId="{146E70C9-D8D1-8B92-A7C1-7E330E7C8C76}"/>
          </ac:cxnSpMkLst>
        </pc:cxnChg>
        <pc:cxnChg chg="del">
          <ac:chgData name="Mrs L Webster" userId="e46f0a3f-fc4e-4d7b-94a6-4acf829689c1" providerId="ADAL" clId="{4981A51B-DD4C-40D0-ACC6-95C2C4B61EA3}" dt="2026-07-02T08:58:18.042" v="6393" actId="478"/>
          <ac:cxnSpMkLst>
            <pc:docMk/>
            <pc:sldMk cId="506585825" sldId="265"/>
            <ac:cxnSpMk id="410" creationId="{8EDADA2E-8D92-2E7B-C093-294D3FE124F8}"/>
          </ac:cxnSpMkLst>
        </pc:cxnChg>
        <pc:cxnChg chg="del">
          <ac:chgData name="Mrs L Webster" userId="e46f0a3f-fc4e-4d7b-94a6-4acf829689c1" providerId="ADAL" clId="{4981A51B-DD4C-40D0-ACC6-95C2C4B61EA3}" dt="2026-07-02T08:58:07.661" v="6381" actId="478"/>
          <ac:cxnSpMkLst>
            <pc:docMk/>
            <pc:sldMk cId="506585825" sldId="265"/>
            <ac:cxnSpMk id="425" creationId="{3EB011D0-D6EC-1730-8439-4AC2326DE8A2}"/>
          </ac:cxnSpMkLst>
        </pc:cxnChg>
        <pc:cxnChg chg="add del mod">
          <ac:chgData name="Mrs L Webster" userId="e46f0a3f-fc4e-4d7b-94a6-4acf829689c1" providerId="ADAL" clId="{4981A51B-DD4C-40D0-ACC6-95C2C4B61EA3}" dt="2026-07-02T08:58:15.145" v="6389" actId="478"/>
          <ac:cxnSpMkLst>
            <pc:docMk/>
            <pc:sldMk cId="506585825" sldId="265"/>
            <ac:cxnSpMk id="427" creationId="{F55C11E6-83FC-1955-A1A2-6BBA26D5C0D0}"/>
          </ac:cxnSpMkLst>
        </pc:cxnChg>
        <pc:cxnChg chg="del">
          <ac:chgData name="Mrs L Webster" userId="e46f0a3f-fc4e-4d7b-94a6-4acf829689c1" providerId="ADAL" clId="{4981A51B-DD4C-40D0-ACC6-95C2C4B61EA3}" dt="2026-07-02T08:58:04.383" v="6377" actId="478"/>
          <ac:cxnSpMkLst>
            <pc:docMk/>
            <pc:sldMk cId="506585825" sldId="265"/>
            <ac:cxnSpMk id="431" creationId="{AD783021-D57A-55C9-78F4-04FA3BE4EFAA}"/>
          </ac:cxnSpMkLst>
        </pc:cxnChg>
        <pc:cxnChg chg="mod">
          <ac:chgData name="Mrs L Webster" userId="e46f0a3f-fc4e-4d7b-94a6-4acf829689c1" providerId="ADAL" clId="{4981A51B-DD4C-40D0-ACC6-95C2C4B61EA3}" dt="2026-07-02T09:04:04.332" v="6663" actId="14100"/>
          <ac:cxnSpMkLst>
            <pc:docMk/>
            <pc:sldMk cId="506585825" sldId="265"/>
            <ac:cxnSpMk id="439" creationId="{AE3C5227-9780-FEC2-75CF-C60DB581BEE6}"/>
          </ac:cxnSpMkLst>
        </pc:cxnChg>
        <pc:cxnChg chg="mod">
          <ac:chgData name="Mrs L Webster" userId="e46f0a3f-fc4e-4d7b-94a6-4acf829689c1" providerId="ADAL" clId="{4981A51B-DD4C-40D0-ACC6-95C2C4B61EA3}" dt="2026-07-02T09:04:10.392" v="6665" actId="14100"/>
          <ac:cxnSpMkLst>
            <pc:docMk/>
            <pc:sldMk cId="506585825" sldId="265"/>
            <ac:cxnSpMk id="440" creationId="{8B18F0EB-F2BD-30D1-2C88-D497CF28A14D}"/>
          </ac:cxnSpMkLst>
        </pc:cxnChg>
        <pc:cxnChg chg="del">
          <ac:chgData name="Mrs L Webster" userId="e46f0a3f-fc4e-4d7b-94a6-4acf829689c1" providerId="ADAL" clId="{4981A51B-DD4C-40D0-ACC6-95C2C4B61EA3}" dt="2026-07-02T08:58:06.349" v="6379" actId="478"/>
          <ac:cxnSpMkLst>
            <pc:docMk/>
            <pc:sldMk cId="506585825" sldId="265"/>
            <ac:cxnSpMk id="449" creationId="{AE5C4731-9BD0-FAA4-4DDD-E95D42E5A3AA}"/>
          </ac:cxnSpMkLst>
        </pc:cxnChg>
        <pc:cxnChg chg="del mod">
          <ac:chgData name="Mrs L Webster" userId="e46f0a3f-fc4e-4d7b-94a6-4acf829689c1" providerId="ADAL" clId="{4981A51B-DD4C-40D0-ACC6-95C2C4B61EA3}" dt="2026-07-02T08:58:05.228" v="6378" actId="478"/>
          <ac:cxnSpMkLst>
            <pc:docMk/>
            <pc:sldMk cId="506585825" sldId="265"/>
            <ac:cxnSpMk id="451" creationId="{2BF40CD4-F5BF-799C-6ED1-4B20508DDB71}"/>
          </ac:cxnSpMkLst>
        </pc:cxnChg>
        <pc:cxnChg chg="del mod">
          <ac:chgData name="Mrs L Webster" userId="e46f0a3f-fc4e-4d7b-94a6-4acf829689c1" providerId="ADAL" clId="{4981A51B-DD4C-40D0-ACC6-95C2C4B61EA3}" dt="2026-07-02T08:58:06.915" v="6380" actId="478"/>
          <ac:cxnSpMkLst>
            <pc:docMk/>
            <pc:sldMk cId="506585825" sldId="265"/>
            <ac:cxnSpMk id="456" creationId="{60193846-1019-1C32-68FF-C566A9E4F06D}"/>
          </ac:cxnSpMkLst>
        </pc:cxnChg>
        <pc:cxnChg chg="mod">
          <ac:chgData name="Mrs L Webster" userId="e46f0a3f-fc4e-4d7b-94a6-4acf829689c1" providerId="ADAL" clId="{4981A51B-DD4C-40D0-ACC6-95C2C4B61EA3}" dt="2026-07-02T09:00:53.650" v="6491" actId="20577"/>
          <ac:cxnSpMkLst>
            <pc:docMk/>
            <pc:sldMk cId="506585825" sldId="265"/>
            <ac:cxnSpMk id="488" creationId="{8B1E0A48-94ED-00F2-2983-4EFD1435964C}"/>
          </ac:cxnSpMkLst>
        </pc:cxnChg>
        <pc:cxnChg chg="mod">
          <ac:chgData name="Mrs L Webster" userId="e46f0a3f-fc4e-4d7b-94a6-4acf829689c1" providerId="ADAL" clId="{4981A51B-DD4C-40D0-ACC6-95C2C4B61EA3}" dt="2026-07-02T09:12:50.594" v="7280" actId="20577"/>
          <ac:cxnSpMkLst>
            <pc:docMk/>
            <pc:sldMk cId="506585825" sldId="265"/>
            <ac:cxnSpMk id="1037" creationId="{E6EB0EB3-5A7F-89C7-AD24-D79E1A2F2E8E}"/>
          </ac:cxnSpMkLst>
        </pc:cxnChg>
        <pc:cxnChg chg="mod">
          <ac:chgData name="Mrs L Webster" userId="e46f0a3f-fc4e-4d7b-94a6-4acf829689c1" providerId="ADAL" clId="{4981A51B-DD4C-40D0-ACC6-95C2C4B61EA3}" dt="2026-07-02T09:12:42.979" v="7255" actId="20577"/>
          <ac:cxnSpMkLst>
            <pc:docMk/>
            <pc:sldMk cId="506585825" sldId="265"/>
            <ac:cxnSpMk id="1039" creationId="{D955E8A4-4E4D-3A6D-4B07-667201E16F69}"/>
          </ac:cxnSpMkLst>
        </pc:cxnChg>
        <pc:cxnChg chg="mod">
          <ac:chgData name="Mrs L Webster" userId="e46f0a3f-fc4e-4d7b-94a6-4acf829689c1" providerId="ADAL" clId="{4981A51B-DD4C-40D0-ACC6-95C2C4B61EA3}" dt="2026-07-02T09:13:09.042" v="7304" actId="20577"/>
          <ac:cxnSpMkLst>
            <pc:docMk/>
            <pc:sldMk cId="506585825" sldId="265"/>
            <ac:cxnSpMk id="1042" creationId="{4AE5CC71-93D3-BA24-23A1-AADB13E6DE61}"/>
          </ac:cxnSpMkLst>
        </pc:cxnChg>
        <pc:cxnChg chg="mod">
          <ac:chgData name="Mrs L Webster" userId="e46f0a3f-fc4e-4d7b-94a6-4acf829689c1" providerId="ADAL" clId="{4981A51B-DD4C-40D0-ACC6-95C2C4B61EA3}" dt="2026-07-02T09:12:18.098" v="7227" actId="20577"/>
          <ac:cxnSpMkLst>
            <pc:docMk/>
            <pc:sldMk cId="506585825" sldId="265"/>
            <ac:cxnSpMk id="1053" creationId="{C503EB38-8140-9CDD-0104-90212FD2534E}"/>
          </ac:cxnSpMkLst>
        </pc:cxnChg>
        <pc:cxnChg chg="mod">
          <ac:chgData name="Mrs L Webster" userId="e46f0a3f-fc4e-4d7b-94a6-4acf829689c1" providerId="ADAL" clId="{4981A51B-DD4C-40D0-ACC6-95C2C4B61EA3}" dt="2026-07-02T09:07:34.173" v="6917" actId="14100"/>
          <ac:cxnSpMkLst>
            <pc:docMk/>
            <pc:sldMk cId="506585825" sldId="265"/>
            <ac:cxnSpMk id="1074" creationId="{FF1CA644-A0D8-EF06-71C2-A8C655A71131}"/>
          </ac:cxnSpMkLst>
        </pc:cxn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89EA4C5-4D95-47E6-8D2C-119A91A1BC1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EC0C99F-ACEF-4D84-B95F-53FE8F06F52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4A40F6-0F5E-4FB0-98F1-7CD3F118C073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D61355-A645-4E3C-934D-5DF5F046AE1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6889206-812A-4CEF-9F81-239AC2B53AA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E245B4-B269-4D21-98AD-496F6182E1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997980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0090" y="2095078"/>
            <a:ext cx="8161020" cy="4456853"/>
          </a:xfrm>
        </p:spPr>
        <p:txBody>
          <a:bodyPr anchor="b"/>
          <a:lstStyle>
            <a:lvl1pPr algn="ctr">
              <a:defRPr sz="63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00150" y="6723804"/>
            <a:ext cx="7200900" cy="3090756"/>
          </a:xfrm>
        </p:spPr>
        <p:txBody>
          <a:bodyPr/>
          <a:lstStyle>
            <a:lvl1pPr marL="0" indent="0" algn="ctr">
              <a:buNone/>
              <a:defRPr sz="2520"/>
            </a:lvl1pPr>
            <a:lvl2pPr marL="480060" indent="0" algn="ctr">
              <a:buNone/>
              <a:defRPr sz="2100"/>
            </a:lvl2pPr>
            <a:lvl3pPr marL="960120" indent="0" algn="ctr">
              <a:buNone/>
              <a:defRPr sz="1890"/>
            </a:lvl3pPr>
            <a:lvl4pPr marL="1440180" indent="0" algn="ctr">
              <a:buNone/>
              <a:defRPr sz="1680"/>
            </a:lvl4pPr>
            <a:lvl5pPr marL="1920240" indent="0" algn="ctr">
              <a:buNone/>
              <a:defRPr sz="1680"/>
            </a:lvl5pPr>
            <a:lvl6pPr marL="2400300" indent="0" algn="ctr">
              <a:buNone/>
              <a:defRPr sz="1680"/>
            </a:lvl6pPr>
            <a:lvl7pPr marL="2880360" indent="0" algn="ctr">
              <a:buNone/>
              <a:defRPr sz="1680"/>
            </a:lvl7pPr>
            <a:lvl8pPr marL="3360420" indent="0" algn="ctr">
              <a:buNone/>
              <a:defRPr sz="1680"/>
            </a:lvl8pPr>
            <a:lvl9pPr marL="3840480" indent="0" algn="ctr">
              <a:buNone/>
              <a:defRPr sz="168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7DB44-C37A-48DC-A2F6-1B5CDD71949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B950-FA48-457B-A0D1-5FFC314D8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68904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7DB44-C37A-48DC-A2F6-1B5CDD71949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B950-FA48-457B-A0D1-5FFC314D8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18030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5082" y="3191514"/>
            <a:ext cx="8281035" cy="5325109"/>
          </a:xfrm>
        </p:spPr>
        <p:txBody>
          <a:bodyPr anchor="b"/>
          <a:lstStyle>
            <a:lvl1pPr>
              <a:defRPr sz="63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5082" y="8567000"/>
            <a:ext cx="8281035" cy="2800349"/>
          </a:xfrm>
        </p:spPr>
        <p:txBody>
          <a:bodyPr/>
          <a:lstStyle>
            <a:lvl1pPr marL="0" indent="0">
              <a:buNone/>
              <a:defRPr sz="2520">
                <a:solidFill>
                  <a:schemeClr val="tx1"/>
                </a:solidFill>
              </a:defRPr>
            </a:lvl1pPr>
            <a:lvl2pPr marL="48006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960120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3pPr>
            <a:lvl4pPr marL="14401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4pPr>
            <a:lvl5pPr marL="192024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5pPr>
            <a:lvl6pPr marL="240030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6pPr>
            <a:lvl7pPr marL="288036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7pPr>
            <a:lvl8pPr marL="33604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8pPr>
            <a:lvl9pPr marL="38404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7DB44-C37A-48DC-A2F6-1B5CDD71949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B950-FA48-457B-A0D1-5FFC314D8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03713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0083" y="3407833"/>
            <a:ext cx="4080510" cy="81224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60608" y="3407833"/>
            <a:ext cx="4080510" cy="81224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7DB44-C37A-48DC-A2F6-1B5CDD71949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B950-FA48-457B-A0D1-5FFC314D8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76392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681570"/>
            <a:ext cx="8281035" cy="2474384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1334" y="3138171"/>
            <a:ext cx="4061757" cy="1537969"/>
          </a:xfrm>
        </p:spPr>
        <p:txBody>
          <a:bodyPr anchor="b"/>
          <a:lstStyle>
            <a:lvl1pPr marL="0" indent="0">
              <a:buNone/>
              <a:defRPr sz="2520" b="1"/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1334" y="4676140"/>
            <a:ext cx="4061757" cy="68778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60608" y="3138171"/>
            <a:ext cx="4081761" cy="1537969"/>
          </a:xfrm>
        </p:spPr>
        <p:txBody>
          <a:bodyPr anchor="b"/>
          <a:lstStyle>
            <a:lvl1pPr marL="0" indent="0">
              <a:buNone/>
              <a:defRPr sz="2520" b="1"/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60608" y="4676140"/>
            <a:ext cx="4081761" cy="68778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7DB44-C37A-48DC-A2F6-1B5CDD71949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B950-FA48-457B-A0D1-5FFC314D8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11579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7DB44-C37A-48DC-A2F6-1B5CDD71949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B950-FA48-457B-A0D1-5FFC314D8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38189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7DB44-C37A-48DC-A2F6-1B5CDD71949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B950-FA48-457B-A0D1-5FFC314D8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0572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853440"/>
            <a:ext cx="3096637" cy="2987040"/>
          </a:xfrm>
        </p:spPr>
        <p:txBody>
          <a:bodyPr anchor="b"/>
          <a:lstStyle>
            <a:lvl1pPr>
              <a:defRPr sz="336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81760" y="1843196"/>
            <a:ext cx="4860608" cy="9097433"/>
          </a:xfrm>
        </p:spPr>
        <p:txBody>
          <a:bodyPr/>
          <a:lstStyle>
            <a:lvl1pPr>
              <a:defRPr sz="3360"/>
            </a:lvl1pPr>
            <a:lvl2pPr>
              <a:defRPr sz="2940"/>
            </a:lvl2pPr>
            <a:lvl3pPr>
              <a:defRPr sz="252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1333" y="3840480"/>
            <a:ext cx="3096637" cy="7114964"/>
          </a:xfrm>
        </p:spPr>
        <p:txBody>
          <a:bodyPr/>
          <a:lstStyle>
            <a:lvl1pPr marL="0" indent="0">
              <a:buNone/>
              <a:defRPr sz="1680"/>
            </a:lvl1pPr>
            <a:lvl2pPr marL="480060" indent="0">
              <a:buNone/>
              <a:defRPr sz="1470"/>
            </a:lvl2pPr>
            <a:lvl3pPr marL="960120" indent="0">
              <a:buNone/>
              <a:defRPr sz="1260"/>
            </a:lvl3pPr>
            <a:lvl4pPr marL="1440180" indent="0">
              <a:buNone/>
              <a:defRPr sz="1050"/>
            </a:lvl4pPr>
            <a:lvl5pPr marL="1920240" indent="0">
              <a:buNone/>
              <a:defRPr sz="1050"/>
            </a:lvl5pPr>
            <a:lvl6pPr marL="2400300" indent="0">
              <a:buNone/>
              <a:defRPr sz="1050"/>
            </a:lvl6pPr>
            <a:lvl7pPr marL="2880360" indent="0">
              <a:buNone/>
              <a:defRPr sz="1050"/>
            </a:lvl7pPr>
            <a:lvl8pPr marL="3360420" indent="0">
              <a:buNone/>
              <a:defRPr sz="1050"/>
            </a:lvl8pPr>
            <a:lvl9pPr marL="3840480" indent="0">
              <a:buNone/>
              <a:defRPr sz="10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7DB44-C37A-48DC-A2F6-1B5CDD71949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B950-FA48-457B-A0D1-5FFC314D8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87852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853440"/>
            <a:ext cx="3096637" cy="2987040"/>
          </a:xfrm>
        </p:spPr>
        <p:txBody>
          <a:bodyPr anchor="b"/>
          <a:lstStyle>
            <a:lvl1pPr>
              <a:defRPr sz="336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081760" y="1843196"/>
            <a:ext cx="4860608" cy="9097433"/>
          </a:xfrm>
        </p:spPr>
        <p:txBody>
          <a:bodyPr anchor="t"/>
          <a:lstStyle>
            <a:lvl1pPr marL="0" indent="0">
              <a:buNone/>
              <a:defRPr sz="3360"/>
            </a:lvl1pPr>
            <a:lvl2pPr marL="480060" indent="0">
              <a:buNone/>
              <a:defRPr sz="2940"/>
            </a:lvl2pPr>
            <a:lvl3pPr marL="960120" indent="0">
              <a:buNone/>
              <a:defRPr sz="2520"/>
            </a:lvl3pPr>
            <a:lvl4pPr marL="1440180" indent="0">
              <a:buNone/>
              <a:defRPr sz="2100"/>
            </a:lvl4pPr>
            <a:lvl5pPr marL="1920240" indent="0">
              <a:buNone/>
              <a:defRPr sz="2100"/>
            </a:lvl5pPr>
            <a:lvl6pPr marL="2400300" indent="0">
              <a:buNone/>
              <a:defRPr sz="2100"/>
            </a:lvl6pPr>
            <a:lvl7pPr marL="2880360" indent="0">
              <a:buNone/>
              <a:defRPr sz="2100"/>
            </a:lvl7pPr>
            <a:lvl8pPr marL="3360420" indent="0">
              <a:buNone/>
              <a:defRPr sz="2100"/>
            </a:lvl8pPr>
            <a:lvl9pPr marL="3840480" indent="0">
              <a:buNone/>
              <a:defRPr sz="21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1333" y="3840480"/>
            <a:ext cx="3096637" cy="7114964"/>
          </a:xfrm>
        </p:spPr>
        <p:txBody>
          <a:bodyPr/>
          <a:lstStyle>
            <a:lvl1pPr marL="0" indent="0">
              <a:buNone/>
              <a:defRPr sz="1680"/>
            </a:lvl1pPr>
            <a:lvl2pPr marL="480060" indent="0">
              <a:buNone/>
              <a:defRPr sz="1470"/>
            </a:lvl2pPr>
            <a:lvl3pPr marL="960120" indent="0">
              <a:buNone/>
              <a:defRPr sz="1260"/>
            </a:lvl3pPr>
            <a:lvl4pPr marL="1440180" indent="0">
              <a:buNone/>
              <a:defRPr sz="1050"/>
            </a:lvl4pPr>
            <a:lvl5pPr marL="1920240" indent="0">
              <a:buNone/>
              <a:defRPr sz="1050"/>
            </a:lvl5pPr>
            <a:lvl6pPr marL="2400300" indent="0">
              <a:buNone/>
              <a:defRPr sz="1050"/>
            </a:lvl6pPr>
            <a:lvl7pPr marL="2880360" indent="0">
              <a:buNone/>
              <a:defRPr sz="1050"/>
            </a:lvl7pPr>
            <a:lvl8pPr marL="3360420" indent="0">
              <a:buNone/>
              <a:defRPr sz="1050"/>
            </a:lvl8pPr>
            <a:lvl9pPr marL="3840480" indent="0">
              <a:buNone/>
              <a:defRPr sz="10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7DB44-C37A-48DC-A2F6-1B5CDD71949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B950-FA48-457B-A0D1-5FFC314D8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48645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7DB44-C37A-48DC-A2F6-1B5CDD71949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B950-FA48-457B-A0D1-5FFC314D8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9014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0859" y="681567"/>
            <a:ext cx="2070259" cy="10848764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0083" y="681567"/>
            <a:ext cx="6090761" cy="1084876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7DB44-C37A-48DC-A2F6-1B5CDD71949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B950-FA48-457B-A0D1-5FFC314D8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13631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0083" y="681570"/>
            <a:ext cx="8281035" cy="24743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0083" y="3407833"/>
            <a:ext cx="8281035" cy="81224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0083" y="11865189"/>
            <a:ext cx="2160270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F7DB44-C37A-48DC-A2F6-1B5CDD71949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80398" y="11865189"/>
            <a:ext cx="3240405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780848" y="11865189"/>
            <a:ext cx="2160270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A9B950-FA48-457B-A0D1-5FFC314D8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87650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60120" rtl="0" eaLnBrk="1" latinLnBrk="0" hangingPunct="1">
        <a:lnSpc>
          <a:spcPct val="90000"/>
        </a:lnSpc>
        <a:spcBef>
          <a:spcPct val="0"/>
        </a:spcBef>
        <a:buNone/>
        <a:defRPr sz="46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0030" indent="-240030" algn="l" defTabSz="960120" rtl="0" eaLnBrk="1" latinLnBrk="0" hangingPunct="1">
        <a:lnSpc>
          <a:spcPct val="90000"/>
        </a:lnSpc>
        <a:spcBef>
          <a:spcPts val="1050"/>
        </a:spcBef>
        <a:buFont typeface="Arial" panose="020B0604020202020204" pitchFamily="34" charset="0"/>
        <a:buChar char="•"/>
        <a:defRPr sz="2940" kern="1200">
          <a:solidFill>
            <a:schemeClr val="tx1"/>
          </a:solidFill>
          <a:latin typeface="+mn-lt"/>
          <a:ea typeface="+mn-ea"/>
          <a:cs typeface="+mn-cs"/>
        </a:defRPr>
      </a:lvl1pPr>
      <a:lvl2pPr marL="72009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0015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8021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4pPr>
      <a:lvl5pPr marL="216027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5pPr>
      <a:lvl6pPr marL="264033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6pPr>
      <a:lvl7pPr marL="312039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7pPr>
      <a:lvl8pPr marL="360045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8pPr>
      <a:lvl9pPr marL="408051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1pPr>
      <a:lvl2pPr marL="48006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2pPr>
      <a:lvl3pPr marL="96012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4pPr>
      <a:lvl5pPr marL="192024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5pPr>
      <a:lvl6pPr marL="240030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6pPr>
      <a:lvl7pPr marL="288036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7pPr>
      <a:lvl8pPr marL="336042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8pPr>
      <a:lvl9pPr marL="384048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0D620F19-3051-226E-38C7-C8A7AADE28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20361" y="3268501"/>
            <a:ext cx="908453" cy="945211"/>
          </a:xfrm>
          <a:prstGeom prst="rect">
            <a:avLst/>
          </a:prstGeom>
        </p:spPr>
      </p:pic>
      <p:sp>
        <p:nvSpPr>
          <p:cNvPr id="35" name="Rectangle 34">
            <a:extLst>
              <a:ext uri="{FF2B5EF4-FFF2-40B4-BE49-F238E27FC236}">
                <a16:creationId xmlns:a16="http://schemas.microsoft.com/office/drawing/2014/main" id="{79D66A49-1463-9D47-A58E-F5C50C17B380}"/>
              </a:ext>
            </a:extLst>
          </p:cNvPr>
          <p:cNvSpPr/>
          <p:nvPr/>
        </p:nvSpPr>
        <p:spPr>
          <a:xfrm rot="16200000">
            <a:off x="1542232" y="1648164"/>
            <a:ext cx="370335" cy="51923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3" name="Block Arc 142">
            <a:extLst>
              <a:ext uri="{FF2B5EF4-FFF2-40B4-BE49-F238E27FC236}">
                <a16:creationId xmlns:a16="http://schemas.microsoft.com/office/drawing/2014/main" id="{0677CBE9-CC1D-4211-9EAB-815B981A66AD}"/>
              </a:ext>
            </a:extLst>
          </p:cNvPr>
          <p:cNvSpPr/>
          <p:nvPr/>
        </p:nvSpPr>
        <p:spPr>
          <a:xfrm rot="16200000">
            <a:off x="722268" y="8956305"/>
            <a:ext cx="2779713" cy="2193925"/>
          </a:xfrm>
          <a:prstGeom prst="blockArc">
            <a:avLst>
              <a:gd name="adj1" fmla="val 10794188"/>
              <a:gd name="adj2" fmla="val 156513"/>
              <a:gd name="adj3" fmla="val 2821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>
              <a:solidFill>
                <a:schemeClr val="tx1"/>
              </a:solidFill>
            </a:endParaRPr>
          </a:p>
        </p:txBody>
      </p:sp>
      <p:sp>
        <p:nvSpPr>
          <p:cNvPr id="142" name="Rectangle 141">
            <a:extLst>
              <a:ext uri="{FF2B5EF4-FFF2-40B4-BE49-F238E27FC236}">
                <a16:creationId xmlns:a16="http://schemas.microsoft.com/office/drawing/2014/main" id="{B64291F4-B294-4EAE-BE6A-1E698E71AAF3}"/>
              </a:ext>
            </a:extLst>
          </p:cNvPr>
          <p:cNvSpPr/>
          <p:nvPr/>
        </p:nvSpPr>
        <p:spPr>
          <a:xfrm>
            <a:off x="2107362" y="8666587"/>
            <a:ext cx="5842000" cy="6223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sp>
        <p:nvSpPr>
          <p:cNvPr id="140" name="Block Arc 139">
            <a:extLst>
              <a:ext uri="{FF2B5EF4-FFF2-40B4-BE49-F238E27FC236}">
                <a16:creationId xmlns:a16="http://schemas.microsoft.com/office/drawing/2014/main" id="{E7A8EDCF-3A87-4473-8233-69B87B9FA5D3}"/>
              </a:ext>
            </a:extLst>
          </p:cNvPr>
          <p:cNvSpPr/>
          <p:nvPr/>
        </p:nvSpPr>
        <p:spPr>
          <a:xfrm rot="5400000" flipH="1">
            <a:off x="6483569" y="6722344"/>
            <a:ext cx="2890838" cy="2225675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>
              <a:solidFill>
                <a:schemeClr val="tx1"/>
              </a:solidFill>
            </a:endParaRPr>
          </a:p>
        </p:txBody>
      </p:sp>
      <p:sp>
        <p:nvSpPr>
          <p:cNvPr id="139" name="Rectangle 138">
            <a:extLst>
              <a:ext uri="{FF2B5EF4-FFF2-40B4-BE49-F238E27FC236}">
                <a16:creationId xmlns:a16="http://schemas.microsoft.com/office/drawing/2014/main" id="{966E969F-C727-4BFF-AAE5-6856E8A06B88}"/>
              </a:ext>
            </a:extLst>
          </p:cNvPr>
          <p:cNvSpPr/>
          <p:nvPr/>
        </p:nvSpPr>
        <p:spPr>
          <a:xfrm>
            <a:off x="1996120" y="6387520"/>
            <a:ext cx="5929312" cy="61625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sp>
        <p:nvSpPr>
          <p:cNvPr id="138" name="Block Arc 137">
            <a:extLst>
              <a:ext uri="{FF2B5EF4-FFF2-40B4-BE49-F238E27FC236}">
                <a16:creationId xmlns:a16="http://schemas.microsoft.com/office/drawing/2014/main" id="{3346435E-0FC4-4067-8FA9-4AA7CB3FC6A7}"/>
              </a:ext>
            </a:extLst>
          </p:cNvPr>
          <p:cNvSpPr/>
          <p:nvPr/>
        </p:nvSpPr>
        <p:spPr>
          <a:xfrm rot="16200000">
            <a:off x="702649" y="4547474"/>
            <a:ext cx="2705296" cy="2207611"/>
          </a:xfrm>
          <a:prstGeom prst="blockArc">
            <a:avLst>
              <a:gd name="adj1" fmla="val 10726998"/>
              <a:gd name="adj2" fmla="val 263439"/>
              <a:gd name="adj3" fmla="val 28511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>
              <a:solidFill>
                <a:schemeClr val="tx1"/>
              </a:solidFill>
            </a:endParaRPr>
          </a:p>
        </p:txBody>
      </p:sp>
      <p:sp>
        <p:nvSpPr>
          <p:cNvPr id="136" name="Rectangle 140">
            <a:extLst>
              <a:ext uri="{FF2B5EF4-FFF2-40B4-BE49-F238E27FC236}">
                <a16:creationId xmlns:a16="http://schemas.microsoft.com/office/drawing/2014/main" id="{FDD44234-9F7E-478C-A1C7-83ECF0C22A09}"/>
              </a:ext>
            </a:extLst>
          </p:cNvPr>
          <p:cNvSpPr/>
          <p:nvPr/>
        </p:nvSpPr>
        <p:spPr>
          <a:xfrm>
            <a:off x="2069281" y="4294210"/>
            <a:ext cx="5961062" cy="628650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sp>
        <p:nvSpPr>
          <p:cNvPr id="133" name="Block Arc 132">
            <a:extLst>
              <a:ext uri="{FF2B5EF4-FFF2-40B4-BE49-F238E27FC236}">
                <a16:creationId xmlns:a16="http://schemas.microsoft.com/office/drawing/2014/main" id="{55289239-78C7-4CED-AAF8-AAD155B63115}"/>
              </a:ext>
            </a:extLst>
          </p:cNvPr>
          <p:cNvSpPr/>
          <p:nvPr/>
        </p:nvSpPr>
        <p:spPr>
          <a:xfrm rot="5400000" flipH="1">
            <a:off x="6336209" y="2345967"/>
            <a:ext cx="2846387" cy="2353731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>
              <a:solidFill>
                <a:schemeClr val="tx1"/>
              </a:solidFill>
            </a:endParaRPr>
          </a:p>
        </p:txBody>
      </p:sp>
      <p:sp>
        <p:nvSpPr>
          <p:cNvPr id="132" name="Rectangle 131">
            <a:extLst>
              <a:ext uri="{FF2B5EF4-FFF2-40B4-BE49-F238E27FC236}">
                <a16:creationId xmlns:a16="http://schemas.microsoft.com/office/drawing/2014/main" id="{4F4418F8-8DC8-4229-A64B-ACE2420AAA07}"/>
              </a:ext>
            </a:extLst>
          </p:cNvPr>
          <p:cNvSpPr/>
          <p:nvPr/>
        </p:nvSpPr>
        <p:spPr>
          <a:xfrm>
            <a:off x="1482431" y="2082483"/>
            <a:ext cx="6340766" cy="650875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sp>
        <p:nvSpPr>
          <p:cNvPr id="146" name="Rectangle 145">
            <a:extLst>
              <a:ext uri="{FF2B5EF4-FFF2-40B4-BE49-F238E27FC236}">
                <a16:creationId xmlns:a16="http://schemas.microsoft.com/office/drawing/2014/main" id="{1DA01F9E-3264-4301-B353-70C87CE34286}"/>
              </a:ext>
            </a:extLst>
          </p:cNvPr>
          <p:cNvSpPr/>
          <p:nvPr/>
        </p:nvSpPr>
        <p:spPr>
          <a:xfrm>
            <a:off x="2111478" y="10820791"/>
            <a:ext cx="5842000" cy="6223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cxnSp>
        <p:nvCxnSpPr>
          <p:cNvPr id="176" name="Straight Connector 175"/>
          <p:cNvCxnSpPr>
            <a:cxnSpLocks/>
          </p:cNvCxnSpPr>
          <p:nvPr/>
        </p:nvCxnSpPr>
        <p:spPr>
          <a:xfrm>
            <a:off x="1883768" y="4569545"/>
            <a:ext cx="6153277" cy="26721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4" name="Rectangle 143"/>
          <p:cNvSpPr/>
          <p:nvPr/>
        </p:nvSpPr>
        <p:spPr>
          <a:xfrm>
            <a:off x="-13775" y="114972"/>
            <a:ext cx="9589407" cy="642533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2"/>
              </a:solidFill>
            </a:endParaRPr>
          </a:p>
        </p:txBody>
      </p:sp>
      <p:sp>
        <p:nvSpPr>
          <p:cNvPr id="148" name="Rectangle 147"/>
          <p:cNvSpPr/>
          <p:nvPr/>
        </p:nvSpPr>
        <p:spPr>
          <a:xfrm>
            <a:off x="-13775" y="12283379"/>
            <a:ext cx="9614975" cy="42745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3" name="AutoShape 8" descr="Image result for ferryhill business and enterprise colleg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57" name="Rectangle 156"/>
          <p:cNvSpPr/>
          <p:nvPr/>
        </p:nvSpPr>
        <p:spPr>
          <a:xfrm>
            <a:off x="25567" y="41035"/>
            <a:ext cx="502278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b="1" dirty="0">
                <a:solidFill>
                  <a:schemeClr val="bg1"/>
                </a:solidFill>
              </a:rPr>
              <a:t>YEAR 7 Mathematics</a:t>
            </a:r>
          </a:p>
        </p:txBody>
      </p:sp>
      <p:sp>
        <p:nvSpPr>
          <p:cNvPr id="405" name="Rectangle 404"/>
          <p:cNvSpPr/>
          <p:nvPr/>
        </p:nvSpPr>
        <p:spPr>
          <a:xfrm>
            <a:off x="1216777" y="771288"/>
            <a:ext cx="1084672" cy="58477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Year 8</a:t>
            </a:r>
          </a:p>
          <a:p>
            <a:pPr algn="ctr"/>
            <a:r>
              <a:rPr lang="en-GB" sz="1200" dirty="0"/>
              <a:t>Maths</a:t>
            </a:r>
          </a:p>
          <a:p>
            <a:endParaRPr lang="en-GB" sz="800" dirty="0"/>
          </a:p>
        </p:txBody>
      </p:sp>
      <p:cxnSp>
        <p:nvCxnSpPr>
          <p:cNvPr id="147" name="Straight Connector 146">
            <a:extLst>
              <a:ext uri="{FF2B5EF4-FFF2-40B4-BE49-F238E27FC236}">
                <a16:creationId xmlns:a16="http://schemas.microsoft.com/office/drawing/2014/main" id="{AC1A78AC-0BA9-4D6A-AF82-315EB9B1B5D2}"/>
              </a:ext>
            </a:extLst>
          </p:cNvPr>
          <p:cNvCxnSpPr>
            <a:cxnSpLocks/>
          </p:cNvCxnSpPr>
          <p:nvPr/>
        </p:nvCxnSpPr>
        <p:spPr>
          <a:xfrm flipV="1">
            <a:off x="1985618" y="2397097"/>
            <a:ext cx="6063528" cy="31116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9" name="Straight Connector 148">
            <a:extLst>
              <a:ext uri="{FF2B5EF4-FFF2-40B4-BE49-F238E27FC236}">
                <a16:creationId xmlns:a16="http://schemas.microsoft.com/office/drawing/2014/main" id="{505E4AFE-1951-49D4-99AA-8E255E0B892F}"/>
              </a:ext>
            </a:extLst>
          </p:cNvPr>
          <p:cNvCxnSpPr>
            <a:cxnSpLocks/>
          </p:cNvCxnSpPr>
          <p:nvPr/>
        </p:nvCxnSpPr>
        <p:spPr>
          <a:xfrm>
            <a:off x="1983506" y="11091729"/>
            <a:ext cx="6371162" cy="10495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0" name="Straight Connector 149">
            <a:extLst>
              <a:ext uri="{FF2B5EF4-FFF2-40B4-BE49-F238E27FC236}">
                <a16:creationId xmlns:a16="http://schemas.microsoft.com/office/drawing/2014/main" id="{F1A0B2FD-F88F-413B-AD2C-7D6729946059}"/>
              </a:ext>
            </a:extLst>
          </p:cNvPr>
          <p:cNvCxnSpPr>
            <a:cxnSpLocks/>
          </p:cNvCxnSpPr>
          <p:nvPr/>
        </p:nvCxnSpPr>
        <p:spPr>
          <a:xfrm>
            <a:off x="1767882" y="6660578"/>
            <a:ext cx="6371162" cy="10495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1" name="Straight Connector 150">
            <a:extLst>
              <a:ext uri="{FF2B5EF4-FFF2-40B4-BE49-F238E27FC236}">
                <a16:creationId xmlns:a16="http://schemas.microsoft.com/office/drawing/2014/main" id="{E87ECD70-74B6-4FB2-A243-E913355C00A3}"/>
              </a:ext>
            </a:extLst>
          </p:cNvPr>
          <p:cNvCxnSpPr>
            <a:cxnSpLocks/>
          </p:cNvCxnSpPr>
          <p:nvPr/>
        </p:nvCxnSpPr>
        <p:spPr>
          <a:xfrm>
            <a:off x="1879098" y="8940602"/>
            <a:ext cx="6371162" cy="10495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70" name="Group 1069"/>
          <p:cNvGrpSpPr/>
          <p:nvPr/>
        </p:nvGrpSpPr>
        <p:grpSpPr>
          <a:xfrm>
            <a:off x="7279073" y="10490852"/>
            <a:ext cx="1221188" cy="1241391"/>
            <a:chOff x="7279073" y="10490852"/>
            <a:chExt cx="1221188" cy="1241391"/>
          </a:xfrm>
        </p:grpSpPr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67D857C8-6DBF-1441-BED6-4FF1EB531C36}"/>
                </a:ext>
              </a:extLst>
            </p:cNvPr>
            <p:cNvSpPr/>
            <p:nvPr/>
          </p:nvSpPr>
          <p:spPr>
            <a:xfrm>
              <a:off x="7285281" y="10490852"/>
              <a:ext cx="1214980" cy="1241391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2" name="Oval 81">
              <a:extLst>
                <a:ext uri="{FF2B5EF4-FFF2-40B4-BE49-F238E27FC236}">
                  <a16:creationId xmlns:a16="http://schemas.microsoft.com/office/drawing/2014/main" id="{7F00163B-8BDB-AF44-A463-AD1ACB8794F0}"/>
                </a:ext>
              </a:extLst>
            </p:cNvPr>
            <p:cNvSpPr/>
            <p:nvPr/>
          </p:nvSpPr>
          <p:spPr>
            <a:xfrm>
              <a:off x="7466026" y="10691378"/>
              <a:ext cx="841075" cy="85935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3" name="TextBox 82">
              <a:extLst>
                <a:ext uri="{FF2B5EF4-FFF2-40B4-BE49-F238E27FC236}">
                  <a16:creationId xmlns:a16="http://schemas.microsoft.com/office/drawing/2014/main" id="{560EBA4B-8AEC-D046-B76B-ED0FD5A6C7DD}"/>
                </a:ext>
              </a:extLst>
            </p:cNvPr>
            <p:cNvSpPr txBox="1"/>
            <p:nvPr/>
          </p:nvSpPr>
          <p:spPr>
            <a:xfrm>
              <a:off x="7279073" y="10951780"/>
              <a:ext cx="1214979" cy="33855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/>
                <a:t>START</a:t>
              </a:r>
            </a:p>
          </p:txBody>
        </p:sp>
      </p:grpSp>
      <p:sp>
        <p:nvSpPr>
          <p:cNvPr id="152" name="Arc 151">
            <a:extLst>
              <a:ext uri="{FF2B5EF4-FFF2-40B4-BE49-F238E27FC236}">
                <a16:creationId xmlns:a16="http://schemas.microsoft.com/office/drawing/2014/main" id="{B3737292-D276-4836-AF5E-0A1D8E72757F}"/>
              </a:ext>
            </a:extLst>
          </p:cNvPr>
          <p:cNvSpPr/>
          <p:nvPr/>
        </p:nvSpPr>
        <p:spPr>
          <a:xfrm flipH="1">
            <a:off x="1271500" y="4537998"/>
            <a:ext cx="1403254" cy="2146655"/>
          </a:xfrm>
          <a:prstGeom prst="arc">
            <a:avLst>
              <a:gd name="adj1" fmla="val 16248374"/>
              <a:gd name="adj2" fmla="val 5189154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4" name="Arc 153">
            <a:extLst>
              <a:ext uri="{FF2B5EF4-FFF2-40B4-BE49-F238E27FC236}">
                <a16:creationId xmlns:a16="http://schemas.microsoft.com/office/drawing/2014/main" id="{6F77AC31-46FE-40D5-9F9E-8A60BCBEA49A}"/>
              </a:ext>
            </a:extLst>
          </p:cNvPr>
          <p:cNvSpPr/>
          <p:nvPr/>
        </p:nvSpPr>
        <p:spPr>
          <a:xfrm flipH="1">
            <a:off x="1271500" y="8935701"/>
            <a:ext cx="1403254" cy="2146655"/>
          </a:xfrm>
          <a:prstGeom prst="arc">
            <a:avLst>
              <a:gd name="adj1" fmla="val 16248374"/>
              <a:gd name="adj2" fmla="val 5189154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5" name="Arc 154">
            <a:extLst>
              <a:ext uri="{FF2B5EF4-FFF2-40B4-BE49-F238E27FC236}">
                <a16:creationId xmlns:a16="http://schemas.microsoft.com/office/drawing/2014/main" id="{5A864DF6-4AE8-478F-A6B6-932D80CDB4AC}"/>
              </a:ext>
            </a:extLst>
          </p:cNvPr>
          <p:cNvSpPr/>
          <p:nvPr/>
        </p:nvSpPr>
        <p:spPr>
          <a:xfrm>
            <a:off x="7319257" y="6690226"/>
            <a:ext cx="1403254" cy="2229081"/>
          </a:xfrm>
          <a:prstGeom prst="arc">
            <a:avLst>
              <a:gd name="adj1" fmla="val 16120637"/>
              <a:gd name="adj2" fmla="val 4983877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6" name="Arc 155">
            <a:extLst>
              <a:ext uri="{FF2B5EF4-FFF2-40B4-BE49-F238E27FC236}">
                <a16:creationId xmlns:a16="http://schemas.microsoft.com/office/drawing/2014/main" id="{70420AA4-C8B8-4B42-A905-790FF4FE57D6}"/>
              </a:ext>
            </a:extLst>
          </p:cNvPr>
          <p:cNvSpPr/>
          <p:nvPr/>
        </p:nvSpPr>
        <p:spPr>
          <a:xfrm>
            <a:off x="7228634" y="2374666"/>
            <a:ext cx="1403254" cy="2229081"/>
          </a:xfrm>
          <a:prstGeom prst="arc">
            <a:avLst>
              <a:gd name="adj1" fmla="val 16120637"/>
              <a:gd name="adj2" fmla="val 4983877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72" name="Group 471"/>
          <p:cNvGrpSpPr/>
          <p:nvPr/>
        </p:nvGrpSpPr>
        <p:grpSpPr>
          <a:xfrm>
            <a:off x="8250260" y="7141745"/>
            <a:ext cx="1214980" cy="1234099"/>
            <a:chOff x="1212628" y="4031237"/>
            <a:chExt cx="1214980" cy="1304869"/>
          </a:xfrm>
        </p:grpSpPr>
        <p:sp>
          <p:nvSpPr>
            <p:cNvPr id="473" name="Oval 472">
              <a:extLst>
                <a:ext uri="{FF2B5EF4-FFF2-40B4-BE49-F238E27FC236}">
                  <a16:creationId xmlns:a16="http://schemas.microsoft.com/office/drawing/2014/main" id="{73B2E537-2E94-164D-A891-794C913A475F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74" name="Oval 473">
              <a:extLst>
                <a:ext uri="{FF2B5EF4-FFF2-40B4-BE49-F238E27FC236}">
                  <a16:creationId xmlns:a16="http://schemas.microsoft.com/office/drawing/2014/main" id="{7F00163B-8BDB-AF44-A463-AD1ACB8794F0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5" name="TextBox 474">
              <a:extLst>
                <a:ext uri="{FF2B5EF4-FFF2-40B4-BE49-F238E27FC236}">
                  <a16:creationId xmlns:a16="http://schemas.microsoft.com/office/drawing/2014/main" id="{560EBA4B-8AEC-D046-B76B-ED0FD5A6C7DD}"/>
                </a:ext>
              </a:extLst>
            </p:cNvPr>
            <p:cNvSpPr txBox="1"/>
            <p:nvPr/>
          </p:nvSpPr>
          <p:spPr>
            <a:xfrm>
              <a:off x="1234408" y="4413383"/>
              <a:ext cx="1170599" cy="5532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/>
                <a:t>END OF TERM</a:t>
              </a:r>
            </a:p>
          </p:txBody>
        </p:sp>
      </p:grpSp>
      <p:grpSp>
        <p:nvGrpSpPr>
          <p:cNvPr id="483" name="Group 482"/>
          <p:cNvGrpSpPr/>
          <p:nvPr/>
        </p:nvGrpSpPr>
        <p:grpSpPr>
          <a:xfrm>
            <a:off x="860289" y="8188886"/>
            <a:ext cx="1214980" cy="1234099"/>
            <a:chOff x="1212628" y="4031237"/>
            <a:chExt cx="1214980" cy="1304869"/>
          </a:xfrm>
        </p:grpSpPr>
        <p:sp>
          <p:nvSpPr>
            <p:cNvPr id="484" name="Oval 483">
              <a:extLst>
                <a:ext uri="{FF2B5EF4-FFF2-40B4-BE49-F238E27FC236}">
                  <a16:creationId xmlns:a16="http://schemas.microsoft.com/office/drawing/2014/main" id="{73B2E537-2E94-164D-A891-794C913A475F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85" name="Oval 484">
              <a:extLst>
                <a:ext uri="{FF2B5EF4-FFF2-40B4-BE49-F238E27FC236}">
                  <a16:creationId xmlns:a16="http://schemas.microsoft.com/office/drawing/2014/main" id="{7F00163B-8BDB-AF44-A463-AD1ACB8794F0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6" name="TextBox 485">
              <a:extLst>
                <a:ext uri="{FF2B5EF4-FFF2-40B4-BE49-F238E27FC236}">
                  <a16:creationId xmlns:a16="http://schemas.microsoft.com/office/drawing/2014/main" id="{560EBA4B-8AEC-D046-B76B-ED0FD5A6C7DD}"/>
                </a:ext>
              </a:extLst>
            </p:cNvPr>
            <p:cNvSpPr txBox="1"/>
            <p:nvPr/>
          </p:nvSpPr>
          <p:spPr>
            <a:xfrm>
              <a:off x="1234408" y="4327442"/>
              <a:ext cx="1170599" cy="7810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/>
                <a:t>OCT</a:t>
              </a:r>
              <a:br>
                <a:rPr lang="en-US" sz="1400" b="1"/>
              </a:br>
              <a:r>
                <a:rPr lang="en-US" sz="1400" b="1"/>
                <a:t>HALF       TERM</a:t>
              </a:r>
            </a:p>
          </p:txBody>
        </p:sp>
      </p:grpSp>
      <p:grpSp>
        <p:nvGrpSpPr>
          <p:cNvPr id="145" name="Group 144">
            <a:extLst>
              <a:ext uri="{FF2B5EF4-FFF2-40B4-BE49-F238E27FC236}">
                <a16:creationId xmlns:a16="http://schemas.microsoft.com/office/drawing/2014/main" id="{52E5CC05-4CA0-46E8-98CB-15E8345F6494}"/>
              </a:ext>
            </a:extLst>
          </p:cNvPr>
          <p:cNvGrpSpPr/>
          <p:nvPr/>
        </p:nvGrpSpPr>
        <p:grpSpPr>
          <a:xfrm>
            <a:off x="1645774" y="5954675"/>
            <a:ext cx="1214980" cy="1234099"/>
            <a:chOff x="1212628" y="4031237"/>
            <a:chExt cx="1214980" cy="1304869"/>
          </a:xfrm>
        </p:grpSpPr>
        <p:sp>
          <p:nvSpPr>
            <p:cNvPr id="158" name="Oval 157">
              <a:extLst>
                <a:ext uri="{FF2B5EF4-FFF2-40B4-BE49-F238E27FC236}">
                  <a16:creationId xmlns:a16="http://schemas.microsoft.com/office/drawing/2014/main" id="{011DD11F-83F7-4528-9BAC-EB308BED084F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59" name="Oval 158">
              <a:extLst>
                <a:ext uri="{FF2B5EF4-FFF2-40B4-BE49-F238E27FC236}">
                  <a16:creationId xmlns:a16="http://schemas.microsoft.com/office/drawing/2014/main" id="{E941B530-F01B-4B68-92DB-E2E0561451BC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1" name="TextBox 160">
              <a:extLst>
                <a:ext uri="{FF2B5EF4-FFF2-40B4-BE49-F238E27FC236}">
                  <a16:creationId xmlns:a16="http://schemas.microsoft.com/office/drawing/2014/main" id="{FAB0B1C1-70C5-4FFC-9EE9-D680D0C8E7BE}"/>
                </a:ext>
              </a:extLst>
            </p:cNvPr>
            <p:cNvSpPr txBox="1"/>
            <p:nvPr/>
          </p:nvSpPr>
          <p:spPr>
            <a:xfrm>
              <a:off x="1234408" y="4305957"/>
              <a:ext cx="1170599" cy="7810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/>
                <a:t>FEB</a:t>
              </a:r>
              <a:br>
                <a:rPr lang="en-US" sz="1400" b="1"/>
              </a:br>
              <a:r>
                <a:rPr lang="en-US" sz="1400" b="1"/>
                <a:t>HALF       TERM</a:t>
              </a:r>
            </a:p>
          </p:txBody>
        </p:sp>
      </p:grpSp>
      <p:grpSp>
        <p:nvGrpSpPr>
          <p:cNvPr id="162" name="Group 161">
            <a:extLst>
              <a:ext uri="{FF2B5EF4-FFF2-40B4-BE49-F238E27FC236}">
                <a16:creationId xmlns:a16="http://schemas.microsoft.com/office/drawing/2014/main" id="{CBF681FF-47CC-44BB-9D2A-4AA3B2573C7B}"/>
              </a:ext>
            </a:extLst>
          </p:cNvPr>
          <p:cNvGrpSpPr/>
          <p:nvPr/>
        </p:nvGrpSpPr>
        <p:grpSpPr>
          <a:xfrm>
            <a:off x="3720418" y="4027465"/>
            <a:ext cx="1214980" cy="1234099"/>
            <a:chOff x="1212628" y="4031237"/>
            <a:chExt cx="1214980" cy="1304869"/>
          </a:xfrm>
        </p:grpSpPr>
        <p:sp>
          <p:nvSpPr>
            <p:cNvPr id="163" name="Oval 162">
              <a:extLst>
                <a:ext uri="{FF2B5EF4-FFF2-40B4-BE49-F238E27FC236}">
                  <a16:creationId xmlns:a16="http://schemas.microsoft.com/office/drawing/2014/main" id="{E69BBAC2-2708-42AF-82A1-2EA441C422FF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64" name="Oval 163">
              <a:extLst>
                <a:ext uri="{FF2B5EF4-FFF2-40B4-BE49-F238E27FC236}">
                  <a16:creationId xmlns:a16="http://schemas.microsoft.com/office/drawing/2014/main" id="{0775CEFF-9815-4102-B688-A8EE717A42E6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5" name="TextBox 164">
              <a:extLst>
                <a:ext uri="{FF2B5EF4-FFF2-40B4-BE49-F238E27FC236}">
                  <a16:creationId xmlns:a16="http://schemas.microsoft.com/office/drawing/2014/main" id="{F698CF00-9E0D-476B-AF38-1FE1A3EE1833}"/>
                </a:ext>
              </a:extLst>
            </p:cNvPr>
            <p:cNvSpPr txBox="1"/>
            <p:nvPr/>
          </p:nvSpPr>
          <p:spPr>
            <a:xfrm>
              <a:off x="1234408" y="4413383"/>
              <a:ext cx="1170599" cy="5532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/>
                <a:t>END OF TERM</a:t>
              </a:r>
            </a:p>
          </p:txBody>
        </p:sp>
      </p:grpSp>
      <p:grpSp>
        <p:nvGrpSpPr>
          <p:cNvPr id="166" name="Group 165">
            <a:extLst>
              <a:ext uri="{FF2B5EF4-FFF2-40B4-BE49-F238E27FC236}">
                <a16:creationId xmlns:a16="http://schemas.microsoft.com/office/drawing/2014/main" id="{D5FEB202-2B98-412A-8436-94079D72EFDF}"/>
              </a:ext>
            </a:extLst>
          </p:cNvPr>
          <p:cNvGrpSpPr/>
          <p:nvPr/>
        </p:nvGrpSpPr>
        <p:grpSpPr>
          <a:xfrm>
            <a:off x="5850817" y="1668594"/>
            <a:ext cx="1214980" cy="1234099"/>
            <a:chOff x="1212628" y="4031237"/>
            <a:chExt cx="1214980" cy="1304869"/>
          </a:xfrm>
        </p:grpSpPr>
        <p:sp>
          <p:nvSpPr>
            <p:cNvPr id="167" name="Oval 166">
              <a:extLst>
                <a:ext uri="{FF2B5EF4-FFF2-40B4-BE49-F238E27FC236}">
                  <a16:creationId xmlns:a16="http://schemas.microsoft.com/office/drawing/2014/main" id="{6BBDF91D-3500-4AB7-B065-DFDFD880D647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8" name="Oval 167">
              <a:extLst>
                <a:ext uri="{FF2B5EF4-FFF2-40B4-BE49-F238E27FC236}">
                  <a16:creationId xmlns:a16="http://schemas.microsoft.com/office/drawing/2014/main" id="{6B56B51C-33CD-4EE4-A351-830B819D45F3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9" name="TextBox 168">
              <a:extLst>
                <a:ext uri="{FF2B5EF4-FFF2-40B4-BE49-F238E27FC236}">
                  <a16:creationId xmlns:a16="http://schemas.microsoft.com/office/drawing/2014/main" id="{9C415D81-0550-4E89-8F12-14A5FA1B90BD}"/>
                </a:ext>
              </a:extLst>
            </p:cNvPr>
            <p:cNvSpPr txBox="1"/>
            <p:nvPr/>
          </p:nvSpPr>
          <p:spPr>
            <a:xfrm>
              <a:off x="1234408" y="4295214"/>
              <a:ext cx="1170599" cy="7810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/>
                <a:t>MAY</a:t>
              </a:r>
              <a:br>
                <a:rPr lang="en-US" sz="1400" b="1" dirty="0"/>
              </a:br>
              <a:r>
                <a:rPr lang="en-US" sz="1400" b="1" dirty="0"/>
                <a:t>HALF       TERM</a:t>
              </a:r>
            </a:p>
          </p:txBody>
        </p:sp>
      </p:grpSp>
      <p:cxnSp>
        <p:nvCxnSpPr>
          <p:cNvPr id="488" name="Straight Connector 487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  <a:stCxn id="8" idx="2"/>
          </p:cNvCxnSpPr>
          <p:nvPr/>
        </p:nvCxnSpPr>
        <p:spPr>
          <a:xfrm flipH="1">
            <a:off x="5830056" y="10596527"/>
            <a:ext cx="442009" cy="52098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Straight Connector 133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  <a:stCxn id="6" idx="2"/>
          </p:cNvCxnSpPr>
          <p:nvPr/>
        </p:nvCxnSpPr>
        <p:spPr>
          <a:xfrm>
            <a:off x="5229314" y="10691378"/>
            <a:ext cx="49489" cy="42704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0" name="Straight Connector 439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 flipV="1">
            <a:off x="5563842" y="11136289"/>
            <a:ext cx="523114" cy="46025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9" name="Straight Connector 438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  <a:stCxn id="5" idx="0"/>
          </p:cNvCxnSpPr>
          <p:nvPr/>
        </p:nvCxnSpPr>
        <p:spPr>
          <a:xfrm flipH="1" flipV="1">
            <a:off x="4938477" y="11110631"/>
            <a:ext cx="259521" cy="55672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BE32F5F4-27B6-4C33-82AE-606EF385CB46}"/>
              </a:ext>
            </a:extLst>
          </p:cNvPr>
          <p:cNvSpPr txBox="1"/>
          <p:nvPr/>
        </p:nvSpPr>
        <p:spPr>
          <a:xfrm>
            <a:off x="4774397" y="11667355"/>
            <a:ext cx="847202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Non linear sequences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4152C04-0ED9-4EA0-B174-AAD3D54BE4FA}"/>
              </a:ext>
            </a:extLst>
          </p:cNvPr>
          <p:cNvSpPr txBox="1"/>
          <p:nvPr/>
        </p:nvSpPr>
        <p:spPr>
          <a:xfrm>
            <a:off x="4754282" y="10229713"/>
            <a:ext cx="950063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Find next term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A830592-7481-43D9-9667-155DEA9D1FE8}"/>
              </a:ext>
            </a:extLst>
          </p:cNvPr>
          <p:cNvSpPr txBox="1"/>
          <p:nvPr/>
        </p:nvSpPr>
        <p:spPr>
          <a:xfrm>
            <a:off x="5762371" y="11600114"/>
            <a:ext cx="1040655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Describe sequences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F26AE5A-1166-4B5C-BF0A-5A50C463408C}"/>
              </a:ext>
            </a:extLst>
          </p:cNvPr>
          <p:cNvSpPr txBox="1"/>
          <p:nvPr/>
        </p:nvSpPr>
        <p:spPr>
          <a:xfrm>
            <a:off x="5827586" y="10319528"/>
            <a:ext cx="888958" cy="2769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Sequences</a:t>
            </a:r>
          </a:p>
        </p:txBody>
      </p:sp>
      <p:cxnSp>
        <p:nvCxnSpPr>
          <p:cNvPr id="437" name="Straight Connector 436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V="1">
            <a:off x="7997558" y="6854884"/>
            <a:ext cx="316416" cy="73140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1" name="Straight Connector 220">
            <a:extLst>
              <a:ext uri="{FF2B5EF4-FFF2-40B4-BE49-F238E27FC236}">
                <a16:creationId xmlns:a16="http://schemas.microsoft.com/office/drawing/2014/main" id="{BAB63CD5-E071-4893-849A-2772889EA40D}"/>
              </a:ext>
            </a:extLst>
          </p:cNvPr>
          <p:cNvCxnSpPr>
            <a:cxnSpLocks/>
            <a:stCxn id="34" idx="3"/>
          </p:cNvCxnSpPr>
          <p:nvPr/>
        </p:nvCxnSpPr>
        <p:spPr>
          <a:xfrm>
            <a:off x="1712619" y="1726808"/>
            <a:ext cx="8769" cy="674804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riangle 70">
            <a:extLst>
              <a:ext uri="{FF2B5EF4-FFF2-40B4-BE49-F238E27FC236}">
                <a16:creationId xmlns:a16="http://schemas.microsoft.com/office/drawing/2014/main" id="{06B7D164-1858-4541-8C3A-54F75AAFB537}"/>
              </a:ext>
            </a:extLst>
          </p:cNvPr>
          <p:cNvSpPr/>
          <p:nvPr/>
        </p:nvSpPr>
        <p:spPr>
          <a:xfrm>
            <a:off x="1191463" y="1192995"/>
            <a:ext cx="1030013" cy="533813"/>
          </a:xfrm>
          <a:prstGeom prst="triangle">
            <a:avLst>
              <a:gd name="adj" fmla="val 5059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8F35621-0C11-4491-9B3D-926CB65330E0}"/>
              </a:ext>
            </a:extLst>
          </p:cNvPr>
          <p:cNvSpPr txBox="1"/>
          <p:nvPr/>
        </p:nvSpPr>
        <p:spPr>
          <a:xfrm>
            <a:off x="11930" y="12238032"/>
            <a:ext cx="31971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i="1" dirty="0">
                <a:solidFill>
                  <a:schemeClr val="bg1"/>
                </a:solidFill>
              </a:rPr>
              <a:t>LEARNING JOURNEY</a:t>
            </a:r>
            <a:endParaRPr lang="en-GB" sz="2800" i="1" dirty="0">
              <a:solidFill>
                <a:schemeClr val="bg1"/>
              </a:solidFill>
            </a:endParaRPr>
          </a:p>
        </p:txBody>
      </p:sp>
      <p:cxnSp>
        <p:nvCxnSpPr>
          <p:cNvPr id="187" name="Straight Connector 186">
            <a:extLst>
              <a:ext uri="{FF2B5EF4-FFF2-40B4-BE49-F238E27FC236}">
                <a16:creationId xmlns:a16="http://schemas.microsoft.com/office/drawing/2014/main" id="{DC90F300-EBB1-4CCB-85DB-A767B91A7E58}"/>
              </a:ext>
            </a:extLst>
          </p:cNvPr>
          <p:cNvCxnSpPr>
            <a:cxnSpLocks/>
            <a:stCxn id="188" idx="0"/>
          </p:cNvCxnSpPr>
          <p:nvPr/>
        </p:nvCxnSpPr>
        <p:spPr>
          <a:xfrm flipV="1">
            <a:off x="4224348" y="11107047"/>
            <a:ext cx="116446" cy="77241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8" name="TextBox 187">
            <a:extLst>
              <a:ext uri="{FF2B5EF4-FFF2-40B4-BE49-F238E27FC236}">
                <a16:creationId xmlns:a16="http://schemas.microsoft.com/office/drawing/2014/main" id="{723652AF-E70C-436A-8FCC-9AD50D73531C}"/>
              </a:ext>
            </a:extLst>
          </p:cNvPr>
          <p:cNvSpPr txBox="1"/>
          <p:nvPr/>
        </p:nvSpPr>
        <p:spPr>
          <a:xfrm>
            <a:off x="3744685" y="11879457"/>
            <a:ext cx="959326" cy="4616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Algebraic notation</a:t>
            </a:r>
          </a:p>
        </p:txBody>
      </p:sp>
      <p:cxnSp>
        <p:nvCxnSpPr>
          <p:cNvPr id="189" name="Straight Connector 188">
            <a:extLst>
              <a:ext uri="{FF2B5EF4-FFF2-40B4-BE49-F238E27FC236}">
                <a16:creationId xmlns:a16="http://schemas.microsoft.com/office/drawing/2014/main" id="{48A031FD-F2A9-46CA-B369-34D3F724245C}"/>
              </a:ext>
            </a:extLst>
          </p:cNvPr>
          <p:cNvCxnSpPr>
            <a:cxnSpLocks/>
            <a:stCxn id="190" idx="2"/>
          </p:cNvCxnSpPr>
          <p:nvPr/>
        </p:nvCxnSpPr>
        <p:spPr>
          <a:xfrm flipH="1">
            <a:off x="3328814" y="10583754"/>
            <a:ext cx="693988" cy="49650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0" name="TextBox 189">
            <a:extLst>
              <a:ext uri="{FF2B5EF4-FFF2-40B4-BE49-F238E27FC236}">
                <a16:creationId xmlns:a16="http://schemas.microsoft.com/office/drawing/2014/main" id="{DB48D895-89C9-43AD-9CBE-FDA39CC77D69}"/>
              </a:ext>
            </a:extLst>
          </p:cNvPr>
          <p:cNvSpPr txBox="1"/>
          <p:nvPr/>
        </p:nvSpPr>
        <p:spPr>
          <a:xfrm>
            <a:off x="3490133" y="10306755"/>
            <a:ext cx="1065338" cy="27699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Substitution</a:t>
            </a:r>
          </a:p>
        </p:txBody>
      </p:sp>
      <p:cxnSp>
        <p:nvCxnSpPr>
          <p:cNvPr id="193" name="Straight Connector 192">
            <a:extLst>
              <a:ext uri="{FF2B5EF4-FFF2-40B4-BE49-F238E27FC236}">
                <a16:creationId xmlns:a16="http://schemas.microsoft.com/office/drawing/2014/main" id="{A550574F-8682-4409-9D1B-CFC389283605}"/>
              </a:ext>
            </a:extLst>
          </p:cNvPr>
          <p:cNvCxnSpPr>
            <a:cxnSpLocks/>
          </p:cNvCxnSpPr>
          <p:nvPr/>
        </p:nvCxnSpPr>
        <p:spPr>
          <a:xfrm flipV="1">
            <a:off x="3257064" y="11102527"/>
            <a:ext cx="567161" cy="43606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4" name="TextBox 193">
            <a:extLst>
              <a:ext uri="{FF2B5EF4-FFF2-40B4-BE49-F238E27FC236}">
                <a16:creationId xmlns:a16="http://schemas.microsoft.com/office/drawing/2014/main" id="{EDBC0D78-A66C-440D-B359-484B5AF5B517}"/>
              </a:ext>
            </a:extLst>
          </p:cNvPr>
          <p:cNvSpPr txBox="1"/>
          <p:nvPr/>
        </p:nvSpPr>
        <p:spPr>
          <a:xfrm>
            <a:off x="2696920" y="11567660"/>
            <a:ext cx="906993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Function machines</a:t>
            </a:r>
          </a:p>
        </p:txBody>
      </p:sp>
      <p:cxnSp>
        <p:nvCxnSpPr>
          <p:cNvPr id="59" name="Straight Connector 58">
            <a:extLst>
              <a:ext uri="{FF2B5EF4-FFF2-40B4-BE49-F238E27FC236}">
                <a16:creationId xmlns:a16="http://schemas.microsoft.com/office/drawing/2014/main" id="{94E605BF-7753-3297-050F-0EF98E6F7FD9}"/>
              </a:ext>
            </a:extLst>
          </p:cNvPr>
          <p:cNvCxnSpPr>
            <a:cxnSpLocks/>
          </p:cNvCxnSpPr>
          <p:nvPr/>
        </p:nvCxnSpPr>
        <p:spPr>
          <a:xfrm flipV="1">
            <a:off x="2025743" y="11155510"/>
            <a:ext cx="195733" cy="64289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Rectangle 59">
            <a:extLst>
              <a:ext uri="{FF2B5EF4-FFF2-40B4-BE49-F238E27FC236}">
                <a16:creationId xmlns:a16="http://schemas.microsoft.com/office/drawing/2014/main" id="{4E7C6C23-947B-591E-D41A-82840313D1FE}"/>
              </a:ext>
            </a:extLst>
          </p:cNvPr>
          <p:cNvSpPr/>
          <p:nvPr/>
        </p:nvSpPr>
        <p:spPr>
          <a:xfrm>
            <a:off x="1491318" y="11767074"/>
            <a:ext cx="1110607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2 step function machines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8FF52100-4EC2-9F7E-4650-63D37AE087B7}"/>
              </a:ext>
            </a:extLst>
          </p:cNvPr>
          <p:cNvSpPr txBox="1"/>
          <p:nvPr/>
        </p:nvSpPr>
        <p:spPr>
          <a:xfrm>
            <a:off x="128156" y="11798402"/>
            <a:ext cx="1110607" cy="4616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Expressions and equations</a:t>
            </a:r>
          </a:p>
        </p:txBody>
      </p:sp>
      <p:cxnSp>
        <p:nvCxnSpPr>
          <p:cNvPr id="62" name="Straight Connector 61">
            <a:extLst>
              <a:ext uri="{FF2B5EF4-FFF2-40B4-BE49-F238E27FC236}">
                <a16:creationId xmlns:a16="http://schemas.microsoft.com/office/drawing/2014/main" id="{E4F2115D-A556-DC58-FD14-65C7D0189E42}"/>
              </a:ext>
            </a:extLst>
          </p:cNvPr>
          <p:cNvCxnSpPr>
            <a:cxnSpLocks/>
            <a:stCxn id="61" idx="0"/>
          </p:cNvCxnSpPr>
          <p:nvPr/>
        </p:nvCxnSpPr>
        <p:spPr>
          <a:xfrm flipV="1">
            <a:off x="683460" y="11126410"/>
            <a:ext cx="1202054" cy="67199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>
            <a:extLst>
              <a:ext uri="{FF2B5EF4-FFF2-40B4-BE49-F238E27FC236}">
                <a16:creationId xmlns:a16="http://schemas.microsoft.com/office/drawing/2014/main" id="{77C9711B-469D-637F-7FEF-A75E4D141653}"/>
              </a:ext>
            </a:extLst>
          </p:cNvPr>
          <p:cNvCxnSpPr>
            <a:cxnSpLocks/>
          </p:cNvCxnSpPr>
          <p:nvPr/>
        </p:nvCxnSpPr>
        <p:spPr>
          <a:xfrm flipH="1">
            <a:off x="1637619" y="10629180"/>
            <a:ext cx="559238" cy="22383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Rectangle 64">
            <a:extLst>
              <a:ext uri="{FF2B5EF4-FFF2-40B4-BE49-F238E27FC236}">
                <a16:creationId xmlns:a16="http://schemas.microsoft.com/office/drawing/2014/main" id="{D7DDE437-5D2E-1E07-2D95-7190A321A75D}"/>
              </a:ext>
            </a:extLst>
          </p:cNvPr>
          <p:cNvSpPr/>
          <p:nvPr/>
        </p:nvSpPr>
        <p:spPr>
          <a:xfrm>
            <a:off x="1799610" y="9807770"/>
            <a:ext cx="1090188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Solve 2 step equations</a:t>
            </a: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66205F9D-7817-8305-AAD1-1215A8D44D7C}"/>
              </a:ext>
            </a:extLst>
          </p:cNvPr>
          <p:cNvSpPr/>
          <p:nvPr/>
        </p:nvSpPr>
        <p:spPr>
          <a:xfrm>
            <a:off x="43035" y="10745819"/>
            <a:ext cx="852400" cy="646331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Solve 1 step equations</a:t>
            </a:r>
          </a:p>
        </p:txBody>
      </p:sp>
      <p:cxnSp>
        <p:nvCxnSpPr>
          <p:cNvPr id="72" name="Straight Connector 71">
            <a:extLst>
              <a:ext uri="{FF2B5EF4-FFF2-40B4-BE49-F238E27FC236}">
                <a16:creationId xmlns:a16="http://schemas.microsoft.com/office/drawing/2014/main" id="{C5C5F5FD-6C09-0EEA-C53E-E1E5F105DB3F}"/>
              </a:ext>
            </a:extLst>
          </p:cNvPr>
          <p:cNvCxnSpPr>
            <a:cxnSpLocks/>
          </p:cNvCxnSpPr>
          <p:nvPr/>
        </p:nvCxnSpPr>
        <p:spPr>
          <a:xfrm flipV="1">
            <a:off x="398504" y="10180883"/>
            <a:ext cx="859413" cy="514771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TextBox 74">
            <a:extLst>
              <a:ext uri="{FF2B5EF4-FFF2-40B4-BE49-F238E27FC236}">
                <a16:creationId xmlns:a16="http://schemas.microsoft.com/office/drawing/2014/main" id="{3D8EE846-8965-4EAC-EA23-83F6C57BC43F}"/>
              </a:ext>
            </a:extLst>
          </p:cNvPr>
          <p:cNvSpPr txBox="1"/>
          <p:nvPr/>
        </p:nvSpPr>
        <p:spPr>
          <a:xfrm>
            <a:off x="3675808" y="8031832"/>
            <a:ext cx="952937" cy="4616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Four operations</a:t>
            </a:r>
          </a:p>
        </p:txBody>
      </p:sp>
      <p:cxnSp>
        <p:nvCxnSpPr>
          <p:cNvPr id="77" name="Straight Connector 76">
            <a:extLst>
              <a:ext uri="{FF2B5EF4-FFF2-40B4-BE49-F238E27FC236}">
                <a16:creationId xmlns:a16="http://schemas.microsoft.com/office/drawing/2014/main" id="{4A3697FB-D4B9-D6E3-266C-F1BCE45612A9}"/>
              </a:ext>
            </a:extLst>
          </p:cNvPr>
          <p:cNvCxnSpPr>
            <a:cxnSpLocks/>
          </p:cNvCxnSpPr>
          <p:nvPr/>
        </p:nvCxnSpPr>
        <p:spPr>
          <a:xfrm flipH="1" flipV="1">
            <a:off x="6059281" y="8951097"/>
            <a:ext cx="80184" cy="59023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TextBox 80">
            <a:extLst>
              <a:ext uri="{FF2B5EF4-FFF2-40B4-BE49-F238E27FC236}">
                <a16:creationId xmlns:a16="http://schemas.microsoft.com/office/drawing/2014/main" id="{82FB5A6C-DBA4-9F43-2CEE-EC8918EB2C55}"/>
              </a:ext>
            </a:extLst>
          </p:cNvPr>
          <p:cNvSpPr txBox="1"/>
          <p:nvPr/>
        </p:nvSpPr>
        <p:spPr>
          <a:xfrm>
            <a:off x="4980328" y="9534153"/>
            <a:ext cx="724017" cy="64633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Multiply and divide</a:t>
            </a: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75FE4797-FF20-568E-3410-5E7ED15F8DB2}"/>
              </a:ext>
            </a:extLst>
          </p:cNvPr>
          <p:cNvSpPr txBox="1"/>
          <p:nvPr/>
        </p:nvSpPr>
        <p:spPr>
          <a:xfrm>
            <a:off x="7353796" y="8103456"/>
            <a:ext cx="847202" cy="27699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Estimation</a:t>
            </a: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C230DEEB-B46C-4B57-AF5B-76129E8DDD0F}"/>
              </a:ext>
            </a:extLst>
          </p:cNvPr>
          <p:cNvSpPr txBox="1"/>
          <p:nvPr/>
        </p:nvSpPr>
        <p:spPr>
          <a:xfrm>
            <a:off x="4730570" y="7968354"/>
            <a:ext cx="1188478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Order of operations</a:t>
            </a:r>
          </a:p>
        </p:txBody>
      </p:sp>
      <p:cxnSp>
        <p:nvCxnSpPr>
          <p:cNvPr id="89" name="Straight Connector 88">
            <a:extLst>
              <a:ext uri="{FF2B5EF4-FFF2-40B4-BE49-F238E27FC236}">
                <a16:creationId xmlns:a16="http://schemas.microsoft.com/office/drawing/2014/main" id="{70841220-3356-A8C7-15B9-709D5DF4FEBD}"/>
              </a:ext>
            </a:extLst>
          </p:cNvPr>
          <p:cNvCxnSpPr>
            <a:cxnSpLocks/>
          </p:cNvCxnSpPr>
          <p:nvPr/>
        </p:nvCxnSpPr>
        <p:spPr>
          <a:xfrm>
            <a:off x="7100415" y="8390516"/>
            <a:ext cx="392717" cy="55005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Connector 92">
            <a:extLst>
              <a:ext uri="{FF2B5EF4-FFF2-40B4-BE49-F238E27FC236}">
                <a16:creationId xmlns:a16="http://schemas.microsoft.com/office/drawing/2014/main" id="{2EDC9505-BDEF-67B2-DB8F-0B0FF63C4E63}"/>
              </a:ext>
            </a:extLst>
          </p:cNvPr>
          <p:cNvCxnSpPr>
            <a:cxnSpLocks/>
          </p:cNvCxnSpPr>
          <p:nvPr/>
        </p:nvCxnSpPr>
        <p:spPr>
          <a:xfrm flipH="1">
            <a:off x="4030381" y="8484044"/>
            <a:ext cx="13513" cy="30446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Connector 98">
            <a:extLst>
              <a:ext uri="{FF2B5EF4-FFF2-40B4-BE49-F238E27FC236}">
                <a16:creationId xmlns:a16="http://schemas.microsoft.com/office/drawing/2014/main" id="{1CF34E67-9A3E-1C70-D232-7FEE388106C4}"/>
              </a:ext>
            </a:extLst>
          </p:cNvPr>
          <p:cNvCxnSpPr>
            <a:cxnSpLocks/>
          </p:cNvCxnSpPr>
          <p:nvPr/>
        </p:nvCxnSpPr>
        <p:spPr>
          <a:xfrm>
            <a:off x="5220004" y="8448801"/>
            <a:ext cx="383047" cy="43494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TextBox 101">
            <a:extLst>
              <a:ext uri="{FF2B5EF4-FFF2-40B4-BE49-F238E27FC236}">
                <a16:creationId xmlns:a16="http://schemas.microsoft.com/office/drawing/2014/main" id="{03A3037C-7CD0-E1F8-0DF8-D9E520CDC191}"/>
              </a:ext>
            </a:extLst>
          </p:cNvPr>
          <p:cNvSpPr txBox="1"/>
          <p:nvPr/>
        </p:nvSpPr>
        <p:spPr>
          <a:xfrm>
            <a:off x="7098639" y="7535248"/>
            <a:ext cx="1034216" cy="4616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Graphing data</a:t>
            </a:r>
          </a:p>
        </p:txBody>
      </p:sp>
      <p:sp>
        <p:nvSpPr>
          <p:cNvPr id="104" name="TextBox 103">
            <a:extLst>
              <a:ext uri="{FF2B5EF4-FFF2-40B4-BE49-F238E27FC236}">
                <a16:creationId xmlns:a16="http://schemas.microsoft.com/office/drawing/2014/main" id="{73E63205-6A32-11B8-1E32-1B715CCA0451}"/>
              </a:ext>
            </a:extLst>
          </p:cNvPr>
          <p:cNvSpPr txBox="1"/>
          <p:nvPr/>
        </p:nvSpPr>
        <p:spPr>
          <a:xfrm>
            <a:off x="1071873" y="7703945"/>
            <a:ext cx="1034216" cy="4616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Directed number</a:t>
            </a:r>
          </a:p>
        </p:txBody>
      </p:sp>
      <p:sp>
        <p:nvSpPr>
          <p:cNvPr id="106" name="TextBox 105">
            <a:extLst>
              <a:ext uri="{FF2B5EF4-FFF2-40B4-BE49-F238E27FC236}">
                <a16:creationId xmlns:a16="http://schemas.microsoft.com/office/drawing/2014/main" id="{F00FA4AD-3BB2-F935-B287-B230914ED524}"/>
              </a:ext>
            </a:extLst>
          </p:cNvPr>
          <p:cNvSpPr txBox="1"/>
          <p:nvPr/>
        </p:nvSpPr>
        <p:spPr>
          <a:xfrm>
            <a:off x="2417109" y="5408041"/>
            <a:ext cx="1034216" cy="64633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Fraction and percentages of amounts</a:t>
            </a:r>
          </a:p>
        </p:txBody>
      </p:sp>
      <p:cxnSp>
        <p:nvCxnSpPr>
          <p:cNvPr id="107" name="Straight Connector 106">
            <a:extLst>
              <a:ext uri="{FF2B5EF4-FFF2-40B4-BE49-F238E27FC236}">
                <a16:creationId xmlns:a16="http://schemas.microsoft.com/office/drawing/2014/main" id="{65C84E88-E35C-BE07-58F8-A474065CDF63}"/>
              </a:ext>
            </a:extLst>
          </p:cNvPr>
          <p:cNvCxnSpPr>
            <a:cxnSpLocks/>
          </p:cNvCxnSpPr>
          <p:nvPr/>
        </p:nvCxnSpPr>
        <p:spPr>
          <a:xfrm flipH="1">
            <a:off x="1417179" y="10229713"/>
            <a:ext cx="391541" cy="39800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0" name="Rectangle 109">
            <a:extLst>
              <a:ext uri="{FF2B5EF4-FFF2-40B4-BE49-F238E27FC236}">
                <a16:creationId xmlns:a16="http://schemas.microsoft.com/office/drawing/2014/main" id="{CA7C4454-03C0-6D01-AB5F-690DCD85AFCE}"/>
              </a:ext>
            </a:extLst>
          </p:cNvPr>
          <p:cNvSpPr/>
          <p:nvPr/>
        </p:nvSpPr>
        <p:spPr>
          <a:xfrm>
            <a:off x="7080248" y="7071372"/>
            <a:ext cx="872414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Pictograms</a:t>
            </a:r>
          </a:p>
        </p:txBody>
      </p:sp>
      <p:sp>
        <p:nvSpPr>
          <p:cNvPr id="111" name="Rectangle 110">
            <a:extLst>
              <a:ext uri="{FF2B5EF4-FFF2-40B4-BE49-F238E27FC236}">
                <a16:creationId xmlns:a16="http://schemas.microsoft.com/office/drawing/2014/main" id="{2FF6A9D2-FDDA-B83D-749D-FB10EDE392F2}"/>
              </a:ext>
            </a:extLst>
          </p:cNvPr>
          <p:cNvSpPr/>
          <p:nvPr/>
        </p:nvSpPr>
        <p:spPr>
          <a:xfrm>
            <a:off x="7934258" y="5870310"/>
            <a:ext cx="595628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Bar charts</a:t>
            </a:r>
          </a:p>
        </p:txBody>
      </p:sp>
      <p:sp>
        <p:nvSpPr>
          <p:cNvPr id="112" name="Rectangle 111">
            <a:extLst>
              <a:ext uri="{FF2B5EF4-FFF2-40B4-BE49-F238E27FC236}">
                <a16:creationId xmlns:a16="http://schemas.microsoft.com/office/drawing/2014/main" id="{9B1C11C3-FC62-88AE-A8EE-216D41E10061}"/>
              </a:ext>
            </a:extLst>
          </p:cNvPr>
          <p:cNvSpPr/>
          <p:nvPr/>
        </p:nvSpPr>
        <p:spPr>
          <a:xfrm>
            <a:off x="6557963" y="5814322"/>
            <a:ext cx="1081352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Scatter graphs</a:t>
            </a:r>
          </a:p>
        </p:txBody>
      </p:sp>
      <p:cxnSp>
        <p:nvCxnSpPr>
          <p:cNvPr id="113" name="Straight Connector 112">
            <a:extLst>
              <a:ext uri="{FF2B5EF4-FFF2-40B4-BE49-F238E27FC236}">
                <a16:creationId xmlns:a16="http://schemas.microsoft.com/office/drawing/2014/main" id="{C2132913-34C2-625F-854D-646F24E4BF06}"/>
              </a:ext>
            </a:extLst>
          </p:cNvPr>
          <p:cNvCxnSpPr>
            <a:cxnSpLocks/>
            <a:stCxn id="112" idx="2"/>
          </p:cNvCxnSpPr>
          <p:nvPr/>
        </p:nvCxnSpPr>
        <p:spPr>
          <a:xfrm>
            <a:off x="7098639" y="6091321"/>
            <a:ext cx="42629" cy="56925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Straight Connector 114">
            <a:extLst>
              <a:ext uri="{FF2B5EF4-FFF2-40B4-BE49-F238E27FC236}">
                <a16:creationId xmlns:a16="http://schemas.microsoft.com/office/drawing/2014/main" id="{C3AE3346-EDAF-E58F-9593-E23CDD8B8942}"/>
              </a:ext>
            </a:extLst>
          </p:cNvPr>
          <p:cNvCxnSpPr>
            <a:cxnSpLocks/>
          </p:cNvCxnSpPr>
          <p:nvPr/>
        </p:nvCxnSpPr>
        <p:spPr>
          <a:xfrm flipV="1">
            <a:off x="7618792" y="6739786"/>
            <a:ext cx="189754" cy="24953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Straight Connector 116">
            <a:extLst>
              <a:ext uri="{FF2B5EF4-FFF2-40B4-BE49-F238E27FC236}">
                <a16:creationId xmlns:a16="http://schemas.microsoft.com/office/drawing/2014/main" id="{D43477F1-A7BA-8EB4-8D46-F4ED5ECE5A47}"/>
              </a:ext>
            </a:extLst>
          </p:cNvPr>
          <p:cNvCxnSpPr>
            <a:cxnSpLocks/>
            <a:stCxn id="111" idx="2"/>
          </p:cNvCxnSpPr>
          <p:nvPr/>
        </p:nvCxnSpPr>
        <p:spPr>
          <a:xfrm flipH="1">
            <a:off x="7618792" y="6331975"/>
            <a:ext cx="613280" cy="36469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1" name="Rectangle 120">
            <a:extLst>
              <a:ext uri="{FF2B5EF4-FFF2-40B4-BE49-F238E27FC236}">
                <a16:creationId xmlns:a16="http://schemas.microsoft.com/office/drawing/2014/main" id="{8FE16421-0065-0872-88A3-165CDBA857C8}"/>
              </a:ext>
            </a:extLst>
          </p:cNvPr>
          <p:cNvSpPr/>
          <p:nvPr/>
        </p:nvSpPr>
        <p:spPr>
          <a:xfrm>
            <a:off x="59487" y="6731714"/>
            <a:ext cx="852400" cy="830997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Multiply and divide negative numbers</a:t>
            </a:r>
          </a:p>
        </p:txBody>
      </p:sp>
      <p:sp>
        <p:nvSpPr>
          <p:cNvPr id="1030" name="TextBox 1029">
            <a:extLst>
              <a:ext uri="{FF2B5EF4-FFF2-40B4-BE49-F238E27FC236}">
                <a16:creationId xmlns:a16="http://schemas.microsoft.com/office/drawing/2014/main" id="{E0AE642A-EE99-4DAE-CB6E-F2E6A7FE4D79}"/>
              </a:ext>
            </a:extLst>
          </p:cNvPr>
          <p:cNvSpPr txBox="1"/>
          <p:nvPr/>
        </p:nvSpPr>
        <p:spPr>
          <a:xfrm>
            <a:off x="5237849" y="5620404"/>
            <a:ext cx="1034216" cy="64633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Fractions, decimals and percentages</a:t>
            </a:r>
          </a:p>
        </p:txBody>
      </p:sp>
      <p:sp>
        <p:nvSpPr>
          <p:cNvPr id="1031" name="Rectangle 1030">
            <a:extLst>
              <a:ext uri="{FF2B5EF4-FFF2-40B4-BE49-F238E27FC236}">
                <a16:creationId xmlns:a16="http://schemas.microsoft.com/office/drawing/2014/main" id="{BA2684ED-F34D-216E-4B3C-FB3D11148FAE}"/>
              </a:ext>
            </a:extLst>
          </p:cNvPr>
          <p:cNvSpPr/>
          <p:nvPr/>
        </p:nvSpPr>
        <p:spPr>
          <a:xfrm>
            <a:off x="4555471" y="7099559"/>
            <a:ext cx="1148874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Convert simple fractions</a:t>
            </a:r>
          </a:p>
        </p:txBody>
      </p:sp>
      <p:sp>
        <p:nvSpPr>
          <p:cNvPr id="1032" name="Rectangle 1031">
            <a:extLst>
              <a:ext uri="{FF2B5EF4-FFF2-40B4-BE49-F238E27FC236}">
                <a16:creationId xmlns:a16="http://schemas.microsoft.com/office/drawing/2014/main" id="{7EC05FB8-7E29-CAED-384A-99B5B58461B6}"/>
              </a:ext>
            </a:extLst>
          </p:cNvPr>
          <p:cNvSpPr/>
          <p:nvPr/>
        </p:nvSpPr>
        <p:spPr>
          <a:xfrm>
            <a:off x="3795642" y="5624648"/>
            <a:ext cx="934928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Equivalent fractions</a:t>
            </a:r>
          </a:p>
        </p:txBody>
      </p:sp>
      <p:cxnSp>
        <p:nvCxnSpPr>
          <p:cNvPr id="1035" name="Straight Connector 1034">
            <a:extLst>
              <a:ext uri="{FF2B5EF4-FFF2-40B4-BE49-F238E27FC236}">
                <a16:creationId xmlns:a16="http://schemas.microsoft.com/office/drawing/2014/main" id="{B12E72FB-CB84-0D97-A4B0-AF02D24C8421}"/>
              </a:ext>
            </a:extLst>
          </p:cNvPr>
          <p:cNvCxnSpPr>
            <a:cxnSpLocks/>
          </p:cNvCxnSpPr>
          <p:nvPr/>
        </p:nvCxnSpPr>
        <p:spPr>
          <a:xfrm flipH="1">
            <a:off x="5129908" y="6257931"/>
            <a:ext cx="491691" cy="401341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7" name="Straight Connector 1036">
            <a:extLst>
              <a:ext uri="{FF2B5EF4-FFF2-40B4-BE49-F238E27FC236}">
                <a16:creationId xmlns:a16="http://schemas.microsoft.com/office/drawing/2014/main" id="{B7950961-B8E0-1727-B075-9F29FCCA2F87}"/>
              </a:ext>
            </a:extLst>
          </p:cNvPr>
          <p:cNvCxnSpPr>
            <a:cxnSpLocks/>
            <a:stCxn id="1032" idx="2"/>
          </p:cNvCxnSpPr>
          <p:nvPr/>
        </p:nvCxnSpPr>
        <p:spPr>
          <a:xfrm>
            <a:off x="4263106" y="6086313"/>
            <a:ext cx="233857" cy="59178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9" name="Straight Connector 1038">
            <a:extLst>
              <a:ext uri="{FF2B5EF4-FFF2-40B4-BE49-F238E27FC236}">
                <a16:creationId xmlns:a16="http://schemas.microsoft.com/office/drawing/2014/main" id="{22503B50-BCF9-1B2D-0AAC-32ABB923CE9A}"/>
              </a:ext>
            </a:extLst>
          </p:cNvPr>
          <p:cNvCxnSpPr>
            <a:cxnSpLocks/>
            <a:stCxn id="1031" idx="0"/>
          </p:cNvCxnSpPr>
          <p:nvPr/>
        </p:nvCxnSpPr>
        <p:spPr>
          <a:xfrm flipH="1" flipV="1">
            <a:off x="4889192" y="6658021"/>
            <a:ext cx="240716" cy="44153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2" name="Straight Connector 1041">
            <a:extLst>
              <a:ext uri="{FF2B5EF4-FFF2-40B4-BE49-F238E27FC236}">
                <a16:creationId xmlns:a16="http://schemas.microsoft.com/office/drawing/2014/main" id="{6795FD72-744B-A1F9-511E-AD7A27C03162}"/>
              </a:ext>
            </a:extLst>
          </p:cNvPr>
          <p:cNvCxnSpPr>
            <a:cxnSpLocks/>
            <a:stCxn id="43" idx="0"/>
          </p:cNvCxnSpPr>
          <p:nvPr/>
        </p:nvCxnSpPr>
        <p:spPr>
          <a:xfrm flipV="1">
            <a:off x="3359488" y="6755987"/>
            <a:ext cx="99150" cy="44511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7" name="Rectangle 1046">
            <a:extLst>
              <a:ext uri="{FF2B5EF4-FFF2-40B4-BE49-F238E27FC236}">
                <a16:creationId xmlns:a16="http://schemas.microsoft.com/office/drawing/2014/main" id="{E083F262-D3C1-6BEC-1048-8727DDB32C9D}"/>
              </a:ext>
            </a:extLst>
          </p:cNvPr>
          <p:cNvSpPr/>
          <p:nvPr/>
        </p:nvSpPr>
        <p:spPr>
          <a:xfrm>
            <a:off x="6994643" y="9584887"/>
            <a:ext cx="1411723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Mean, Median, rang and mode</a:t>
            </a:r>
          </a:p>
        </p:txBody>
      </p:sp>
      <p:sp>
        <p:nvSpPr>
          <p:cNvPr id="1048" name="Rectangle 1047">
            <a:extLst>
              <a:ext uri="{FF2B5EF4-FFF2-40B4-BE49-F238E27FC236}">
                <a16:creationId xmlns:a16="http://schemas.microsoft.com/office/drawing/2014/main" id="{BC16E690-525D-789C-A5DC-8267C167664D}"/>
              </a:ext>
            </a:extLst>
          </p:cNvPr>
          <p:cNvSpPr/>
          <p:nvPr/>
        </p:nvSpPr>
        <p:spPr>
          <a:xfrm>
            <a:off x="5919048" y="7176690"/>
            <a:ext cx="934928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Time series</a:t>
            </a:r>
          </a:p>
        </p:txBody>
      </p:sp>
      <p:cxnSp>
        <p:nvCxnSpPr>
          <p:cNvPr id="1053" name="Straight Connector 1052">
            <a:extLst>
              <a:ext uri="{FF2B5EF4-FFF2-40B4-BE49-F238E27FC236}">
                <a16:creationId xmlns:a16="http://schemas.microsoft.com/office/drawing/2014/main" id="{3F6B509C-8495-6EBE-42AD-FFF0E2AB44B6}"/>
              </a:ext>
            </a:extLst>
          </p:cNvPr>
          <p:cNvCxnSpPr>
            <a:cxnSpLocks/>
            <a:stCxn id="1048" idx="0"/>
          </p:cNvCxnSpPr>
          <p:nvPr/>
        </p:nvCxnSpPr>
        <p:spPr>
          <a:xfrm flipH="1" flipV="1">
            <a:off x="5931999" y="6716420"/>
            <a:ext cx="454513" cy="46027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5" name="TextBox 1054">
            <a:extLst>
              <a:ext uri="{FF2B5EF4-FFF2-40B4-BE49-F238E27FC236}">
                <a16:creationId xmlns:a16="http://schemas.microsoft.com/office/drawing/2014/main" id="{9C7194C3-74E7-2BAB-79DE-FF596E981D85}"/>
              </a:ext>
            </a:extLst>
          </p:cNvPr>
          <p:cNvSpPr txBox="1"/>
          <p:nvPr/>
        </p:nvSpPr>
        <p:spPr>
          <a:xfrm>
            <a:off x="1983506" y="9287082"/>
            <a:ext cx="888958" cy="4616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Place value</a:t>
            </a:r>
          </a:p>
        </p:txBody>
      </p:sp>
      <p:sp>
        <p:nvSpPr>
          <p:cNvPr id="1061" name="TextBox 1060">
            <a:extLst>
              <a:ext uri="{FF2B5EF4-FFF2-40B4-BE49-F238E27FC236}">
                <a16:creationId xmlns:a16="http://schemas.microsoft.com/office/drawing/2014/main" id="{96CCA7B0-4364-6E1E-9420-EE6B131CF0F0}"/>
              </a:ext>
            </a:extLst>
          </p:cNvPr>
          <p:cNvSpPr txBox="1"/>
          <p:nvPr/>
        </p:nvSpPr>
        <p:spPr>
          <a:xfrm>
            <a:off x="3014100" y="9353669"/>
            <a:ext cx="906993" cy="64633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Round to powers of 10</a:t>
            </a:r>
          </a:p>
        </p:txBody>
      </p:sp>
      <p:cxnSp>
        <p:nvCxnSpPr>
          <p:cNvPr id="1062" name="Straight Connector 1061">
            <a:extLst>
              <a:ext uri="{FF2B5EF4-FFF2-40B4-BE49-F238E27FC236}">
                <a16:creationId xmlns:a16="http://schemas.microsoft.com/office/drawing/2014/main" id="{8DD47ABB-ED0A-ED7C-E118-3309119350A8}"/>
              </a:ext>
            </a:extLst>
          </p:cNvPr>
          <p:cNvCxnSpPr>
            <a:cxnSpLocks/>
          </p:cNvCxnSpPr>
          <p:nvPr/>
        </p:nvCxnSpPr>
        <p:spPr>
          <a:xfrm flipH="1" flipV="1">
            <a:off x="3159103" y="8935701"/>
            <a:ext cx="172344" cy="37023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66" name="TextBox 1065">
            <a:extLst>
              <a:ext uri="{FF2B5EF4-FFF2-40B4-BE49-F238E27FC236}">
                <a16:creationId xmlns:a16="http://schemas.microsoft.com/office/drawing/2014/main" id="{F5F9A7A9-8349-3FA0-E21E-97057DE505C2}"/>
              </a:ext>
            </a:extLst>
          </p:cNvPr>
          <p:cNvSpPr txBox="1"/>
          <p:nvPr/>
        </p:nvSpPr>
        <p:spPr>
          <a:xfrm>
            <a:off x="2357415" y="7807169"/>
            <a:ext cx="1199604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Round to decimal places</a:t>
            </a:r>
          </a:p>
        </p:txBody>
      </p:sp>
      <p:cxnSp>
        <p:nvCxnSpPr>
          <p:cNvPr id="1067" name="Straight Connector 1066">
            <a:extLst>
              <a:ext uri="{FF2B5EF4-FFF2-40B4-BE49-F238E27FC236}">
                <a16:creationId xmlns:a16="http://schemas.microsoft.com/office/drawing/2014/main" id="{559BC183-9223-D936-7324-228B5C3DE397}"/>
              </a:ext>
            </a:extLst>
          </p:cNvPr>
          <p:cNvCxnSpPr>
            <a:cxnSpLocks/>
          </p:cNvCxnSpPr>
          <p:nvPr/>
        </p:nvCxnSpPr>
        <p:spPr>
          <a:xfrm>
            <a:off x="3248880" y="8306146"/>
            <a:ext cx="290065" cy="58987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71" name="TextBox 1070">
            <a:extLst>
              <a:ext uri="{FF2B5EF4-FFF2-40B4-BE49-F238E27FC236}">
                <a16:creationId xmlns:a16="http://schemas.microsoft.com/office/drawing/2014/main" id="{F277C9EF-DA6E-4BD7-DEEC-BCF744EE1FA8}"/>
              </a:ext>
            </a:extLst>
          </p:cNvPr>
          <p:cNvSpPr txBox="1"/>
          <p:nvPr/>
        </p:nvSpPr>
        <p:spPr>
          <a:xfrm>
            <a:off x="4193462" y="9404616"/>
            <a:ext cx="724017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Add and subtract</a:t>
            </a:r>
          </a:p>
        </p:txBody>
      </p:sp>
      <p:cxnSp>
        <p:nvCxnSpPr>
          <p:cNvPr id="1074" name="Straight Connector 1073">
            <a:extLst>
              <a:ext uri="{FF2B5EF4-FFF2-40B4-BE49-F238E27FC236}">
                <a16:creationId xmlns:a16="http://schemas.microsoft.com/office/drawing/2014/main" id="{747F0CD8-8BE4-D874-C7F7-1F2DE9099C9A}"/>
              </a:ext>
            </a:extLst>
          </p:cNvPr>
          <p:cNvCxnSpPr>
            <a:cxnSpLocks/>
            <a:stCxn id="1071" idx="0"/>
          </p:cNvCxnSpPr>
          <p:nvPr/>
        </p:nvCxnSpPr>
        <p:spPr>
          <a:xfrm flipV="1">
            <a:off x="4555471" y="8912350"/>
            <a:ext cx="17285" cy="49226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0" name="Rectangle 159">
            <a:extLst>
              <a:ext uri="{FF2B5EF4-FFF2-40B4-BE49-F238E27FC236}">
                <a16:creationId xmlns:a16="http://schemas.microsoft.com/office/drawing/2014/main" id="{52776C0E-FD35-7D90-E9DE-03082FA4B960}"/>
              </a:ext>
            </a:extLst>
          </p:cNvPr>
          <p:cNvSpPr/>
          <p:nvPr/>
        </p:nvSpPr>
        <p:spPr>
          <a:xfrm>
            <a:off x="84852" y="8017080"/>
            <a:ext cx="779491" cy="646331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Add and subtract negatives</a:t>
            </a:r>
          </a:p>
        </p:txBody>
      </p:sp>
      <p:cxnSp>
        <p:nvCxnSpPr>
          <p:cNvPr id="170" name="Straight Connector 169">
            <a:extLst>
              <a:ext uri="{FF2B5EF4-FFF2-40B4-BE49-F238E27FC236}">
                <a16:creationId xmlns:a16="http://schemas.microsoft.com/office/drawing/2014/main" id="{5983904F-9D40-4183-D398-B7F2BD134F35}"/>
              </a:ext>
            </a:extLst>
          </p:cNvPr>
          <p:cNvCxnSpPr>
            <a:cxnSpLocks/>
            <a:stCxn id="104" idx="0"/>
          </p:cNvCxnSpPr>
          <p:nvPr/>
        </p:nvCxnSpPr>
        <p:spPr>
          <a:xfrm flipV="1">
            <a:off x="1588981" y="6700718"/>
            <a:ext cx="45884" cy="100322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2" name="Straight Connector 171">
            <a:extLst>
              <a:ext uri="{FF2B5EF4-FFF2-40B4-BE49-F238E27FC236}">
                <a16:creationId xmlns:a16="http://schemas.microsoft.com/office/drawing/2014/main" id="{801817D6-F1FA-2119-DB5C-8DB2EAF49E9C}"/>
              </a:ext>
            </a:extLst>
          </p:cNvPr>
          <p:cNvCxnSpPr>
            <a:cxnSpLocks/>
          </p:cNvCxnSpPr>
          <p:nvPr/>
        </p:nvCxnSpPr>
        <p:spPr>
          <a:xfrm flipV="1">
            <a:off x="821063" y="6268048"/>
            <a:ext cx="554297" cy="176378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7" name="Straight Connector 176">
            <a:extLst>
              <a:ext uri="{FF2B5EF4-FFF2-40B4-BE49-F238E27FC236}">
                <a16:creationId xmlns:a16="http://schemas.microsoft.com/office/drawing/2014/main" id="{D639321B-4BB9-3338-F0A3-BC77ECF332A9}"/>
              </a:ext>
            </a:extLst>
          </p:cNvPr>
          <p:cNvCxnSpPr>
            <a:cxnSpLocks/>
          </p:cNvCxnSpPr>
          <p:nvPr/>
        </p:nvCxnSpPr>
        <p:spPr>
          <a:xfrm flipV="1">
            <a:off x="873191" y="5870310"/>
            <a:ext cx="368561" cy="85657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0" name="Straight Connector 179">
            <a:extLst>
              <a:ext uri="{FF2B5EF4-FFF2-40B4-BE49-F238E27FC236}">
                <a16:creationId xmlns:a16="http://schemas.microsoft.com/office/drawing/2014/main" id="{2B9BA815-9F4B-1FED-F7ED-47EE35690098}"/>
              </a:ext>
            </a:extLst>
          </p:cNvPr>
          <p:cNvCxnSpPr>
            <a:cxnSpLocks/>
          </p:cNvCxnSpPr>
          <p:nvPr/>
        </p:nvCxnSpPr>
        <p:spPr>
          <a:xfrm flipH="1">
            <a:off x="1374035" y="5454178"/>
            <a:ext cx="1034284" cy="23242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6" name="Straight Connector 185">
            <a:extLst>
              <a:ext uri="{FF2B5EF4-FFF2-40B4-BE49-F238E27FC236}">
                <a16:creationId xmlns:a16="http://schemas.microsoft.com/office/drawing/2014/main" id="{D5AFED35-106A-1191-F279-011D99F2A252}"/>
              </a:ext>
            </a:extLst>
          </p:cNvPr>
          <p:cNvCxnSpPr>
            <a:cxnSpLocks/>
          </p:cNvCxnSpPr>
          <p:nvPr/>
        </p:nvCxnSpPr>
        <p:spPr>
          <a:xfrm flipV="1">
            <a:off x="983064" y="5488741"/>
            <a:ext cx="233856" cy="24727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" name="Rectangle 204">
            <a:extLst>
              <a:ext uri="{FF2B5EF4-FFF2-40B4-BE49-F238E27FC236}">
                <a16:creationId xmlns:a16="http://schemas.microsoft.com/office/drawing/2014/main" id="{A3AFB408-7E1E-0BFE-DD94-B398FADE07F6}"/>
              </a:ext>
            </a:extLst>
          </p:cNvPr>
          <p:cNvSpPr/>
          <p:nvPr/>
        </p:nvSpPr>
        <p:spPr>
          <a:xfrm>
            <a:off x="8588" y="4853883"/>
            <a:ext cx="953468" cy="646331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Percentages non calculator</a:t>
            </a:r>
          </a:p>
        </p:txBody>
      </p:sp>
      <p:sp>
        <p:nvSpPr>
          <p:cNvPr id="267" name="Rectangle 266">
            <a:extLst>
              <a:ext uri="{FF2B5EF4-FFF2-40B4-BE49-F238E27FC236}">
                <a16:creationId xmlns:a16="http://schemas.microsoft.com/office/drawing/2014/main" id="{12E80DE3-ED79-CBCF-076C-2A22F55D1E13}"/>
              </a:ext>
            </a:extLst>
          </p:cNvPr>
          <p:cNvSpPr/>
          <p:nvPr/>
        </p:nvSpPr>
        <p:spPr>
          <a:xfrm>
            <a:off x="11930" y="5697237"/>
            <a:ext cx="953468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Fraction of amounts</a:t>
            </a:r>
          </a:p>
        </p:txBody>
      </p:sp>
      <p:cxnSp>
        <p:nvCxnSpPr>
          <p:cNvPr id="268" name="Straight Connector 267">
            <a:extLst>
              <a:ext uri="{FF2B5EF4-FFF2-40B4-BE49-F238E27FC236}">
                <a16:creationId xmlns:a16="http://schemas.microsoft.com/office/drawing/2014/main" id="{E4458AE2-1445-D197-1504-04FE69E77455}"/>
              </a:ext>
            </a:extLst>
          </p:cNvPr>
          <p:cNvCxnSpPr>
            <a:cxnSpLocks/>
          </p:cNvCxnSpPr>
          <p:nvPr/>
        </p:nvCxnSpPr>
        <p:spPr>
          <a:xfrm flipV="1">
            <a:off x="951491" y="5159178"/>
            <a:ext cx="347704" cy="174051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2" name="Straight Connector 271">
            <a:extLst>
              <a:ext uri="{FF2B5EF4-FFF2-40B4-BE49-F238E27FC236}">
                <a16:creationId xmlns:a16="http://schemas.microsoft.com/office/drawing/2014/main" id="{0AA9B676-F372-5FCE-5987-9C107531007A}"/>
              </a:ext>
            </a:extLst>
          </p:cNvPr>
          <p:cNvCxnSpPr>
            <a:cxnSpLocks/>
          </p:cNvCxnSpPr>
          <p:nvPr/>
        </p:nvCxnSpPr>
        <p:spPr>
          <a:xfrm flipV="1">
            <a:off x="1118554" y="4966131"/>
            <a:ext cx="287820" cy="6886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4" name="Rectangle 273">
            <a:extLst>
              <a:ext uri="{FF2B5EF4-FFF2-40B4-BE49-F238E27FC236}">
                <a16:creationId xmlns:a16="http://schemas.microsoft.com/office/drawing/2014/main" id="{5D38E695-15BE-5644-5D51-C20F4631CE59}"/>
              </a:ext>
            </a:extLst>
          </p:cNvPr>
          <p:cNvSpPr/>
          <p:nvPr/>
        </p:nvSpPr>
        <p:spPr>
          <a:xfrm>
            <a:off x="177014" y="3724382"/>
            <a:ext cx="1676295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Find perimeter and area of 2D shapes</a:t>
            </a:r>
          </a:p>
        </p:txBody>
      </p:sp>
      <p:cxnSp>
        <p:nvCxnSpPr>
          <p:cNvPr id="275" name="Straight Connector 274">
            <a:extLst>
              <a:ext uri="{FF2B5EF4-FFF2-40B4-BE49-F238E27FC236}">
                <a16:creationId xmlns:a16="http://schemas.microsoft.com/office/drawing/2014/main" id="{042EBFBD-363B-56C5-3925-7D3151AA3987}"/>
              </a:ext>
            </a:extLst>
          </p:cNvPr>
          <p:cNvCxnSpPr>
            <a:cxnSpLocks/>
          </p:cNvCxnSpPr>
          <p:nvPr/>
        </p:nvCxnSpPr>
        <p:spPr>
          <a:xfrm>
            <a:off x="1443971" y="4171254"/>
            <a:ext cx="532553" cy="35569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2" name="Rectangle 281">
            <a:extLst>
              <a:ext uri="{FF2B5EF4-FFF2-40B4-BE49-F238E27FC236}">
                <a16:creationId xmlns:a16="http://schemas.microsoft.com/office/drawing/2014/main" id="{57075AF2-8A44-7B08-95C7-C014B01FACFD}"/>
              </a:ext>
            </a:extLst>
          </p:cNvPr>
          <p:cNvSpPr/>
          <p:nvPr/>
        </p:nvSpPr>
        <p:spPr>
          <a:xfrm>
            <a:off x="2184384" y="4856685"/>
            <a:ext cx="1500192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Percentage increase and decrease</a:t>
            </a:r>
          </a:p>
        </p:txBody>
      </p:sp>
      <p:sp>
        <p:nvSpPr>
          <p:cNvPr id="283" name="Rectangle 282">
            <a:extLst>
              <a:ext uri="{FF2B5EF4-FFF2-40B4-BE49-F238E27FC236}">
                <a16:creationId xmlns:a16="http://schemas.microsoft.com/office/drawing/2014/main" id="{91519559-BC86-2481-F876-83B97E3D4473}"/>
              </a:ext>
            </a:extLst>
          </p:cNvPr>
          <p:cNvSpPr/>
          <p:nvPr/>
        </p:nvSpPr>
        <p:spPr>
          <a:xfrm>
            <a:off x="306464" y="4326671"/>
            <a:ext cx="814745" cy="461665"/>
          </a:xfrm>
          <a:prstGeom prst="rect">
            <a:avLst/>
          </a:prstGeom>
          <a:solidFill>
            <a:srgbClr val="C9F1FF"/>
          </a:solidFill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Perimeter and area</a:t>
            </a:r>
          </a:p>
        </p:txBody>
      </p:sp>
      <p:cxnSp>
        <p:nvCxnSpPr>
          <p:cNvPr id="287" name="Straight Connector 286">
            <a:extLst>
              <a:ext uri="{FF2B5EF4-FFF2-40B4-BE49-F238E27FC236}">
                <a16:creationId xmlns:a16="http://schemas.microsoft.com/office/drawing/2014/main" id="{223E13B0-2ADC-1D1A-AB25-B292429AD6D5}"/>
              </a:ext>
            </a:extLst>
          </p:cNvPr>
          <p:cNvCxnSpPr>
            <a:cxnSpLocks/>
          </p:cNvCxnSpPr>
          <p:nvPr/>
        </p:nvCxnSpPr>
        <p:spPr>
          <a:xfrm>
            <a:off x="1133560" y="4488828"/>
            <a:ext cx="586353" cy="15202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9" name="Straight Connector 288">
            <a:extLst>
              <a:ext uri="{FF2B5EF4-FFF2-40B4-BE49-F238E27FC236}">
                <a16:creationId xmlns:a16="http://schemas.microsoft.com/office/drawing/2014/main" id="{0246680A-95B1-AE63-8E92-87B804443544}"/>
              </a:ext>
            </a:extLst>
          </p:cNvPr>
          <p:cNvCxnSpPr>
            <a:cxnSpLocks/>
            <a:stCxn id="282" idx="1"/>
          </p:cNvCxnSpPr>
          <p:nvPr/>
        </p:nvCxnSpPr>
        <p:spPr>
          <a:xfrm flipH="1" flipV="1">
            <a:off x="1442917" y="4662185"/>
            <a:ext cx="741467" cy="42533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0" name="TextBox 299">
            <a:extLst>
              <a:ext uri="{FF2B5EF4-FFF2-40B4-BE49-F238E27FC236}">
                <a16:creationId xmlns:a16="http://schemas.microsoft.com/office/drawing/2014/main" id="{65993101-CE9A-357B-5E3F-11754BEBCBBC}"/>
              </a:ext>
            </a:extLst>
          </p:cNvPr>
          <p:cNvSpPr txBox="1"/>
          <p:nvPr/>
        </p:nvSpPr>
        <p:spPr>
          <a:xfrm>
            <a:off x="4483173" y="3432060"/>
            <a:ext cx="714825" cy="64633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Speed distance time</a:t>
            </a:r>
          </a:p>
        </p:txBody>
      </p:sp>
      <p:sp>
        <p:nvSpPr>
          <p:cNvPr id="301" name="TextBox 300">
            <a:extLst>
              <a:ext uri="{FF2B5EF4-FFF2-40B4-BE49-F238E27FC236}">
                <a16:creationId xmlns:a16="http://schemas.microsoft.com/office/drawing/2014/main" id="{31A39ED7-F36B-417C-5D17-F3E139A47384}"/>
              </a:ext>
            </a:extLst>
          </p:cNvPr>
          <p:cNvSpPr txBox="1"/>
          <p:nvPr/>
        </p:nvSpPr>
        <p:spPr>
          <a:xfrm>
            <a:off x="5342336" y="1115998"/>
            <a:ext cx="869186" cy="64633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Add and subtract fractions</a:t>
            </a:r>
          </a:p>
        </p:txBody>
      </p:sp>
      <p:sp>
        <p:nvSpPr>
          <p:cNvPr id="307" name="TextBox 306">
            <a:extLst>
              <a:ext uri="{FF2B5EF4-FFF2-40B4-BE49-F238E27FC236}">
                <a16:creationId xmlns:a16="http://schemas.microsoft.com/office/drawing/2014/main" id="{8191C4B6-DBC9-161F-7AA3-F63E1E037F3F}"/>
              </a:ext>
            </a:extLst>
          </p:cNvPr>
          <p:cNvSpPr txBox="1"/>
          <p:nvPr/>
        </p:nvSpPr>
        <p:spPr>
          <a:xfrm>
            <a:off x="7072887" y="3644689"/>
            <a:ext cx="869186" cy="2769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Number</a:t>
            </a:r>
          </a:p>
        </p:txBody>
      </p:sp>
      <p:sp>
        <p:nvSpPr>
          <p:cNvPr id="316" name="Rectangle 315">
            <a:extLst>
              <a:ext uri="{FF2B5EF4-FFF2-40B4-BE49-F238E27FC236}">
                <a16:creationId xmlns:a16="http://schemas.microsoft.com/office/drawing/2014/main" id="{18D15B85-8762-3BA1-3C8B-44EF30292A2A}"/>
              </a:ext>
            </a:extLst>
          </p:cNvPr>
          <p:cNvSpPr/>
          <p:nvPr/>
        </p:nvSpPr>
        <p:spPr>
          <a:xfrm>
            <a:off x="5064679" y="5110143"/>
            <a:ext cx="1288886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Convert time</a:t>
            </a:r>
          </a:p>
        </p:txBody>
      </p:sp>
      <p:sp>
        <p:nvSpPr>
          <p:cNvPr id="319" name="Rectangle 318">
            <a:extLst>
              <a:ext uri="{FF2B5EF4-FFF2-40B4-BE49-F238E27FC236}">
                <a16:creationId xmlns:a16="http://schemas.microsoft.com/office/drawing/2014/main" id="{CC728E43-12B6-4A2A-477C-8C5FC39B2FFB}"/>
              </a:ext>
            </a:extLst>
          </p:cNvPr>
          <p:cNvSpPr/>
          <p:nvPr/>
        </p:nvSpPr>
        <p:spPr>
          <a:xfrm>
            <a:off x="5324809" y="3764463"/>
            <a:ext cx="882701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Calculate speed</a:t>
            </a:r>
          </a:p>
        </p:txBody>
      </p:sp>
      <p:sp>
        <p:nvSpPr>
          <p:cNvPr id="321" name="Rectangle 320">
            <a:extLst>
              <a:ext uri="{FF2B5EF4-FFF2-40B4-BE49-F238E27FC236}">
                <a16:creationId xmlns:a16="http://schemas.microsoft.com/office/drawing/2014/main" id="{008F4F2C-7374-92A7-7129-3D1BE329FC44}"/>
              </a:ext>
            </a:extLst>
          </p:cNvPr>
          <p:cNvSpPr/>
          <p:nvPr/>
        </p:nvSpPr>
        <p:spPr>
          <a:xfrm>
            <a:off x="6537867" y="5105347"/>
            <a:ext cx="1092253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Calculate time and distance</a:t>
            </a:r>
          </a:p>
        </p:txBody>
      </p:sp>
      <p:cxnSp>
        <p:nvCxnSpPr>
          <p:cNvPr id="322" name="Straight Connector 321">
            <a:extLst>
              <a:ext uri="{FF2B5EF4-FFF2-40B4-BE49-F238E27FC236}">
                <a16:creationId xmlns:a16="http://schemas.microsoft.com/office/drawing/2014/main" id="{D834F5AF-DCBF-4D22-2B82-F5FA75AA4E57}"/>
              </a:ext>
            </a:extLst>
          </p:cNvPr>
          <p:cNvCxnSpPr>
            <a:cxnSpLocks/>
            <a:stCxn id="300" idx="2"/>
          </p:cNvCxnSpPr>
          <p:nvPr/>
        </p:nvCxnSpPr>
        <p:spPr>
          <a:xfrm>
            <a:off x="4840586" y="4078391"/>
            <a:ext cx="273286" cy="19460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4" name="Straight Connector 323">
            <a:extLst>
              <a:ext uri="{FF2B5EF4-FFF2-40B4-BE49-F238E27FC236}">
                <a16:creationId xmlns:a16="http://schemas.microsoft.com/office/drawing/2014/main" id="{7964EE18-3B4A-23A6-BC90-F99E8C478BB6}"/>
              </a:ext>
            </a:extLst>
          </p:cNvPr>
          <p:cNvCxnSpPr>
            <a:cxnSpLocks/>
          </p:cNvCxnSpPr>
          <p:nvPr/>
        </p:nvCxnSpPr>
        <p:spPr>
          <a:xfrm>
            <a:off x="6137016" y="4226638"/>
            <a:ext cx="50542" cy="360041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2" name="Straight Connector 331">
            <a:extLst>
              <a:ext uri="{FF2B5EF4-FFF2-40B4-BE49-F238E27FC236}">
                <a16:creationId xmlns:a16="http://schemas.microsoft.com/office/drawing/2014/main" id="{ED07EB39-1BBC-7640-D1A3-E6E1734B6930}"/>
              </a:ext>
            </a:extLst>
          </p:cNvPr>
          <p:cNvCxnSpPr>
            <a:cxnSpLocks/>
          </p:cNvCxnSpPr>
          <p:nvPr/>
        </p:nvCxnSpPr>
        <p:spPr>
          <a:xfrm flipV="1">
            <a:off x="5893046" y="4640852"/>
            <a:ext cx="45851" cy="45301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4" name="Straight Connector 333">
            <a:extLst>
              <a:ext uri="{FF2B5EF4-FFF2-40B4-BE49-F238E27FC236}">
                <a16:creationId xmlns:a16="http://schemas.microsoft.com/office/drawing/2014/main" id="{FCB7A7F3-0287-92D6-CA0E-A9B4CD9FCDD6}"/>
              </a:ext>
            </a:extLst>
          </p:cNvPr>
          <p:cNvCxnSpPr>
            <a:cxnSpLocks/>
          </p:cNvCxnSpPr>
          <p:nvPr/>
        </p:nvCxnSpPr>
        <p:spPr>
          <a:xfrm flipH="1" flipV="1">
            <a:off x="7214723" y="4609682"/>
            <a:ext cx="126129" cy="49377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9" name="Straight Connector 338">
            <a:extLst>
              <a:ext uri="{FF2B5EF4-FFF2-40B4-BE49-F238E27FC236}">
                <a16:creationId xmlns:a16="http://schemas.microsoft.com/office/drawing/2014/main" id="{E05D0CD5-B9D0-53AE-6217-96352F5A216D}"/>
              </a:ext>
            </a:extLst>
          </p:cNvPr>
          <p:cNvCxnSpPr>
            <a:cxnSpLocks/>
          </p:cNvCxnSpPr>
          <p:nvPr/>
        </p:nvCxnSpPr>
        <p:spPr>
          <a:xfrm>
            <a:off x="7680401" y="3921654"/>
            <a:ext cx="575313" cy="409641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5" name="Rectangle 344">
            <a:extLst>
              <a:ext uri="{FF2B5EF4-FFF2-40B4-BE49-F238E27FC236}">
                <a16:creationId xmlns:a16="http://schemas.microsoft.com/office/drawing/2014/main" id="{22DCB16A-9FE6-276A-1DE7-8DBBB7D36AD0}"/>
              </a:ext>
            </a:extLst>
          </p:cNvPr>
          <p:cNvSpPr/>
          <p:nvPr/>
        </p:nvSpPr>
        <p:spPr>
          <a:xfrm>
            <a:off x="3914620" y="856072"/>
            <a:ext cx="1323229" cy="830997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Convert mixed numbers to improper fractions</a:t>
            </a:r>
          </a:p>
        </p:txBody>
      </p:sp>
      <p:sp>
        <p:nvSpPr>
          <p:cNvPr id="346" name="Rectangle 345">
            <a:extLst>
              <a:ext uri="{FF2B5EF4-FFF2-40B4-BE49-F238E27FC236}">
                <a16:creationId xmlns:a16="http://schemas.microsoft.com/office/drawing/2014/main" id="{2350B675-D192-15AB-97BC-C2D87DB922B0}"/>
              </a:ext>
            </a:extLst>
          </p:cNvPr>
          <p:cNvSpPr/>
          <p:nvPr/>
        </p:nvSpPr>
        <p:spPr>
          <a:xfrm>
            <a:off x="4827159" y="2861924"/>
            <a:ext cx="1444906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Add and subtract fractions</a:t>
            </a:r>
          </a:p>
        </p:txBody>
      </p:sp>
      <p:cxnSp>
        <p:nvCxnSpPr>
          <p:cNvPr id="351" name="Straight Connector 350">
            <a:extLst>
              <a:ext uri="{FF2B5EF4-FFF2-40B4-BE49-F238E27FC236}">
                <a16:creationId xmlns:a16="http://schemas.microsoft.com/office/drawing/2014/main" id="{0A7948AC-32A0-D114-CD29-39A8F3F0D6F1}"/>
              </a:ext>
            </a:extLst>
          </p:cNvPr>
          <p:cNvCxnSpPr>
            <a:cxnSpLocks/>
          </p:cNvCxnSpPr>
          <p:nvPr/>
        </p:nvCxnSpPr>
        <p:spPr>
          <a:xfrm flipH="1" flipV="1">
            <a:off x="8530674" y="4234656"/>
            <a:ext cx="158342" cy="41443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6" name="Rectangle 385">
            <a:extLst>
              <a:ext uri="{FF2B5EF4-FFF2-40B4-BE49-F238E27FC236}">
                <a16:creationId xmlns:a16="http://schemas.microsoft.com/office/drawing/2014/main" id="{441551D5-B67A-1BE4-5C15-D5F71FE0FB33}"/>
              </a:ext>
            </a:extLst>
          </p:cNvPr>
          <p:cNvSpPr/>
          <p:nvPr/>
        </p:nvSpPr>
        <p:spPr>
          <a:xfrm>
            <a:off x="3490133" y="3133922"/>
            <a:ext cx="933348" cy="830997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Add and subtract algebraic fractions</a:t>
            </a:r>
          </a:p>
        </p:txBody>
      </p:sp>
      <p:cxnSp>
        <p:nvCxnSpPr>
          <p:cNvPr id="387" name="Straight Connector 386">
            <a:extLst>
              <a:ext uri="{FF2B5EF4-FFF2-40B4-BE49-F238E27FC236}">
                <a16:creationId xmlns:a16="http://schemas.microsoft.com/office/drawing/2014/main" id="{84BA11F8-5E16-6F6E-F4D3-33B40A3F70EB}"/>
              </a:ext>
            </a:extLst>
          </p:cNvPr>
          <p:cNvCxnSpPr>
            <a:cxnSpLocks/>
          </p:cNvCxnSpPr>
          <p:nvPr/>
        </p:nvCxnSpPr>
        <p:spPr>
          <a:xfrm flipV="1">
            <a:off x="8056784" y="3360035"/>
            <a:ext cx="452604" cy="1978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4" name="Straight Connector 393">
            <a:extLst>
              <a:ext uri="{FF2B5EF4-FFF2-40B4-BE49-F238E27FC236}">
                <a16:creationId xmlns:a16="http://schemas.microsoft.com/office/drawing/2014/main" id="{30F5B887-59D4-7190-2205-36859EFAB49E}"/>
              </a:ext>
            </a:extLst>
          </p:cNvPr>
          <p:cNvCxnSpPr>
            <a:cxnSpLocks/>
          </p:cNvCxnSpPr>
          <p:nvPr/>
        </p:nvCxnSpPr>
        <p:spPr>
          <a:xfrm flipH="1">
            <a:off x="8345057" y="2182212"/>
            <a:ext cx="171606" cy="31501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7" name="Rectangle 396">
            <a:extLst>
              <a:ext uri="{FF2B5EF4-FFF2-40B4-BE49-F238E27FC236}">
                <a16:creationId xmlns:a16="http://schemas.microsoft.com/office/drawing/2014/main" id="{C010632D-AA3C-2234-9DBE-902CAFACE775}"/>
              </a:ext>
            </a:extLst>
          </p:cNvPr>
          <p:cNvSpPr/>
          <p:nvPr/>
        </p:nvSpPr>
        <p:spPr>
          <a:xfrm>
            <a:off x="8388485" y="4685287"/>
            <a:ext cx="842446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Multiples</a:t>
            </a:r>
          </a:p>
        </p:txBody>
      </p:sp>
      <p:sp>
        <p:nvSpPr>
          <p:cNvPr id="398" name="Rectangle 397">
            <a:extLst>
              <a:ext uri="{FF2B5EF4-FFF2-40B4-BE49-F238E27FC236}">
                <a16:creationId xmlns:a16="http://schemas.microsoft.com/office/drawing/2014/main" id="{0D0AB4EE-7539-62C1-097B-16D98501996F}"/>
              </a:ext>
            </a:extLst>
          </p:cNvPr>
          <p:cNvSpPr/>
          <p:nvPr/>
        </p:nvSpPr>
        <p:spPr>
          <a:xfrm>
            <a:off x="7033450" y="3121672"/>
            <a:ext cx="1018066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Factors</a:t>
            </a:r>
          </a:p>
        </p:txBody>
      </p:sp>
      <p:sp>
        <p:nvSpPr>
          <p:cNvPr id="399" name="Rectangle 398">
            <a:extLst>
              <a:ext uri="{FF2B5EF4-FFF2-40B4-BE49-F238E27FC236}">
                <a16:creationId xmlns:a16="http://schemas.microsoft.com/office/drawing/2014/main" id="{7909D7DA-9B1B-2DBA-7447-BD24959841FC}"/>
              </a:ext>
            </a:extLst>
          </p:cNvPr>
          <p:cNvSpPr/>
          <p:nvPr/>
        </p:nvSpPr>
        <p:spPr>
          <a:xfrm>
            <a:off x="8828124" y="3760283"/>
            <a:ext cx="753980" cy="646331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Product of prime factors</a:t>
            </a:r>
          </a:p>
        </p:txBody>
      </p:sp>
      <p:cxnSp>
        <p:nvCxnSpPr>
          <p:cNvPr id="403" name="Straight Connector 402">
            <a:extLst>
              <a:ext uri="{FF2B5EF4-FFF2-40B4-BE49-F238E27FC236}">
                <a16:creationId xmlns:a16="http://schemas.microsoft.com/office/drawing/2014/main" id="{C146D789-1160-656C-9B89-562FEB94E9E9}"/>
              </a:ext>
            </a:extLst>
          </p:cNvPr>
          <p:cNvCxnSpPr>
            <a:cxnSpLocks/>
            <a:stCxn id="345" idx="2"/>
          </p:cNvCxnSpPr>
          <p:nvPr/>
        </p:nvCxnSpPr>
        <p:spPr>
          <a:xfrm>
            <a:off x="4576235" y="1687069"/>
            <a:ext cx="224365" cy="56516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6" name="Straight Connector 405">
            <a:extLst>
              <a:ext uri="{FF2B5EF4-FFF2-40B4-BE49-F238E27FC236}">
                <a16:creationId xmlns:a16="http://schemas.microsoft.com/office/drawing/2014/main" id="{008640B9-AAFB-36CD-0B21-6D40D8A9583E}"/>
              </a:ext>
            </a:extLst>
          </p:cNvPr>
          <p:cNvCxnSpPr>
            <a:cxnSpLocks/>
          </p:cNvCxnSpPr>
          <p:nvPr/>
        </p:nvCxnSpPr>
        <p:spPr>
          <a:xfrm flipH="1" flipV="1">
            <a:off x="8606024" y="3853291"/>
            <a:ext cx="163981" cy="26247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0" name="Straight Connector 409">
            <a:extLst>
              <a:ext uri="{FF2B5EF4-FFF2-40B4-BE49-F238E27FC236}">
                <a16:creationId xmlns:a16="http://schemas.microsoft.com/office/drawing/2014/main" id="{B35FD3F1-75D1-14E6-2B58-A196122AF3C1}"/>
              </a:ext>
            </a:extLst>
          </p:cNvPr>
          <p:cNvCxnSpPr>
            <a:cxnSpLocks/>
          </p:cNvCxnSpPr>
          <p:nvPr/>
        </p:nvCxnSpPr>
        <p:spPr>
          <a:xfrm flipH="1" flipV="1">
            <a:off x="4490435" y="2419940"/>
            <a:ext cx="482263" cy="45484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8" name="Rectangle 417">
            <a:extLst>
              <a:ext uri="{FF2B5EF4-FFF2-40B4-BE49-F238E27FC236}">
                <a16:creationId xmlns:a16="http://schemas.microsoft.com/office/drawing/2014/main" id="{70B80D69-4ED2-B714-D1C6-B225303F86BC}"/>
              </a:ext>
            </a:extLst>
          </p:cNvPr>
          <p:cNvSpPr/>
          <p:nvPr/>
        </p:nvSpPr>
        <p:spPr>
          <a:xfrm>
            <a:off x="8529885" y="972376"/>
            <a:ext cx="875033" cy="120032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Highest common factor, Lowest common multiple</a:t>
            </a:r>
          </a:p>
        </p:txBody>
      </p:sp>
      <p:sp>
        <p:nvSpPr>
          <p:cNvPr id="420" name="Rectangle 419">
            <a:extLst>
              <a:ext uri="{FF2B5EF4-FFF2-40B4-BE49-F238E27FC236}">
                <a16:creationId xmlns:a16="http://schemas.microsoft.com/office/drawing/2014/main" id="{C7695D52-7A4A-0F04-61E3-1A8D9EEF1F99}"/>
              </a:ext>
            </a:extLst>
          </p:cNvPr>
          <p:cNvSpPr/>
          <p:nvPr/>
        </p:nvSpPr>
        <p:spPr>
          <a:xfrm>
            <a:off x="2629707" y="1253369"/>
            <a:ext cx="956646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Angles in a triangle</a:t>
            </a:r>
          </a:p>
        </p:txBody>
      </p:sp>
      <p:sp>
        <p:nvSpPr>
          <p:cNvPr id="421" name="Rectangle 420">
            <a:extLst>
              <a:ext uri="{FF2B5EF4-FFF2-40B4-BE49-F238E27FC236}">
                <a16:creationId xmlns:a16="http://schemas.microsoft.com/office/drawing/2014/main" id="{20BFFA4B-D336-EE67-C24A-5891B00294DA}"/>
              </a:ext>
            </a:extLst>
          </p:cNvPr>
          <p:cNvSpPr/>
          <p:nvPr/>
        </p:nvSpPr>
        <p:spPr>
          <a:xfrm>
            <a:off x="91950" y="2070826"/>
            <a:ext cx="650277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Parallel lines</a:t>
            </a:r>
          </a:p>
        </p:txBody>
      </p:sp>
      <p:sp>
        <p:nvSpPr>
          <p:cNvPr id="422" name="Rectangle 421">
            <a:extLst>
              <a:ext uri="{FF2B5EF4-FFF2-40B4-BE49-F238E27FC236}">
                <a16:creationId xmlns:a16="http://schemas.microsoft.com/office/drawing/2014/main" id="{27C8BA7D-D66B-7FCF-E439-A021EF8C8B59}"/>
              </a:ext>
            </a:extLst>
          </p:cNvPr>
          <p:cNvSpPr/>
          <p:nvPr/>
        </p:nvSpPr>
        <p:spPr>
          <a:xfrm>
            <a:off x="248840" y="3313032"/>
            <a:ext cx="1874769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Draw and measure angles</a:t>
            </a:r>
          </a:p>
        </p:txBody>
      </p:sp>
      <p:sp>
        <p:nvSpPr>
          <p:cNvPr id="424" name="Rectangle 423">
            <a:extLst>
              <a:ext uri="{FF2B5EF4-FFF2-40B4-BE49-F238E27FC236}">
                <a16:creationId xmlns:a16="http://schemas.microsoft.com/office/drawing/2014/main" id="{FC8152B6-E386-86BE-7601-9895068218E5}"/>
              </a:ext>
            </a:extLst>
          </p:cNvPr>
          <p:cNvSpPr/>
          <p:nvPr/>
        </p:nvSpPr>
        <p:spPr>
          <a:xfrm>
            <a:off x="82110" y="2651633"/>
            <a:ext cx="1335685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Angles in quadrilaterals</a:t>
            </a:r>
          </a:p>
        </p:txBody>
      </p:sp>
      <p:cxnSp>
        <p:nvCxnSpPr>
          <p:cNvPr id="425" name="Straight Connector 424">
            <a:extLst>
              <a:ext uri="{FF2B5EF4-FFF2-40B4-BE49-F238E27FC236}">
                <a16:creationId xmlns:a16="http://schemas.microsoft.com/office/drawing/2014/main" id="{522FACB5-1B93-1AAA-C060-AB308E6C7417}"/>
              </a:ext>
            </a:extLst>
          </p:cNvPr>
          <p:cNvCxnSpPr>
            <a:cxnSpLocks/>
          </p:cNvCxnSpPr>
          <p:nvPr/>
        </p:nvCxnSpPr>
        <p:spPr>
          <a:xfrm flipH="1">
            <a:off x="2064047" y="1755889"/>
            <a:ext cx="870170" cy="60617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7" name="Straight Connector 426">
            <a:extLst>
              <a:ext uri="{FF2B5EF4-FFF2-40B4-BE49-F238E27FC236}">
                <a16:creationId xmlns:a16="http://schemas.microsoft.com/office/drawing/2014/main" id="{97E21814-6519-5ED8-A750-C93BFD0DC4EB}"/>
              </a:ext>
            </a:extLst>
          </p:cNvPr>
          <p:cNvCxnSpPr>
            <a:cxnSpLocks/>
            <a:stCxn id="249" idx="0"/>
          </p:cNvCxnSpPr>
          <p:nvPr/>
        </p:nvCxnSpPr>
        <p:spPr>
          <a:xfrm flipH="1" flipV="1">
            <a:off x="2542301" y="2254654"/>
            <a:ext cx="293005" cy="53253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1" name="Straight Connector 430">
            <a:extLst>
              <a:ext uri="{FF2B5EF4-FFF2-40B4-BE49-F238E27FC236}">
                <a16:creationId xmlns:a16="http://schemas.microsoft.com/office/drawing/2014/main" id="{24A0D7E3-0EC3-7AD8-A02C-161B915244EC}"/>
              </a:ext>
            </a:extLst>
          </p:cNvPr>
          <p:cNvCxnSpPr>
            <a:cxnSpLocks/>
          </p:cNvCxnSpPr>
          <p:nvPr/>
        </p:nvCxnSpPr>
        <p:spPr>
          <a:xfrm flipV="1">
            <a:off x="1516167" y="2401390"/>
            <a:ext cx="830281" cy="92784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9" name="Straight Connector 448">
            <a:extLst>
              <a:ext uri="{FF2B5EF4-FFF2-40B4-BE49-F238E27FC236}">
                <a16:creationId xmlns:a16="http://schemas.microsoft.com/office/drawing/2014/main" id="{8B4296DB-4659-E299-B90C-72A0EF7E1F8A}"/>
              </a:ext>
            </a:extLst>
          </p:cNvPr>
          <p:cNvCxnSpPr>
            <a:cxnSpLocks/>
          </p:cNvCxnSpPr>
          <p:nvPr/>
        </p:nvCxnSpPr>
        <p:spPr>
          <a:xfrm flipV="1">
            <a:off x="1367835" y="2514818"/>
            <a:ext cx="364532" cy="11017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1" name="Straight Connector 450">
            <a:extLst>
              <a:ext uri="{FF2B5EF4-FFF2-40B4-BE49-F238E27FC236}">
                <a16:creationId xmlns:a16="http://schemas.microsoft.com/office/drawing/2014/main" id="{5E9C9DC7-2655-4DB0-7E39-CED745633BB0}"/>
              </a:ext>
            </a:extLst>
          </p:cNvPr>
          <p:cNvCxnSpPr>
            <a:cxnSpLocks/>
            <a:stCxn id="421" idx="3"/>
          </p:cNvCxnSpPr>
          <p:nvPr/>
        </p:nvCxnSpPr>
        <p:spPr>
          <a:xfrm flipV="1">
            <a:off x="742227" y="2262216"/>
            <a:ext cx="870998" cy="3944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3" name="Rectangle 452">
            <a:extLst>
              <a:ext uri="{FF2B5EF4-FFF2-40B4-BE49-F238E27FC236}">
                <a16:creationId xmlns:a16="http://schemas.microsoft.com/office/drawing/2014/main" id="{9AB1F8C1-92ED-477B-69D5-E31392EC8F09}"/>
              </a:ext>
            </a:extLst>
          </p:cNvPr>
          <p:cNvSpPr/>
          <p:nvPr/>
        </p:nvSpPr>
        <p:spPr>
          <a:xfrm>
            <a:off x="84288" y="1246350"/>
            <a:ext cx="1009415" cy="646331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Solve problems with angles</a:t>
            </a:r>
          </a:p>
        </p:txBody>
      </p:sp>
      <p:cxnSp>
        <p:nvCxnSpPr>
          <p:cNvPr id="456" name="Straight Connector 455">
            <a:extLst>
              <a:ext uri="{FF2B5EF4-FFF2-40B4-BE49-F238E27FC236}">
                <a16:creationId xmlns:a16="http://schemas.microsoft.com/office/drawing/2014/main" id="{AC9762C0-838D-D22D-EDE6-2CDC918900A4}"/>
              </a:ext>
            </a:extLst>
          </p:cNvPr>
          <p:cNvCxnSpPr>
            <a:cxnSpLocks/>
            <a:stCxn id="453" idx="3"/>
          </p:cNvCxnSpPr>
          <p:nvPr/>
        </p:nvCxnSpPr>
        <p:spPr>
          <a:xfrm flipV="1">
            <a:off x="1093703" y="1544885"/>
            <a:ext cx="651151" cy="24631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F02A65EA-C9B5-3CAF-E344-9DF1EC6BFF36}"/>
              </a:ext>
            </a:extLst>
          </p:cNvPr>
          <p:cNvCxnSpPr>
            <a:cxnSpLocks/>
            <a:stCxn id="386" idx="0"/>
          </p:cNvCxnSpPr>
          <p:nvPr/>
        </p:nvCxnSpPr>
        <p:spPr>
          <a:xfrm flipV="1">
            <a:off x="3956807" y="2472799"/>
            <a:ext cx="99995" cy="66112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90C4035D-92DE-0758-79EA-FD1D55F36998}"/>
              </a:ext>
            </a:extLst>
          </p:cNvPr>
          <p:cNvCxnSpPr>
            <a:cxnSpLocks/>
          </p:cNvCxnSpPr>
          <p:nvPr/>
        </p:nvCxnSpPr>
        <p:spPr>
          <a:xfrm flipH="1">
            <a:off x="5265036" y="1795519"/>
            <a:ext cx="214460" cy="59233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372DA03E-51DA-C3FC-38B9-7CE6CE9AE67E}"/>
              </a:ext>
            </a:extLst>
          </p:cNvPr>
          <p:cNvCxnSpPr>
            <a:cxnSpLocks/>
            <a:stCxn id="27" idx="0"/>
          </p:cNvCxnSpPr>
          <p:nvPr/>
        </p:nvCxnSpPr>
        <p:spPr>
          <a:xfrm flipH="1" flipV="1">
            <a:off x="7949362" y="4596266"/>
            <a:ext cx="455226" cy="62682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ectangle 26">
            <a:extLst>
              <a:ext uri="{FF2B5EF4-FFF2-40B4-BE49-F238E27FC236}">
                <a16:creationId xmlns:a16="http://schemas.microsoft.com/office/drawing/2014/main" id="{E6490C21-ADFF-CD57-C953-D1D6DD5A4062}"/>
              </a:ext>
            </a:extLst>
          </p:cNvPr>
          <p:cNvSpPr/>
          <p:nvPr/>
        </p:nvSpPr>
        <p:spPr>
          <a:xfrm>
            <a:off x="7858461" y="5223086"/>
            <a:ext cx="1092253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Distance time graphs</a:t>
            </a:r>
          </a:p>
        </p:txBody>
      </p:sp>
      <p:sp>
        <p:nvSpPr>
          <p:cNvPr id="249" name="TextBox 248">
            <a:extLst>
              <a:ext uri="{FF2B5EF4-FFF2-40B4-BE49-F238E27FC236}">
                <a16:creationId xmlns:a16="http://schemas.microsoft.com/office/drawing/2014/main" id="{C2B40128-40F0-491C-A2FF-06EDA4EC85FF}"/>
              </a:ext>
            </a:extLst>
          </p:cNvPr>
          <p:cNvSpPr txBox="1"/>
          <p:nvPr/>
        </p:nvSpPr>
        <p:spPr>
          <a:xfrm>
            <a:off x="2340849" y="2787186"/>
            <a:ext cx="988913" cy="4616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Angles and polygons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D26B53F6-2EDF-43E7-8071-D85E78F2D9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51568" y="12353599"/>
            <a:ext cx="3362325" cy="257175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A083B4B6-1866-45EB-BE5F-C5B659480C9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82384" y="138327"/>
            <a:ext cx="1771650" cy="590550"/>
          </a:xfrm>
          <a:prstGeom prst="rect">
            <a:avLst/>
          </a:prstGeom>
        </p:spPr>
      </p:pic>
      <p:grpSp>
        <p:nvGrpSpPr>
          <p:cNvPr id="269" name="Group 268">
            <a:extLst>
              <a:ext uri="{FF2B5EF4-FFF2-40B4-BE49-F238E27FC236}">
                <a16:creationId xmlns:a16="http://schemas.microsoft.com/office/drawing/2014/main" id="{CB958644-F232-4F12-BC2C-E04710788B14}"/>
              </a:ext>
            </a:extLst>
          </p:cNvPr>
          <p:cNvGrpSpPr/>
          <p:nvPr/>
        </p:nvGrpSpPr>
        <p:grpSpPr>
          <a:xfrm>
            <a:off x="6784988" y="2102854"/>
            <a:ext cx="1214980" cy="572610"/>
            <a:chOff x="1212628" y="4031237"/>
            <a:chExt cx="1214980" cy="1304869"/>
          </a:xfrm>
        </p:grpSpPr>
        <p:sp>
          <p:nvSpPr>
            <p:cNvPr id="270" name="Oval 269">
              <a:extLst>
                <a:ext uri="{FF2B5EF4-FFF2-40B4-BE49-F238E27FC236}">
                  <a16:creationId xmlns:a16="http://schemas.microsoft.com/office/drawing/2014/main" id="{60BF3659-76E7-4442-A64C-CE43C8980642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rgbClr val="F600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1" name="Oval 270">
              <a:extLst>
                <a:ext uri="{FF2B5EF4-FFF2-40B4-BE49-F238E27FC236}">
                  <a16:creationId xmlns:a16="http://schemas.microsoft.com/office/drawing/2014/main" id="{41874AFC-D872-41D8-9AA9-B656C60E94B8}"/>
                </a:ext>
              </a:extLst>
            </p:cNvPr>
            <p:cNvSpPr/>
            <p:nvPr/>
          </p:nvSpPr>
          <p:spPr>
            <a:xfrm>
              <a:off x="1276551" y="4222010"/>
              <a:ext cx="1073583" cy="9033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900" dirty="0">
                  <a:solidFill>
                    <a:schemeClr val="tx1"/>
                  </a:solidFill>
                </a:rPr>
                <a:t>Assessment 3</a:t>
              </a:r>
              <a:endParaRPr lang="en-US" sz="7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273" name="Group 272">
            <a:extLst>
              <a:ext uri="{FF2B5EF4-FFF2-40B4-BE49-F238E27FC236}">
                <a16:creationId xmlns:a16="http://schemas.microsoft.com/office/drawing/2014/main" id="{187666E4-5EF0-4EAE-B38D-FD375256C93C}"/>
              </a:ext>
            </a:extLst>
          </p:cNvPr>
          <p:cNvGrpSpPr/>
          <p:nvPr/>
        </p:nvGrpSpPr>
        <p:grpSpPr>
          <a:xfrm>
            <a:off x="689443" y="6141636"/>
            <a:ext cx="1214980" cy="572610"/>
            <a:chOff x="1212628" y="4031237"/>
            <a:chExt cx="1214980" cy="1304869"/>
          </a:xfrm>
        </p:grpSpPr>
        <p:sp>
          <p:nvSpPr>
            <p:cNvPr id="276" name="Oval 275">
              <a:extLst>
                <a:ext uri="{FF2B5EF4-FFF2-40B4-BE49-F238E27FC236}">
                  <a16:creationId xmlns:a16="http://schemas.microsoft.com/office/drawing/2014/main" id="{007AE210-B484-4760-9B02-D1F754428980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rgbClr val="F600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7" name="Oval 276">
              <a:extLst>
                <a:ext uri="{FF2B5EF4-FFF2-40B4-BE49-F238E27FC236}">
                  <a16:creationId xmlns:a16="http://schemas.microsoft.com/office/drawing/2014/main" id="{FE922E98-E92C-4B14-8552-D6D6E4DDCCD7}"/>
                </a:ext>
              </a:extLst>
            </p:cNvPr>
            <p:cNvSpPr/>
            <p:nvPr/>
          </p:nvSpPr>
          <p:spPr>
            <a:xfrm>
              <a:off x="1276551" y="4222010"/>
              <a:ext cx="1073583" cy="9033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900" dirty="0">
                  <a:solidFill>
                    <a:schemeClr val="tx1"/>
                  </a:solidFill>
                </a:rPr>
                <a:t>Assessment 2</a:t>
              </a:r>
              <a:endParaRPr lang="en-US" sz="7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278" name="Group 277">
            <a:extLst>
              <a:ext uri="{FF2B5EF4-FFF2-40B4-BE49-F238E27FC236}">
                <a16:creationId xmlns:a16="http://schemas.microsoft.com/office/drawing/2014/main" id="{638AFF25-63C5-4305-9BCD-43D3A74DB86E}"/>
              </a:ext>
            </a:extLst>
          </p:cNvPr>
          <p:cNvGrpSpPr/>
          <p:nvPr/>
        </p:nvGrpSpPr>
        <p:grpSpPr>
          <a:xfrm>
            <a:off x="1928774" y="8617893"/>
            <a:ext cx="1214980" cy="572610"/>
            <a:chOff x="1212628" y="4031237"/>
            <a:chExt cx="1214980" cy="1304869"/>
          </a:xfrm>
        </p:grpSpPr>
        <p:sp>
          <p:nvSpPr>
            <p:cNvPr id="279" name="Oval 278">
              <a:extLst>
                <a:ext uri="{FF2B5EF4-FFF2-40B4-BE49-F238E27FC236}">
                  <a16:creationId xmlns:a16="http://schemas.microsoft.com/office/drawing/2014/main" id="{A3FC5F7E-1C1D-4865-9819-BD94A667AF4A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rgbClr val="F600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0" name="Oval 279">
              <a:extLst>
                <a:ext uri="{FF2B5EF4-FFF2-40B4-BE49-F238E27FC236}">
                  <a16:creationId xmlns:a16="http://schemas.microsoft.com/office/drawing/2014/main" id="{DCBB9B13-956A-45B6-A4E9-C1228912B049}"/>
                </a:ext>
              </a:extLst>
            </p:cNvPr>
            <p:cNvSpPr/>
            <p:nvPr/>
          </p:nvSpPr>
          <p:spPr>
            <a:xfrm>
              <a:off x="1276551" y="4222010"/>
              <a:ext cx="1073583" cy="9033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900" dirty="0">
                  <a:solidFill>
                    <a:schemeClr val="tx1"/>
                  </a:solidFill>
                </a:rPr>
                <a:t>Assessment 1</a:t>
              </a:r>
              <a:endParaRPr lang="en-US" sz="7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281" name="Group 280">
            <a:extLst>
              <a:ext uri="{FF2B5EF4-FFF2-40B4-BE49-F238E27FC236}">
                <a16:creationId xmlns:a16="http://schemas.microsoft.com/office/drawing/2014/main" id="{B7199678-5489-4A25-862C-98954428DE49}"/>
              </a:ext>
            </a:extLst>
          </p:cNvPr>
          <p:cNvGrpSpPr/>
          <p:nvPr/>
        </p:nvGrpSpPr>
        <p:grpSpPr>
          <a:xfrm>
            <a:off x="6195536" y="10846800"/>
            <a:ext cx="1214980" cy="572610"/>
            <a:chOff x="1212628" y="4031237"/>
            <a:chExt cx="1214980" cy="1304869"/>
          </a:xfrm>
        </p:grpSpPr>
        <p:sp>
          <p:nvSpPr>
            <p:cNvPr id="284" name="Oval 283">
              <a:extLst>
                <a:ext uri="{FF2B5EF4-FFF2-40B4-BE49-F238E27FC236}">
                  <a16:creationId xmlns:a16="http://schemas.microsoft.com/office/drawing/2014/main" id="{C4EC9FA0-8ECF-4D5C-BB78-132B86DD3AC7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rgbClr val="F600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5" name="Oval 284">
              <a:extLst>
                <a:ext uri="{FF2B5EF4-FFF2-40B4-BE49-F238E27FC236}">
                  <a16:creationId xmlns:a16="http://schemas.microsoft.com/office/drawing/2014/main" id="{0836D07D-62A0-41AA-8F12-304C1D969E26}"/>
                </a:ext>
              </a:extLst>
            </p:cNvPr>
            <p:cNvSpPr/>
            <p:nvPr/>
          </p:nvSpPr>
          <p:spPr>
            <a:xfrm>
              <a:off x="1276551" y="4222010"/>
              <a:ext cx="1073583" cy="9033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900" dirty="0">
                  <a:solidFill>
                    <a:schemeClr val="tx1"/>
                  </a:solidFill>
                </a:rPr>
                <a:t>Baseline</a:t>
              </a:r>
            </a:p>
            <a:p>
              <a:pPr algn="ctr"/>
              <a:r>
                <a:rPr lang="en-US" sz="900" dirty="0">
                  <a:solidFill>
                    <a:schemeClr val="tx1"/>
                  </a:solidFill>
                </a:rPr>
                <a:t>Assessment </a:t>
              </a:r>
              <a:endParaRPr lang="en-US" sz="700" dirty="0">
                <a:solidFill>
                  <a:schemeClr val="tx1"/>
                </a:solidFill>
              </a:endParaRPr>
            </a:p>
          </p:txBody>
        </p:sp>
      </p:grpSp>
      <p:sp>
        <p:nvSpPr>
          <p:cNvPr id="14" name="TextBox 13">
            <a:extLst>
              <a:ext uri="{FF2B5EF4-FFF2-40B4-BE49-F238E27FC236}">
                <a16:creationId xmlns:a16="http://schemas.microsoft.com/office/drawing/2014/main" id="{8702ACFC-853F-A3BA-0B7D-85132A8BF22E}"/>
              </a:ext>
            </a:extLst>
          </p:cNvPr>
          <p:cNvSpPr txBox="1"/>
          <p:nvPr/>
        </p:nvSpPr>
        <p:spPr>
          <a:xfrm>
            <a:off x="2230022" y="10343475"/>
            <a:ext cx="1065338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Collect like terms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810CF605-8C0C-5F54-FA7B-96E4DE3A85CB}"/>
              </a:ext>
            </a:extLst>
          </p:cNvPr>
          <p:cNvCxnSpPr>
            <a:cxnSpLocks/>
          </p:cNvCxnSpPr>
          <p:nvPr/>
        </p:nvCxnSpPr>
        <p:spPr>
          <a:xfrm flipH="1" flipV="1">
            <a:off x="5392905" y="9029032"/>
            <a:ext cx="80184" cy="48892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1ABD82EA-9030-16A3-819E-6F889CFBBC5A}"/>
              </a:ext>
            </a:extLst>
          </p:cNvPr>
          <p:cNvSpPr txBox="1"/>
          <p:nvPr/>
        </p:nvSpPr>
        <p:spPr>
          <a:xfrm>
            <a:off x="6155747" y="8018759"/>
            <a:ext cx="1034216" cy="4616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Number and rounding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F3FFA82C-F5D4-EC18-523D-5837A3F56A6E}"/>
              </a:ext>
            </a:extLst>
          </p:cNvPr>
          <p:cNvSpPr txBox="1"/>
          <p:nvPr/>
        </p:nvSpPr>
        <p:spPr>
          <a:xfrm>
            <a:off x="5808742" y="9506845"/>
            <a:ext cx="1034216" cy="2769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Averages</a:t>
            </a:r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68DD50B1-10C7-7FD3-B950-7E09F1662407}"/>
              </a:ext>
            </a:extLst>
          </p:cNvPr>
          <p:cNvCxnSpPr>
            <a:cxnSpLocks/>
          </p:cNvCxnSpPr>
          <p:nvPr/>
        </p:nvCxnSpPr>
        <p:spPr>
          <a:xfrm flipH="1" flipV="1">
            <a:off x="6830247" y="9071073"/>
            <a:ext cx="311021" cy="48034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C1071482-ADDB-5B4C-B8DC-D0662F0F2016}"/>
              </a:ext>
            </a:extLst>
          </p:cNvPr>
          <p:cNvCxnSpPr>
            <a:cxnSpLocks/>
          </p:cNvCxnSpPr>
          <p:nvPr/>
        </p:nvCxnSpPr>
        <p:spPr>
          <a:xfrm>
            <a:off x="7795841" y="8371757"/>
            <a:ext cx="392717" cy="55005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Rectangle 42">
            <a:extLst>
              <a:ext uri="{FF2B5EF4-FFF2-40B4-BE49-F238E27FC236}">
                <a16:creationId xmlns:a16="http://schemas.microsoft.com/office/drawing/2014/main" id="{6EA6F139-CF32-CD59-9C23-126FC367ABBE}"/>
              </a:ext>
            </a:extLst>
          </p:cNvPr>
          <p:cNvSpPr/>
          <p:nvPr/>
        </p:nvSpPr>
        <p:spPr>
          <a:xfrm>
            <a:off x="2785051" y="7201104"/>
            <a:ext cx="1148874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Compare and order fractions</a:t>
            </a:r>
          </a:p>
        </p:txBody>
      </p:sp>
      <p:sp>
        <p:nvSpPr>
          <p:cNvPr id="452" name="TextBox 451">
            <a:extLst>
              <a:ext uri="{FF2B5EF4-FFF2-40B4-BE49-F238E27FC236}">
                <a16:creationId xmlns:a16="http://schemas.microsoft.com/office/drawing/2014/main" id="{AD0379D4-FFAA-2F9D-58A3-32B80019CC10}"/>
              </a:ext>
            </a:extLst>
          </p:cNvPr>
          <p:cNvSpPr txBox="1"/>
          <p:nvPr/>
        </p:nvSpPr>
        <p:spPr>
          <a:xfrm>
            <a:off x="2232837" y="6205501"/>
            <a:ext cx="491224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 dirty="0"/>
          </a:p>
        </p:txBody>
      </p:sp>
      <p:sp>
        <p:nvSpPr>
          <p:cNvPr id="455" name="TextBox 454">
            <a:extLst>
              <a:ext uri="{FF2B5EF4-FFF2-40B4-BE49-F238E27FC236}">
                <a16:creationId xmlns:a16="http://schemas.microsoft.com/office/drawing/2014/main" id="{C6349E2A-C943-45C4-8C17-C45824365D73}"/>
              </a:ext>
            </a:extLst>
          </p:cNvPr>
          <p:cNvSpPr txBox="1"/>
          <p:nvPr/>
        </p:nvSpPr>
        <p:spPr>
          <a:xfrm>
            <a:off x="2232837" y="6205501"/>
            <a:ext cx="491224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 dirty="0"/>
          </a:p>
        </p:txBody>
      </p:sp>
      <p:pic>
        <p:nvPicPr>
          <p:cNvPr id="458" name="Picture 457">
            <a:extLst>
              <a:ext uri="{FF2B5EF4-FFF2-40B4-BE49-F238E27FC236}">
                <a16:creationId xmlns:a16="http://schemas.microsoft.com/office/drawing/2014/main" id="{8C66C7BA-1A53-F994-019E-79ADA6F436B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82124" y="7416077"/>
            <a:ext cx="550899" cy="537011"/>
          </a:xfrm>
          <a:prstGeom prst="rect">
            <a:avLst/>
          </a:prstGeom>
        </p:spPr>
      </p:pic>
      <p:pic>
        <p:nvPicPr>
          <p:cNvPr id="461" name="Picture 460">
            <a:extLst>
              <a:ext uri="{FF2B5EF4-FFF2-40B4-BE49-F238E27FC236}">
                <a16:creationId xmlns:a16="http://schemas.microsoft.com/office/drawing/2014/main" id="{7E082411-2501-5F2E-D0C1-C5A9BD1ADEF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13715" y="801739"/>
            <a:ext cx="815795" cy="429827"/>
          </a:xfrm>
          <a:prstGeom prst="rect">
            <a:avLst/>
          </a:prstGeom>
        </p:spPr>
      </p:pic>
      <p:pic>
        <p:nvPicPr>
          <p:cNvPr id="465" name="Picture 464">
            <a:extLst>
              <a:ext uri="{FF2B5EF4-FFF2-40B4-BE49-F238E27FC236}">
                <a16:creationId xmlns:a16="http://schemas.microsoft.com/office/drawing/2014/main" id="{2F4BB4EC-5643-5283-AD1F-FCDEEF0A162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6686" y="6230661"/>
            <a:ext cx="454151" cy="423874"/>
          </a:xfrm>
          <a:prstGeom prst="rect">
            <a:avLst/>
          </a:prstGeom>
        </p:spPr>
      </p:pic>
      <p:pic>
        <p:nvPicPr>
          <p:cNvPr id="467" name="Picture 466">
            <a:extLst>
              <a:ext uri="{FF2B5EF4-FFF2-40B4-BE49-F238E27FC236}">
                <a16:creationId xmlns:a16="http://schemas.microsoft.com/office/drawing/2014/main" id="{7BC5D443-1E2F-09EB-9E95-21856EBAA43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307913" y="3134912"/>
            <a:ext cx="549248" cy="1115840"/>
          </a:xfrm>
          <a:prstGeom prst="rect">
            <a:avLst/>
          </a:prstGeom>
        </p:spPr>
      </p:pic>
      <p:pic>
        <p:nvPicPr>
          <p:cNvPr id="470" name="Picture 469">
            <a:extLst>
              <a:ext uri="{FF2B5EF4-FFF2-40B4-BE49-F238E27FC236}">
                <a16:creationId xmlns:a16="http://schemas.microsoft.com/office/drawing/2014/main" id="{405B126E-9979-D8CD-4CC9-AAEC7D29D4C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230648" y="886801"/>
            <a:ext cx="2153775" cy="583165"/>
          </a:xfrm>
          <a:prstGeom prst="rect">
            <a:avLst/>
          </a:prstGeom>
        </p:spPr>
      </p:pic>
      <p:sp>
        <p:nvSpPr>
          <p:cNvPr id="476" name="TextBox 475">
            <a:extLst>
              <a:ext uri="{FF2B5EF4-FFF2-40B4-BE49-F238E27FC236}">
                <a16:creationId xmlns:a16="http://schemas.microsoft.com/office/drawing/2014/main" id="{263946DC-7406-BDE4-7F91-B3DEBC45D026}"/>
              </a:ext>
            </a:extLst>
          </p:cNvPr>
          <p:cNvSpPr txBox="1"/>
          <p:nvPr/>
        </p:nvSpPr>
        <p:spPr>
          <a:xfrm>
            <a:off x="2344704" y="3510273"/>
            <a:ext cx="10580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/>
              <a:t>UKMT competitions</a:t>
            </a:r>
          </a:p>
        </p:txBody>
      </p:sp>
    </p:spTree>
    <p:extLst>
      <p:ext uri="{BB962C8B-B14F-4D97-AF65-F5344CB8AC3E}">
        <p14:creationId xmlns:p14="http://schemas.microsoft.com/office/powerpoint/2010/main" val="27047684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61E744-3866-0FCB-F1C5-CA8BFE1D43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81989D0-CF9E-45FC-67C2-2446F4FD29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4437" y="3283100"/>
            <a:ext cx="908453" cy="945211"/>
          </a:xfrm>
          <a:prstGeom prst="rect">
            <a:avLst/>
          </a:prstGeom>
        </p:spPr>
      </p:pic>
      <p:sp>
        <p:nvSpPr>
          <p:cNvPr id="35" name="Rectangle 34">
            <a:extLst>
              <a:ext uri="{FF2B5EF4-FFF2-40B4-BE49-F238E27FC236}">
                <a16:creationId xmlns:a16="http://schemas.microsoft.com/office/drawing/2014/main" id="{F7080607-3A19-EA64-CAAF-1E0F4F65B105}"/>
              </a:ext>
            </a:extLst>
          </p:cNvPr>
          <p:cNvSpPr/>
          <p:nvPr/>
        </p:nvSpPr>
        <p:spPr>
          <a:xfrm rot="16200000">
            <a:off x="1542232" y="1648164"/>
            <a:ext cx="370335" cy="51923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3" name="Block Arc 142">
            <a:extLst>
              <a:ext uri="{FF2B5EF4-FFF2-40B4-BE49-F238E27FC236}">
                <a16:creationId xmlns:a16="http://schemas.microsoft.com/office/drawing/2014/main" id="{EE899D3D-3B35-B59E-F9AF-87666B4FD32B}"/>
              </a:ext>
            </a:extLst>
          </p:cNvPr>
          <p:cNvSpPr/>
          <p:nvPr/>
        </p:nvSpPr>
        <p:spPr>
          <a:xfrm rot="16200000">
            <a:off x="722268" y="8956305"/>
            <a:ext cx="2779713" cy="2193925"/>
          </a:xfrm>
          <a:prstGeom prst="blockArc">
            <a:avLst>
              <a:gd name="adj1" fmla="val 10794188"/>
              <a:gd name="adj2" fmla="val 156513"/>
              <a:gd name="adj3" fmla="val 2821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>
              <a:solidFill>
                <a:schemeClr val="tx1"/>
              </a:solidFill>
            </a:endParaRPr>
          </a:p>
        </p:txBody>
      </p:sp>
      <p:sp>
        <p:nvSpPr>
          <p:cNvPr id="142" name="Rectangle 141">
            <a:extLst>
              <a:ext uri="{FF2B5EF4-FFF2-40B4-BE49-F238E27FC236}">
                <a16:creationId xmlns:a16="http://schemas.microsoft.com/office/drawing/2014/main" id="{E5A4B5B3-12A6-C2F7-2CAB-E7C89A00C53A}"/>
              </a:ext>
            </a:extLst>
          </p:cNvPr>
          <p:cNvSpPr/>
          <p:nvPr/>
        </p:nvSpPr>
        <p:spPr>
          <a:xfrm>
            <a:off x="2107362" y="8666587"/>
            <a:ext cx="5842000" cy="6223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sp>
        <p:nvSpPr>
          <p:cNvPr id="140" name="Block Arc 139">
            <a:extLst>
              <a:ext uri="{FF2B5EF4-FFF2-40B4-BE49-F238E27FC236}">
                <a16:creationId xmlns:a16="http://schemas.microsoft.com/office/drawing/2014/main" id="{E8724DE7-332F-5E41-FF1D-CF50DD4D6BF5}"/>
              </a:ext>
            </a:extLst>
          </p:cNvPr>
          <p:cNvSpPr/>
          <p:nvPr/>
        </p:nvSpPr>
        <p:spPr>
          <a:xfrm rot="5400000" flipH="1">
            <a:off x="6483569" y="6722344"/>
            <a:ext cx="2890838" cy="2225675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>
              <a:solidFill>
                <a:schemeClr val="tx1"/>
              </a:solidFill>
            </a:endParaRPr>
          </a:p>
        </p:txBody>
      </p:sp>
      <p:sp>
        <p:nvSpPr>
          <p:cNvPr id="139" name="Rectangle 138">
            <a:extLst>
              <a:ext uri="{FF2B5EF4-FFF2-40B4-BE49-F238E27FC236}">
                <a16:creationId xmlns:a16="http://schemas.microsoft.com/office/drawing/2014/main" id="{42F33DA2-BA08-C498-0EB0-4CF5EF51B3DF}"/>
              </a:ext>
            </a:extLst>
          </p:cNvPr>
          <p:cNvSpPr/>
          <p:nvPr/>
        </p:nvSpPr>
        <p:spPr>
          <a:xfrm>
            <a:off x="1996120" y="6387520"/>
            <a:ext cx="5929312" cy="61625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sp>
        <p:nvSpPr>
          <p:cNvPr id="138" name="Block Arc 137">
            <a:extLst>
              <a:ext uri="{FF2B5EF4-FFF2-40B4-BE49-F238E27FC236}">
                <a16:creationId xmlns:a16="http://schemas.microsoft.com/office/drawing/2014/main" id="{5B1E60E3-90A4-9D52-8E8F-836A6D7CC98A}"/>
              </a:ext>
            </a:extLst>
          </p:cNvPr>
          <p:cNvSpPr/>
          <p:nvPr/>
        </p:nvSpPr>
        <p:spPr>
          <a:xfrm rot="16200000">
            <a:off x="702649" y="4547474"/>
            <a:ext cx="2705296" cy="2207611"/>
          </a:xfrm>
          <a:prstGeom prst="blockArc">
            <a:avLst>
              <a:gd name="adj1" fmla="val 10726998"/>
              <a:gd name="adj2" fmla="val 263439"/>
              <a:gd name="adj3" fmla="val 28511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>
              <a:solidFill>
                <a:schemeClr val="tx1"/>
              </a:solidFill>
            </a:endParaRPr>
          </a:p>
        </p:txBody>
      </p:sp>
      <p:sp>
        <p:nvSpPr>
          <p:cNvPr id="136" name="Rectangle 140">
            <a:extLst>
              <a:ext uri="{FF2B5EF4-FFF2-40B4-BE49-F238E27FC236}">
                <a16:creationId xmlns:a16="http://schemas.microsoft.com/office/drawing/2014/main" id="{7920B9BA-A2FE-DF16-F3CE-E052924AF6A9}"/>
              </a:ext>
            </a:extLst>
          </p:cNvPr>
          <p:cNvSpPr/>
          <p:nvPr/>
        </p:nvSpPr>
        <p:spPr>
          <a:xfrm>
            <a:off x="2069281" y="4294210"/>
            <a:ext cx="5961062" cy="628650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sp>
        <p:nvSpPr>
          <p:cNvPr id="133" name="Block Arc 132">
            <a:extLst>
              <a:ext uri="{FF2B5EF4-FFF2-40B4-BE49-F238E27FC236}">
                <a16:creationId xmlns:a16="http://schemas.microsoft.com/office/drawing/2014/main" id="{6A178225-0922-6246-9A45-04296B03E680}"/>
              </a:ext>
            </a:extLst>
          </p:cNvPr>
          <p:cNvSpPr/>
          <p:nvPr/>
        </p:nvSpPr>
        <p:spPr>
          <a:xfrm rot="5400000" flipH="1">
            <a:off x="6336209" y="2345967"/>
            <a:ext cx="2846387" cy="2353731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>
              <a:solidFill>
                <a:schemeClr val="tx1"/>
              </a:solidFill>
            </a:endParaRPr>
          </a:p>
        </p:txBody>
      </p:sp>
      <p:sp>
        <p:nvSpPr>
          <p:cNvPr id="132" name="Rectangle 131">
            <a:extLst>
              <a:ext uri="{FF2B5EF4-FFF2-40B4-BE49-F238E27FC236}">
                <a16:creationId xmlns:a16="http://schemas.microsoft.com/office/drawing/2014/main" id="{0CEBC16A-14C5-3206-6A40-CD93FB7036F0}"/>
              </a:ext>
            </a:extLst>
          </p:cNvPr>
          <p:cNvSpPr/>
          <p:nvPr/>
        </p:nvSpPr>
        <p:spPr>
          <a:xfrm>
            <a:off x="1482431" y="2082483"/>
            <a:ext cx="6340766" cy="650875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sp>
        <p:nvSpPr>
          <p:cNvPr id="146" name="Rectangle 145">
            <a:extLst>
              <a:ext uri="{FF2B5EF4-FFF2-40B4-BE49-F238E27FC236}">
                <a16:creationId xmlns:a16="http://schemas.microsoft.com/office/drawing/2014/main" id="{3585A017-3C4E-A47D-8360-0FAD1FF43753}"/>
              </a:ext>
            </a:extLst>
          </p:cNvPr>
          <p:cNvSpPr/>
          <p:nvPr/>
        </p:nvSpPr>
        <p:spPr>
          <a:xfrm>
            <a:off x="2111478" y="10820791"/>
            <a:ext cx="5842000" cy="6223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cxnSp>
        <p:nvCxnSpPr>
          <p:cNvPr id="176" name="Straight Connector 175">
            <a:extLst>
              <a:ext uri="{FF2B5EF4-FFF2-40B4-BE49-F238E27FC236}">
                <a16:creationId xmlns:a16="http://schemas.microsoft.com/office/drawing/2014/main" id="{559808CB-9E72-36F7-4332-C7805E5F438E}"/>
              </a:ext>
            </a:extLst>
          </p:cNvPr>
          <p:cNvCxnSpPr>
            <a:cxnSpLocks/>
          </p:cNvCxnSpPr>
          <p:nvPr/>
        </p:nvCxnSpPr>
        <p:spPr>
          <a:xfrm>
            <a:off x="1883768" y="4569545"/>
            <a:ext cx="6153277" cy="26721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4" name="Rectangle 143">
            <a:extLst>
              <a:ext uri="{FF2B5EF4-FFF2-40B4-BE49-F238E27FC236}">
                <a16:creationId xmlns:a16="http://schemas.microsoft.com/office/drawing/2014/main" id="{FA8A2F27-45E9-1F1F-6389-ECC758C79F3B}"/>
              </a:ext>
            </a:extLst>
          </p:cNvPr>
          <p:cNvSpPr/>
          <p:nvPr/>
        </p:nvSpPr>
        <p:spPr>
          <a:xfrm>
            <a:off x="-13775" y="114972"/>
            <a:ext cx="9589407" cy="642533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2"/>
              </a:solidFill>
            </a:endParaRPr>
          </a:p>
        </p:txBody>
      </p:sp>
      <p:sp>
        <p:nvSpPr>
          <p:cNvPr id="148" name="Rectangle 147">
            <a:extLst>
              <a:ext uri="{FF2B5EF4-FFF2-40B4-BE49-F238E27FC236}">
                <a16:creationId xmlns:a16="http://schemas.microsoft.com/office/drawing/2014/main" id="{F8DB7F2C-AEEF-177C-E266-41EC0C7433D9}"/>
              </a:ext>
            </a:extLst>
          </p:cNvPr>
          <p:cNvSpPr/>
          <p:nvPr/>
        </p:nvSpPr>
        <p:spPr>
          <a:xfrm>
            <a:off x="-13775" y="12283379"/>
            <a:ext cx="9614975" cy="42745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3" name="AutoShape 8" descr="Image result for ferryhill business and enterprise college">
            <a:extLst>
              <a:ext uri="{FF2B5EF4-FFF2-40B4-BE49-F238E27FC236}">
                <a16:creationId xmlns:a16="http://schemas.microsoft.com/office/drawing/2014/main" id="{DA26DEFB-37B1-265B-4513-5F992D39873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57" name="Rectangle 156">
            <a:extLst>
              <a:ext uri="{FF2B5EF4-FFF2-40B4-BE49-F238E27FC236}">
                <a16:creationId xmlns:a16="http://schemas.microsoft.com/office/drawing/2014/main" id="{FB28C532-9F96-DED6-CA76-B69603CFC125}"/>
              </a:ext>
            </a:extLst>
          </p:cNvPr>
          <p:cNvSpPr/>
          <p:nvPr/>
        </p:nvSpPr>
        <p:spPr>
          <a:xfrm>
            <a:off x="25567" y="41035"/>
            <a:ext cx="502278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b="1" dirty="0">
                <a:solidFill>
                  <a:schemeClr val="bg1"/>
                </a:solidFill>
              </a:rPr>
              <a:t>YEAR 8 Mathematics</a:t>
            </a:r>
          </a:p>
        </p:txBody>
      </p:sp>
      <p:sp>
        <p:nvSpPr>
          <p:cNvPr id="405" name="Rectangle 404">
            <a:extLst>
              <a:ext uri="{FF2B5EF4-FFF2-40B4-BE49-F238E27FC236}">
                <a16:creationId xmlns:a16="http://schemas.microsoft.com/office/drawing/2014/main" id="{DE0DE969-0BD2-FD23-DACD-600A79413AD9}"/>
              </a:ext>
            </a:extLst>
          </p:cNvPr>
          <p:cNvSpPr/>
          <p:nvPr/>
        </p:nvSpPr>
        <p:spPr>
          <a:xfrm>
            <a:off x="1216777" y="771288"/>
            <a:ext cx="1084672" cy="58477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Year 9</a:t>
            </a:r>
          </a:p>
          <a:p>
            <a:pPr algn="ctr"/>
            <a:r>
              <a:rPr lang="en-GB" sz="1200" dirty="0"/>
              <a:t>Maths</a:t>
            </a:r>
          </a:p>
          <a:p>
            <a:endParaRPr lang="en-GB" sz="800" dirty="0"/>
          </a:p>
        </p:txBody>
      </p:sp>
      <p:cxnSp>
        <p:nvCxnSpPr>
          <p:cNvPr id="147" name="Straight Connector 146">
            <a:extLst>
              <a:ext uri="{FF2B5EF4-FFF2-40B4-BE49-F238E27FC236}">
                <a16:creationId xmlns:a16="http://schemas.microsoft.com/office/drawing/2014/main" id="{ABE13186-4043-798D-15BE-27EF4521EE56}"/>
              </a:ext>
            </a:extLst>
          </p:cNvPr>
          <p:cNvCxnSpPr>
            <a:cxnSpLocks/>
          </p:cNvCxnSpPr>
          <p:nvPr/>
        </p:nvCxnSpPr>
        <p:spPr>
          <a:xfrm flipV="1">
            <a:off x="1985618" y="2397097"/>
            <a:ext cx="6063528" cy="31116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9" name="Straight Connector 148">
            <a:extLst>
              <a:ext uri="{FF2B5EF4-FFF2-40B4-BE49-F238E27FC236}">
                <a16:creationId xmlns:a16="http://schemas.microsoft.com/office/drawing/2014/main" id="{63CA553C-F442-A0D0-7D7D-656298148005}"/>
              </a:ext>
            </a:extLst>
          </p:cNvPr>
          <p:cNvCxnSpPr>
            <a:cxnSpLocks/>
          </p:cNvCxnSpPr>
          <p:nvPr/>
        </p:nvCxnSpPr>
        <p:spPr>
          <a:xfrm>
            <a:off x="1983506" y="11091729"/>
            <a:ext cx="6371162" cy="10495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0" name="Straight Connector 149">
            <a:extLst>
              <a:ext uri="{FF2B5EF4-FFF2-40B4-BE49-F238E27FC236}">
                <a16:creationId xmlns:a16="http://schemas.microsoft.com/office/drawing/2014/main" id="{9076ABB9-78EB-62D8-BBB1-A04EF9615738}"/>
              </a:ext>
            </a:extLst>
          </p:cNvPr>
          <p:cNvCxnSpPr>
            <a:cxnSpLocks/>
          </p:cNvCxnSpPr>
          <p:nvPr/>
        </p:nvCxnSpPr>
        <p:spPr>
          <a:xfrm>
            <a:off x="1767882" y="6660578"/>
            <a:ext cx="6371162" cy="10495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1" name="Straight Connector 150">
            <a:extLst>
              <a:ext uri="{FF2B5EF4-FFF2-40B4-BE49-F238E27FC236}">
                <a16:creationId xmlns:a16="http://schemas.microsoft.com/office/drawing/2014/main" id="{66A03025-0896-9FD8-B076-48423E7101EF}"/>
              </a:ext>
            </a:extLst>
          </p:cNvPr>
          <p:cNvCxnSpPr>
            <a:cxnSpLocks/>
          </p:cNvCxnSpPr>
          <p:nvPr/>
        </p:nvCxnSpPr>
        <p:spPr>
          <a:xfrm>
            <a:off x="1879098" y="8940602"/>
            <a:ext cx="6371162" cy="10495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70" name="Group 1069">
            <a:extLst>
              <a:ext uri="{FF2B5EF4-FFF2-40B4-BE49-F238E27FC236}">
                <a16:creationId xmlns:a16="http://schemas.microsoft.com/office/drawing/2014/main" id="{0678CE7E-884A-32B4-FA4D-F0B524A9DC19}"/>
              </a:ext>
            </a:extLst>
          </p:cNvPr>
          <p:cNvGrpSpPr/>
          <p:nvPr/>
        </p:nvGrpSpPr>
        <p:grpSpPr>
          <a:xfrm>
            <a:off x="7279073" y="10490852"/>
            <a:ext cx="1221188" cy="1241391"/>
            <a:chOff x="7279073" y="10490852"/>
            <a:chExt cx="1221188" cy="1241391"/>
          </a:xfrm>
        </p:grpSpPr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BD5F6C59-DF63-97F1-E518-07B6193F144D}"/>
                </a:ext>
              </a:extLst>
            </p:cNvPr>
            <p:cNvSpPr/>
            <p:nvPr/>
          </p:nvSpPr>
          <p:spPr>
            <a:xfrm>
              <a:off x="7285281" y="10490852"/>
              <a:ext cx="1214980" cy="1241391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2" name="Oval 81">
              <a:extLst>
                <a:ext uri="{FF2B5EF4-FFF2-40B4-BE49-F238E27FC236}">
                  <a16:creationId xmlns:a16="http://schemas.microsoft.com/office/drawing/2014/main" id="{AF1EBD51-11BD-E282-B9DE-634D12F2A18E}"/>
                </a:ext>
              </a:extLst>
            </p:cNvPr>
            <p:cNvSpPr/>
            <p:nvPr/>
          </p:nvSpPr>
          <p:spPr>
            <a:xfrm>
              <a:off x="7466026" y="10691378"/>
              <a:ext cx="841075" cy="85935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3" name="TextBox 82">
              <a:extLst>
                <a:ext uri="{FF2B5EF4-FFF2-40B4-BE49-F238E27FC236}">
                  <a16:creationId xmlns:a16="http://schemas.microsoft.com/office/drawing/2014/main" id="{3AD66562-3F5E-38BD-05E9-4877AB226BEC}"/>
                </a:ext>
              </a:extLst>
            </p:cNvPr>
            <p:cNvSpPr txBox="1"/>
            <p:nvPr/>
          </p:nvSpPr>
          <p:spPr>
            <a:xfrm>
              <a:off x="7279073" y="10951780"/>
              <a:ext cx="1214979" cy="33855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/>
                <a:t>START</a:t>
              </a:r>
            </a:p>
          </p:txBody>
        </p:sp>
      </p:grpSp>
      <p:sp>
        <p:nvSpPr>
          <p:cNvPr id="152" name="Arc 151">
            <a:extLst>
              <a:ext uri="{FF2B5EF4-FFF2-40B4-BE49-F238E27FC236}">
                <a16:creationId xmlns:a16="http://schemas.microsoft.com/office/drawing/2014/main" id="{D11CA0A1-CA18-E9AB-7C86-A42F65035087}"/>
              </a:ext>
            </a:extLst>
          </p:cNvPr>
          <p:cNvSpPr/>
          <p:nvPr/>
        </p:nvSpPr>
        <p:spPr>
          <a:xfrm flipH="1">
            <a:off x="1271500" y="4537998"/>
            <a:ext cx="1403254" cy="2146655"/>
          </a:xfrm>
          <a:prstGeom prst="arc">
            <a:avLst>
              <a:gd name="adj1" fmla="val 16248374"/>
              <a:gd name="adj2" fmla="val 5189154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4" name="Arc 153">
            <a:extLst>
              <a:ext uri="{FF2B5EF4-FFF2-40B4-BE49-F238E27FC236}">
                <a16:creationId xmlns:a16="http://schemas.microsoft.com/office/drawing/2014/main" id="{07B7516E-6FA5-6A82-874D-4F4452BD5849}"/>
              </a:ext>
            </a:extLst>
          </p:cNvPr>
          <p:cNvSpPr/>
          <p:nvPr/>
        </p:nvSpPr>
        <p:spPr>
          <a:xfrm flipH="1">
            <a:off x="1271500" y="8935701"/>
            <a:ext cx="1403254" cy="2146655"/>
          </a:xfrm>
          <a:prstGeom prst="arc">
            <a:avLst>
              <a:gd name="adj1" fmla="val 16248374"/>
              <a:gd name="adj2" fmla="val 5189154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5" name="Arc 154">
            <a:extLst>
              <a:ext uri="{FF2B5EF4-FFF2-40B4-BE49-F238E27FC236}">
                <a16:creationId xmlns:a16="http://schemas.microsoft.com/office/drawing/2014/main" id="{3B9DBC68-E290-46C3-CCA2-C4E58127BFCF}"/>
              </a:ext>
            </a:extLst>
          </p:cNvPr>
          <p:cNvSpPr/>
          <p:nvPr/>
        </p:nvSpPr>
        <p:spPr>
          <a:xfrm>
            <a:off x="7319257" y="6690226"/>
            <a:ext cx="1403254" cy="2229081"/>
          </a:xfrm>
          <a:prstGeom prst="arc">
            <a:avLst>
              <a:gd name="adj1" fmla="val 16120637"/>
              <a:gd name="adj2" fmla="val 4983877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6" name="Arc 155">
            <a:extLst>
              <a:ext uri="{FF2B5EF4-FFF2-40B4-BE49-F238E27FC236}">
                <a16:creationId xmlns:a16="http://schemas.microsoft.com/office/drawing/2014/main" id="{420B9645-7095-674C-E4C3-D00805D86E9F}"/>
              </a:ext>
            </a:extLst>
          </p:cNvPr>
          <p:cNvSpPr/>
          <p:nvPr/>
        </p:nvSpPr>
        <p:spPr>
          <a:xfrm>
            <a:off x="7228634" y="2374666"/>
            <a:ext cx="1403254" cy="2229081"/>
          </a:xfrm>
          <a:prstGeom prst="arc">
            <a:avLst>
              <a:gd name="adj1" fmla="val 16120637"/>
              <a:gd name="adj2" fmla="val 4983877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72" name="Group 471">
            <a:extLst>
              <a:ext uri="{FF2B5EF4-FFF2-40B4-BE49-F238E27FC236}">
                <a16:creationId xmlns:a16="http://schemas.microsoft.com/office/drawing/2014/main" id="{2D392EAB-CCD4-C793-12E8-4661E2A80E84}"/>
              </a:ext>
            </a:extLst>
          </p:cNvPr>
          <p:cNvGrpSpPr/>
          <p:nvPr/>
        </p:nvGrpSpPr>
        <p:grpSpPr>
          <a:xfrm>
            <a:off x="8250260" y="7141745"/>
            <a:ext cx="1214980" cy="1234099"/>
            <a:chOff x="1212628" y="4031237"/>
            <a:chExt cx="1214980" cy="1304869"/>
          </a:xfrm>
        </p:grpSpPr>
        <p:sp>
          <p:nvSpPr>
            <p:cNvPr id="473" name="Oval 472">
              <a:extLst>
                <a:ext uri="{FF2B5EF4-FFF2-40B4-BE49-F238E27FC236}">
                  <a16:creationId xmlns:a16="http://schemas.microsoft.com/office/drawing/2014/main" id="{2B25FB3A-78F7-4D08-37EC-1F4F1FBEDDC8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74" name="Oval 473">
              <a:extLst>
                <a:ext uri="{FF2B5EF4-FFF2-40B4-BE49-F238E27FC236}">
                  <a16:creationId xmlns:a16="http://schemas.microsoft.com/office/drawing/2014/main" id="{21D1183E-1F78-F4B3-85E8-D36DD268323B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5" name="TextBox 474">
              <a:extLst>
                <a:ext uri="{FF2B5EF4-FFF2-40B4-BE49-F238E27FC236}">
                  <a16:creationId xmlns:a16="http://schemas.microsoft.com/office/drawing/2014/main" id="{7079589C-3CD5-BF6B-56C3-476FAE766478}"/>
                </a:ext>
              </a:extLst>
            </p:cNvPr>
            <p:cNvSpPr txBox="1"/>
            <p:nvPr/>
          </p:nvSpPr>
          <p:spPr>
            <a:xfrm>
              <a:off x="1234408" y="4413383"/>
              <a:ext cx="1170599" cy="5532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/>
                <a:t>END OF TERM</a:t>
              </a:r>
            </a:p>
          </p:txBody>
        </p:sp>
      </p:grpSp>
      <p:grpSp>
        <p:nvGrpSpPr>
          <p:cNvPr id="483" name="Group 482">
            <a:extLst>
              <a:ext uri="{FF2B5EF4-FFF2-40B4-BE49-F238E27FC236}">
                <a16:creationId xmlns:a16="http://schemas.microsoft.com/office/drawing/2014/main" id="{52D4AEA3-6AD1-DAA0-5C14-7DACE0EC4090}"/>
              </a:ext>
            </a:extLst>
          </p:cNvPr>
          <p:cNvGrpSpPr/>
          <p:nvPr/>
        </p:nvGrpSpPr>
        <p:grpSpPr>
          <a:xfrm>
            <a:off x="860289" y="8188886"/>
            <a:ext cx="1214980" cy="1234099"/>
            <a:chOff x="1212628" y="4031237"/>
            <a:chExt cx="1214980" cy="1304869"/>
          </a:xfrm>
        </p:grpSpPr>
        <p:sp>
          <p:nvSpPr>
            <p:cNvPr id="484" name="Oval 483">
              <a:extLst>
                <a:ext uri="{FF2B5EF4-FFF2-40B4-BE49-F238E27FC236}">
                  <a16:creationId xmlns:a16="http://schemas.microsoft.com/office/drawing/2014/main" id="{0424A634-21A2-AEB2-E4C8-772762A57C1A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85" name="Oval 484">
              <a:extLst>
                <a:ext uri="{FF2B5EF4-FFF2-40B4-BE49-F238E27FC236}">
                  <a16:creationId xmlns:a16="http://schemas.microsoft.com/office/drawing/2014/main" id="{FAA3C8FA-7D55-B496-A94F-655DEAAB7185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6" name="TextBox 485">
              <a:extLst>
                <a:ext uri="{FF2B5EF4-FFF2-40B4-BE49-F238E27FC236}">
                  <a16:creationId xmlns:a16="http://schemas.microsoft.com/office/drawing/2014/main" id="{1C287817-F987-1999-721D-AC2ECEFAE228}"/>
                </a:ext>
              </a:extLst>
            </p:cNvPr>
            <p:cNvSpPr txBox="1"/>
            <p:nvPr/>
          </p:nvSpPr>
          <p:spPr>
            <a:xfrm>
              <a:off x="1234408" y="4327442"/>
              <a:ext cx="1170599" cy="7810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/>
                <a:t>OCT</a:t>
              </a:r>
              <a:br>
                <a:rPr lang="en-US" sz="1400" b="1"/>
              </a:br>
              <a:r>
                <a:rPr lang="en-US" sz="1400" b="1"/>
                <a:t>HALF       TERM</a:t>
              </a:r>
            </a:p>
          </p:txBody>
        </p:sp>
      </p:grpSp>
      <p:grpSp>
        <p:nvGrpSpPr>
          <p:cNvPr id="145" name="Group 144">
            <a:extLst>
              <a:ext uri="{FF2B5EF4-FFF2-40B4-BE49-F238E27FC236}">
                <a16:creationId xmlns:a16="http://schemas.microsoft.com/office/drawing/2014/main" id="{AA46F1F8-34B5-909B-18E0-982688390732}"/>
              </a:ext>
            </a:extLst>
          </p:cNvPr>
          <p:cNvGrpSpPr/>
          <p:nvPr/>
        </p:nvGrpSpPr>
        <p:grpSpPr>
          <a:xfrm>
            <a:off x="1645774" y="5954675"/>
            <a:ext cx="1214980" cy="1234099"/>
            <a:chOff x="1212628" y="4031237"/>
            <a:chExt cx="1214980" cy="1304869"/>
          </a:xfrm>
        </p:grpSpPr>
        <p:sp>
          <p:nvSpPr>
            <p:cNvPr id="158" name="Oval 157">
              <a:extLst>
                <a:ext uri="{FF2B5EF4-FFF2-40B4-BE49-F238E27FC236}">
                  <a16:creationId xmlns:a16="http://schemas.microsoft.com/office/drawing/2014/main" id="{2C60761B-82D2-9D9A-DEBD-D2E0F668B109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59" name="Oval 158">
              <a:extLst>
                <a:ext uri="{FF2B5EF4-FFF2-40B4-BE49-F238E27FC236}">
                  <a16:creationId xmlns:a16="http://schemas.microsoft.com/office/drawing/2014/main" id="{C914F24A-988C-9BB3-0398-4B0E4EBF226D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1" name="TextBox 160">
              <a:extLst>
                <a:ext uri="{FF2B5EF4-FFF2-40B4-BE49-F238E27FC236}">
                  <a16:creationId xmlns:a16="http://schemas.microsoft.com/office/drawing/2014/main" id="{A2ED8D30-33E3-9D90-2DF7-A710CE88384B}"/>
                </a:ext>
              </a:extLst>
            </p:cNvPr>
            <p:cNvSpPr txBox="1"/>
            <p:nvPr/>
          </p:nvSpPr>
          <p:spPr>
            <a:xfrm>
              <a:off x="1234408" y="4305957"/>
              <a:ext cx="1170599" cy="7810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/>
                <a:t>FEB</a:t>
              </a:r>
              <a:br>
                <a:rPr lang="en-US" sz="1400" b="1"/>
              </a:br>
              <a:r>
                <a:rPr lang="en-US" sz="1400" b="1"/>
                <a:t>HALF       TERM</a:t>
              </a:r>
            </a:p>
          </p:txBody>
        </p:sp>
      </p:grpSp>
      <p:grpSp>
        <p:nvGrpSpPr>
          <p:cNvPr id="162" name="Group 161">
            <a:extLst>
              <a:ext uri="{FF2B5EF4-FFF2-40B4-BE49-F238E27FC236}">
                <a16:creationId xmlns:a16="http://schemas.microsoft.com/office/drawing/2014/main" id="{FB77FBB2-A326-B748-F235-FE2EA1D7F296}"/>
              </a:ext>
            </a:extLst>
          </p:cNvPr>
          <p:cNvGrpSpPr/>
          <p:nvPr/>
        </p:nvGrpSpPr>
        <p:grpSpPr>
          <a:xfrm>
            <a:off x="3720418" y="4027465"/>
            <a:ext cx="1214980" cy="1234099"/>
            <a:chOff x="1212628" y="4031237"/>
            <a:chExt cx="1214980" cy="1304869"/>
          </a:xfrm>
        </p:grpSpPr>
        <p:sp>
          <p:nvSpPr>
            <p:cNvPr id="163" name="Oval 162">
              <a:extLst>
                <a:ext uri="{FF2B5EF4-FFF2-40B4-BE49-F238E27FC236}">
                  <a16:creationId xmlns:a16="http://schemas.microsoft.com/office/drawing/2014/main" id="{EEE84396-1450-AF49-0A27-DD24565C6D93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64" name="Oval 163">
              <a:extLst>
                <a:ext uri="{FF2B5EF4-FFF2-40B4-BE49-F238E27FC236}">
                  <a16:creationId xmlns:a16="http://schemas.microsoft.com/office/drawing/2014/main" id="{84972620-DAD3-B93E-1CA7-37BBF7B1C786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5" name="TextBox 164">
              <a:extLst>
                <a:ext uri="{FF2B5EF4-FFF2-40B4-BE49-F238E27FC236}">
                  <a16:creationId xmlns:a16="http://schemas.microsoft.com/office/drawing/2014/main" id="{9C967B7A-5C59-BF1B-7AFC-FD411AAD9B5C}"/>
                </a:ext>
              </a:extLst>
            </p:cNvPr>
            <p:cNvSpPr txBox="1"/>
            <p:nvPr/>
          </p:nvSpPr>
          <p:spPr>
            <a:xfrm>
              <a:off x="1234408" y="4413383"/>
              <a:ext cx="1170599" cy="5532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/>
                <a:t>END OF TERM</a:t>
              </a:r>
            </a:p>
          </p:txBody>
        </p:sp>
      </p:grpSp>
      <p:grpSp>
        <p:nvGrpSpPr>
          <p:cNvPr id="166" name="Group 165">
            <a:extLst>
              <a:ext uri="{FF2B5EF4-FFF2-40B4-BE49-F238E27FC236}">
                <a16:creationId xmlns:a16="http://schemas.microsoft.com/office/drawing/2014/main" id="{9C4220F9-0D4A-8DD9-111A-64289B3CB197}"/>
              </a:ext>
            </a:extLst>
          </p:cNvPr>
          <p:cNvGrpSpPr/>
          <p:nvPr/>
        </p:nvGrpSpPr>
        <p:grpSpPr>
          <a:xfrm>
            <a:off x="5850817" y="1668594"/>
            <a:ext cx="1214980" cy="1234099"/>
            <a:chOff x="1212628" y="4031237"/>
            <a:chExt cx="1214980" cy="1304869"/>
          </a:xfrm>
        </p:grpSpPr>
        <p:sp>
          <p:nvSpPr>
            <p:cNvPr id="167" name="Oval 166">
              <a:extLst>
                <a:ext uri="{FF2B5EF4-FFF2-40B4-BE49-F238E27FC236}">
                  <a16:creationId xmlns:a16="http://schemas.microsoft.com/office/drawing/2014/main" id="{AF478742-5145-7B61-2316-AEFAD2EE5647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8" name="Oval 167">
              <a:extLst>
                <a:ext uri="{FF2B5EF4-FFF2-40B4-BE49-F238E27FC236}">
                  <a16:creationId xmlns:a16="http://schemas.microsoft.com/office/drawing/2014/main" id="{38E3E0B6-CAE1-4B7B-E4DB-B1270DA66DE3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9" name="TextBox 168">
              <a:extLst>
                <a:ext uri="{FF2B5EF4-FFF2-40B4-BE49-F238E27FC236}">
                  <a16:creationId xmlns:a16="http://schemas.microsoft.com/office/drawing/2014/main" id="{19B4551F-5FC7-1288-CDCD-ADF9036A8D99}"/>
                </a:ext>
              </a:extLst>
            </p:cNvPr>
            <p:cNvSpPr txBox="1"/>
            <p:nvPr/>
          </p:nvSpPr>
          <p:spPr>
            <a:xfrm>
              <a:off x="1234408" y="4295214"/>
              <a:ext cx="1170599" cy="7810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/>
                <a:t>MAY</a:t>
              </a:r>
              <a:br>
                <a:rPr lang="en-US" sz="1400" b="1" dirty="0"/>
              </a:br>
              <a:r>
                <a:rPr lang="en-US" sz="1400" b="1" dirty="0"/>
                <a:t>HALF       TERM</a:t>
              </a:r>
            </a:p>
          </p:txBody>
        </p:sp>
      </p:grpSp>
      <p:cxnSp>
        <p:nvCxnSpPr>
          <p:cNvPr id="488" name="Straight Connector 487">
            <a:extLst>
              <a:ext uri="{FF2B5EF4-FFF2-40B4-BE49-F238E27FC236}">
                <a16:creationId xmlns:a16="http://schemas.microsoft.com/office/drawing/2014/main" id="{81C9BDE1-F9BD-DAE1-94C6-B26FB116670B}"/>
              </a:ext>
            </a:extLst>
          </p:cNvPr>
          <p:cNvCxnSpPr>
            <a:cxnSpLocks/>
            <a:stCxn id="8" idx="2"/>
          </p:cNvCxnSpPr>
          <p:nvPr/>
        </p:nvCxnSpPr>
        <p:spPr>
          <a:xfrm flipH="1">
            <a:off x="5830056" y="10596527"/>
            <a:ext cx="442009" cy="52098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Straight Connector 133">
            <a:extLst>
              <a:ext uri="{FF2B5EF4-FFF2-40B4-BE49-F238E27FC236}">
                <a16:creationId xmlns:a16="http://schemas.microsoft.com/office/drawing/2014/main" id="{FF0A9828-7FCF-01C4-B244-483C576838DB}"/>
              </a:ext>
            </a:extLst>
          </p:cNvPr>
          <p:cNvCxnSpPr>
            <a:cxnSpLocks/>
            <a:stCxn id="6" idx="2"/>
          </p:cNvCxnSpPr>
          <p:nvPr/>
        </p:nvCxnSpPr>
        <p:spPr>
          <a:xfrm>
            <a:off x="5229314" y="10691378"/>
            <a:ext cx="49489" cy="42704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0" name="Straight Connector 439">
            <a:extLst>
              <a:ext uri="{FF2B5EF4-FFF2-40B4-BE49-F238E27FC236}">
                <a16:creationId xmlns:a16="http://schemas.microsoft.com/office/drawing/2014/main" id="{93A1413E-10B7-6DFB-456E-498A0314970D}"/>
              </a:ext>
            </a:extLst>
          </p:cNvPr>
          <p:cNvCxnSpPr>
            <a:cxnSpLocks/>
          </p:cNvCxnSpPr>
          <p:nvPr/>
        </p:nvCxnSpPr>
        <p:spPr>
          <a:xfrm flipH="1" flipV="1">
            <a:off x="5563842" y="11136289"/>
            <a:ext cx="523114" cy="46025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9" name="Straight Connector 438">
            <a:extLst>
              <a:ext uri="{FF2B5EF4-FFF2-40B4-BE49-F238E27FC236}">
                <a16:creationId xmlns:a16="http://schemas.microsoft.com/office/drawing/2014/main" id="{10245355-631F-3CE1-DF55-904E86819C1B}"/>
              </a:ext>
            </a:extLst>
          </p:cNvPr>
          <p:cNvCxnSpPr>
            <a:cxnSpLocks/>
            <a:stCxn id="5" idx="0"/>
          </p:cNvCxnSpPr>
          <p:nvPr/>
        </p:nvCxnSpPr>
        <p:spPr>
          <a:xfrm flipH="1" flipV="1">
            <a:off x="4938477" y="11110631"/>
            <a:ext cx="259521" cy="55672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409368B7-DA0E-6C54-B568-FC9F9161CACC}"/>
              </a:ext>
            </a:extLst>
          </p:cNvPr>
          <p:cNvSpPr txBox="1"/>
          <p:nvPr/>
        </p:nvSpPr>
        <p:spPr>
          <a:xfrm>
            <a:off x="4774397" y="11667355"/>
            <a:ext cx="847202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Ratio problems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84C8942-1DA9-E9BA-6FA5-9204BAF67099}"/>
              </a:ext>
            </a:extLst>
          </p:cNvPr>
          <p:cNvSpPr txBox="1"/>
          <p:nvPr/>
        </p:nvSpPr>
        <p:spPr>
          <a:xfrm>
            <a:off x="4754282" y="10229713"/>
            <a:ext cx="950063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Share into a ratio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33C8BC9-A4F2-98DD-FE64-C3DBF41FE582}"/>
              </a:ext>
            </a:extLst>
          </p:cNvPr>
          <p:cNvSpPr txBox="1"/>
          <p:nvPr/>
        </p:nvSpPr>
        <p:spPr>
          <a:xfrm>
            <a:off x="5762371" y="11600114"/>
            <a:ext cx="1040655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Simplify ratios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ECEA207-F4A4-DFE4-44B8-4B9248B64D3A}"/>
              </a:ext>
            </a:extLst>
          </p:cNvPr>
          <p:cNvSpPr txBox="1"/>
          <p:nvPr/>
        </p:nvSpPr>
        <p:spPr>
          <a:xfrm>
            <a:off x="5827586" y="10319528"/>
            <a:ext cx="888958" cy="2769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Ratio</a:t>
            </a:r>
          </a:p>
        </p:txBody>
      </p:sp>
      <p:cxnSp>
        <p:nvCxnSpPr>
          <p:cNvPr id="437" name="Straight Connector 436">
            <a:extLst>
              <a:ext uri="{FF2B5EF4-FFF2-40B4-BE49-F238E27FC236}">
                <a16:creationId xmlns:a16="http://schemas.microsoft.com/office/drawing/2014/main" id="{3D6FF54B-4AAF-BA4E-891B-F5ECF1B759C0}"/>
              </a:ext>
            </a:extLst>
          </p:cNvPr>
          <p:cNvCxnSpPr>
            <a:cxnSpLocks/>
          </p:cNvCxnSpPr>
          <p:nvPr/>
        </p:nvCxnSpPr>
        <p:spPr>
          <a:xfrm flipV="1">
            <a:off x="7997558" y="6854884"/>
            <a:ext cx="316416" cy="73140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1" name="Straight Connector 220">
            <a:extLst>
              <a:ext uri="{FF2B5EF4-FFF2-40B4-BE49-F238E27FC236}">
                <a16:creationId xmlns:a16="http://schemas.microsoft.com/office/drawing/2014/main" id="{5436C77E-ADAB-11FA-3695-B2683BB3D9EF}"/>
              </a:ext>
            </a:extLst>
          </p:cNvPr>
          <p:cNvCxnSpPr>
            <a:cxnSpLocks/>
            <a:stCxn id="34" idx="3"/>
          </p:cNvCxnSpPr>
          <p:nvPr/>
        </p:nvCxnSpPr>
        <p:spPr>
          <a:xfrm>
            <a:off x="1712619" y="1726808"/>
            <a:ext cx="8769" cy="674804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riangle 70">
            <a:extLst>
              <a:ext uri="{FF2B5EF4-FFF2-40B4-BE49-F238E27FC236}">
                <a16:creationId xmlns:a16="http://schemas.microsoft.com/office/drawing/2014/main" id="{66DB95B9-BF7E-15CD-57C5-064D6001E98B}"/>
              </a:ext>
            </a:extLst>
          </p:cNvPr>
          <p:cNvSpPr/>
          <p:nvPr/>
        </p:nvSpPr>
        <p:spPr>
          <a:xfrm>
            <a:off x="1191463" y="1192995"/>
            <a:ext cx="1030013" cy="533813"/>
          </a:xfrm>
          <a:prstGeom prst="triangle">
            <a:avLst>
              <a:gd name="adj" fmla="val 5059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ECB1D71-96D9-B26D-48FC-A7C256547BAF}"/>
              </a:ext>
            </a:extLst>
          </p:cNvPr>
          <p:cNvSpPr txBox="1"/>
          <p:nvPr/>
        </p:nvSpPr>
        <p:spPr>
          <a:xfrm>
            <a:off x="11930" y="12238032"/>
            <a:ext cx="31971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i="1" dirty="0">
                <a:solidFill>
                  <a:schemeClr val="bg1"/>
                </a:solidFill>
              </a:rPr>
              <a:t>LEARNING JOURNEY</a:t>
            </a:r>
            <a:endParaRPr lang="en-GB" sz="2800" i="1" dirty="0">
              <a:solidFill>
                <a:schemeClr val="bg1"/>
              </a:solidFill>
            </a:endParaRPr>
          </a:p>
        </p:txBody>
      </p:sp>
      <p:cxnSp>
        <p:nvCxnSpPr>
          <p:cNvPr id="187" name="Straight Connector 186">
            <a:extLst>
              <a:ext uri="{FF2B5EF4-FFF2-40B4-BE49-F238E27FC236}">
                <a16:creationId xmlns:a16="http://schemas.microsoft.com/office/drawing/2014/main" id="{4067EE21-BD54-787D-F805-AAC360F426A6}"/>
              </a:ext>
            </a:extLst>
          </p:cNvPr>
          <p:cNvCxnSpPr>
            <a:cxnSpLocks/>
            <a:stCxn id="188" idx="0"/>
          </p:cNvCxnSpPr>
          <p:nvPr/>
        </p:nvCxnSpPr>
        <p:spPr>
          <a:xfrm flipV="1">
            <a:off x="4194301" y="10941111"/>
            <a:ext cx="116446" cy="77241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8" name="TextBox 187">
            <a:extLst>
              <a:ext uri="{FF2B5EF4-FFF2-40B4-BE49-F238E27FC236}">
                <a16:creationId xmlns:a16="http://schemas.microsoft.com/office/drawing/2014/main" id="{38B73A5C-2F77-4813-BFA9-298EC79E2FB0}"/>
              </a:ext>
            </a:extLst>
          </p:cNvPr>
          <p:cNvSpPr txBox="1"/>
          <p:nvPr/>
        </p:nvSpPr>
        <p:spPr>
          <a:xfrm>
            <a:off x="3714638" y="11713521"/>
            <a:ext cx="959326" cy="4616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Proportion and scale</a:t>
            </a:r>
          </a:p>
        </p:txBody>
      </p:sp>
      <p:cxnSp>
        <p:nvCxnSpPr>
          <p:cNvPr id="189" name="Straight Connector 188">
            <a:extLst>
              <a:ext uri="{FF2B5EF4-FFF2-40B4-BE49-F238E27FC236}">
                <a16:creationId xmlns:a16="http://schemas.microsoft.com/office/drawing/2014/main" id="{01432DAE-FA49-D600-379D-E249C3223713}"/>
              </a:ext>
            </a:extLst>
          </p:cNvPr>
          <p:cNvCxnSpPr>
            <a:cxnSpLocks/>
            <a:stCxn id="190" idx="2"/>
          </p:cNvCxnSpPr>
          <p:nvPr/>
        </p:nvCxnSpPr>
        <p:spPr>
          <a:xfrm flipH="1">
            <a:off x="3328814" y="10768420"/>
            <a:ext cx="693988" cy="31183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0" name="TextBox 189">
            <a:extLst>
              <a:ext uri="{FF2B5EF4-FFF2-40B4-BE49-F238E27FC236}">
                <a16:creationId xmlns:a16="http://schemas.microsoft.com/office/drawing/2014/main" id="{0F7E23A4-62FF-1883-CC0F-143EF4538A46}"/>
              </a:ext>
            </a:extLst>
          </p:cNvPr>
          <p:cNvSpPr txBox="1"/>
          <p:nvPr/>
        </p:nvSpPr>
        <p:spPr>
          <a:xfrm>
            <a:off x="3490133" y="10306755"/>
            <a:ext cx="1065338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Conversion graphs</a:t>
            </a:r>
          </a:p>
        </p:txBody>
      </p:sp>
      <p:cxnSp>
        <p:nvCxnSpPr>
          <p:cNvPr id="193" name="Straight Connector 192">
            <a:extLst>
              <a:ext uri="{FF2B5EF4-FFF2-40B4-BE49-F238E27FC236}">
                <a16:creationId xmlns:a16="http://schemas.microsoft.com/office/drawing/2014/main" id="{34D6FE62-6847-CEE9-EE4F-AD98BEAF4E38}"/>
              </a:ext>
            </a:extLst>
          </p:cNvPr>
          <p:cNvCxnSpPr>
            <a:cxnSpLocks/>
          </p:cNvCxnSpPr>
          <p:nvPr/>
        </p:nvCxnSpPr>
        <p:spPr>
          <a:xfrm flipV="1">
            <a:off x="3257064" y="11102527"/>
            <a:ext cx="567161" cy="43606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4" name="TextBox 193">
            <a:extLst>
              <a:ext uri="{FF2B5EF4-FFF2-40B4-BE49-F238E27FC236}">
                <a16:creationId xmlns:a16="http://schemas.microsoft.com/office/drawing/2014/main" id="{FCD2CBBC-B204-277F-9888-8330384B68D3}"/>
              </a:ext>
            </a:extLst>
          </p:cNvPr>
          <p:cNvSpPr txBox="1"/>
          <p:nvPr/>
        </p:nvSpPr>
        <p:spPr>
          <a:xfrm>
            <a:off x="2696920" y="11567660"/>
            <a:ext cx="906993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Direct proportion</a:t>
            </a:r>
          </a:p>
        </p:txBody>
      </p:sp>
      <p:cxnSp>
        <p:nvCxnSpPr>
          <p:cNvPr id="59" name="Straight Connector 58">
            <a:extLst>
              <a:ext uri="{FF2B5EF4-FFF2-40B4-BE49-F238E27FC236}">
                <a16:creationId xmlns:a16="http://schemas.microsoft.com/office/drawing/2014/main" id="{E4F12F44-E701-A0D1-0711-861C538C7600}"/>
              </a:ext>
            </a:extLst>
          </p:cNvPr>
          <p:cNvCxnSpPr>
            <a:cxnSpLocks/>
          </p:cNvCxnSpPr>
          <p:nvPr/>
        </p:nvCxnSpPr>
        <p:spPr>
          <a:xfrm flipV="1">
            <a:off x="2025743" y="11155510"/>
            <a:ext cx="195733" cy="64289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Rectangle 59">
            <a:extLst>
              <a:ext uri="{FF2B5EF4-FFF2-40B4-BE49-F238E27FC236}">
                <a16:creationId xmlns:a16="http://schemas.microsoft.com/office/drawing/2014/main" id="{BD6EBE60-A747-B579-7D7E-3D722927507C}"/>
              </a:ext>
            </a:extLst>
          </p:cNvPr>
          <p:cNvSpPr/>
          <p:nvPr/>
        </p:nvSpPr>
        <p:spPr>
          <a:xfrm>
            <a:off x="1491318" y="11767074"/>
            <a:ext cx="1110607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Similar shapes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947FA9BD-82B2-3131-AFD1-DF98C0C3F7CC}"/>
              </a:ext>
            </a:extLst>
          </p:cNvPr>
          <p:cNvSpPr txBox="1"/>
          <p:nvPr/>
        </p:nvSpPr>
        <p:spPr>
          <a:xfrm>
            <a:off x="128156" y="11798402"/>
            <a:ext cx="1110607" cy="4616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Algebraic Manipulation</a:t>
            </a:r>
          </a:p>
        </p:txBody>
      </p:sp>
      <p:cxnSp>
        <p:nvCxnSpPr>
          <p:cNvPr id="62" name="Straight Connector 61">
            <a:extLst>
              <a:ext uri="{FF2B5EF4-FFF2-40B4-BE49-F238E27FC236}">
                <a16:creationId xmlns:a16="http://schemas.microsoft.com/office/drawing/2014/main" id="{F7FA05A4-80EC-9062-AAD9-F795C84DA8B0}"/>
              </a:ext>
            </a:extLst>
          </p:cNvPr>
          <p:cNvCxnSpPr>
            <a:cxnSpLocks/>
            <a:stCxn id="61" idx="0"/>
          </p:cNvCxnSpPr>
          <p:nvPr/>
        </p:nvCxnSpPr>
        <p:spPr>
          <a:xfrm flipV="1">
            <a:off x="683460" y="11126410"/>
            <a:ext cx="1202054" cy="67199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>
            <a:extLst>
              <a:ext uri="{FF2B5EF4-FFF2-40B4-BE49-F238E27FC236}">
                <a16:creationId xmlns:a16="http://schemas.microsoft.com/office/drawing/2014/main" id="{92F979B5-7BD7-C784-8210-F3E4007C2E91}"/>
              </a:ext>
            </a:extLst>
          </p:cNvPr>
          <p:cNvCxnSpPr>
            <a:cxnSpLocks/>
          </p:cNvCxnSpPr>
          <p:nvPr/>
        </p:nvCxnSpPr>
        <p:spPr>
          <a:xfrm flipH="1">
            <a:off x="1637619" y="10629180"/>
            <a:ext cx="559238" cy="22383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Rectangle 64">
            <a:extLst>
              <a:ext uri="{FF2B5EF4-FFF2-40B4-BE49-F238E27FC236}">
                <a16:creationId xmlns:a16="http://schemas.microsoft.com/office/drawing/2014/main" id="{B4B6277D-22BF-4A85-C818-FACDF85C001A}"/>
              </a:ext>
            </a:extLst>
          </p:cNvPr>
          <p:cNvSpPr/>
          <p:nvPr/>
        </p:nvSpPr>
        <p:spPr>
          <a:xfrm>
            <a:off x="1799610" y="9807770"/>
            <a:ext cx="1090188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Factorise expressions</a:t>
            </a: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90FEB9F1-B5BB-AFB9-2F38-479DC4105401}"/>
              </a:ext>
            </a:extLst>
          </p:cNvPr>
          <p:cNvSpPr/>
          <p:nvPr/>
        </p:nvSpPr>
        <p:spPr>
          <a:xfrm>
            <a:off x="43035" y="10745819"/>
            <a:ext cx="852400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Expand brackets</a:t>
            </a:r>
          </a:p>
        </p:txBody>
      </p:sp>
      <p:cxnSp>
        <p:nvCxnSpPr>
          <p:cNvPr id="72" name="Straight Connector 71">
            <a:extLst>
              <a:ext uri="{FF2B5EF4-FFF2-40B4-BE49-F238E27FC236}">
                <a16:creationId xmlns:a16="http://schemas.microsoft.com/office/drawing/2014/main" id="{AEC33593-CE47-9CDE-6559-1F0DAECF4AC5}"/>
              </a:ext>
            </a:extLst>
          </p:cNvPr>
          <p:cNvCxnSpPr>
            <a:cxnSpLocks/>
            <a:stCxn id="71" idx="0"/>
          </p:cNvCxnSpPr>
          <p:nvPr/>
        </p:nvCxnSpPr>
        <p:spPr>
          <a:xfrm flipV="1">
            <a:off x="469235" y="10180883"/>
            <a:ext cx="788682" cy="56493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>
            <a:extLst>
              <a:ext uri="{FF2B5EF4-FFF2-40B4-BE49-F238E27FC236}">
                <a16:creationId xmlns:a16="http://schemas.microsoft.com/office/drawing/2014/main" id="{4BA3D670-0A9D-2E87-973D-F3DA2B7593AA}"/>
              </a:ext>
            </a:extLst>
          </p:cNvPr>
          <p:cNvCxnSpPr>
            <a:cxnSpLocks/>
            <a:stCxn id="20" idx="0"/>
          </p:cNvCxnSpPr>
          <p:nvPr/>
        </p:nvCxnSpPr>
        <p:spPr>
          <a:xfrm flipV="1">
            <a:off x="5918405" y="8951097"/>
            <a:ext cx="140876" cy="63379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TextBox 80">
            <a:extLst>
              <a:ext uri="{FF2B5EF4-FFF2-40B4-BE49-F238E27FC236}">
                <a16:creationId xmlns:a16="http://schemas.microsoft.com/office/drawing/2014/main" id="{51A11385-E04C-6FAB-EA15-093BAEB05D23}"/>
              </a:ext>
            </a:extLst>
          </p:cNvPr>
          <p:cNvSpPr txBox="1"/>
          <p:nvPr/>
        </p:nvSpPr>
        <p:spPr>
          <a:xfrm>
            <a:off x="4980328" y="7929244"/>
            <a:ext cx="847258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Quadratic graphs</a:t>
            </a: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076C4D2F-2A09-FE8A-E558-C2F3A6944278}"/>
              </a:ext>
            </a:extLst>
          </p:cNvPr>
          <p:cNvSpPr txBox="1"/>
          <p:nvPr/>
        </p:nvSpPr>
        <p:spPr>
          <a:xfrm>
            <a:off x="7353796" y="8103456"/>
            <a:ext cx="847202" cy="27699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Reflection</a:t>
            </a: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A63266E1-AA82-C800-3A89-C510EFD49D14}"/>
              </a:ext>
            </a:extLst>
          </p:cNvPr>
          <p:cNvSpPr txBox="1"/>
          <p:nvPr/>
        </p:nvSpPr>
        <p:spPr>
          <a:xfrm>
            <a:off x="3591516" y="8150606"/>
            <a:ext cx="1188478" cy="27699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Gradients</a:t>
            </a:r>
          </a:p>
        </p:txBody>
      </p:sp>
      <p:cxnSp>
        <p:nvCxnSpPr>
          <p:cNvPr id="89" name="Straight Connector 88">
            <a:extLst>
              <a:ext uri="{FF2B5EF4-FFF2-40B4-BE49-F238E27FC236}">
                <a16:creationId xmlns:a16="http://schemas.microsoft.com/office/drawing/2014/main" id="{F1CF15EC-E1B1-4DC3-0A60-221A77DC3C77}"/>
              </a:ext>
            </a:extLst>
          </p:cNvPr>
          <p:cNvCxnSpPr>
            <a:cxnSpLocks/>
          </p:cNvCxnSpPr>
          <p:nvPr/>
        </p:nvCxnSpPr>
        <p:spPr>
          <a:xfrm>
            <a:off x="7100415" y="8390516"/>
            <a:ext cx="392717" cy="55005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Connector 92">
            <a:extLst>
              <a:ext uri="{FF2B5EF4-FFF2-40B4-BE49-F238E27FC236}">
                <a16:creationId xmlns:a16="http://schemas.microsoft.com/office/drawing/2014/main" id="{74F2B4DF-ADF2-9750-0F1A-9424F9A63604}"/>
              </a:ext>
            </a:extLst>
          </p:cNvPr>
          <p:cNvCxnSpPr>
            <a:cxnSpLocks/>
            <a:stCxn id="87" idx="2"/>
          </p:cNvCxnSpPr>
          <p:nvPr/>
        </p:nvCxnSpPr>
        <p:spPr>
          <a:xfrm flipH="1">
            <a:off x="4030381" y="8427605"/>
            <a:ext cx="155374" cy="36090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TextBox 101">
            <a:extLst>
              <a:ext uri="{FF2B5EF4-FFF2-40B4-BE49-F238E27FC236}">
                <a16:creationId xmlns:a16="http://schemas.microsoft.com/office/drawing/2014/main" id="{75BD6EF3-293D-37FB-E977-F33C1217D332}"/>
              </a:ext>
            </a:extLst>
          </p:cNvPr>
          <p:cNvSpPr txBox="1"/>
          <p:nvPr/>
        </p:nvSpPr>
        <p:spPr>
          <a:xfrm>
            <a:off x="7098639" y="7535248"/>
            <a:ext cx="1034216" cy="4616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Area, volume and density</a:t>
            </a:r>
          </a:p>
        </p:txBody>
      </p:sp>
      <p:sp>
        <p:nvSpPr>
          <p:cNvPr id="104" name="TextBox 103">
            <a:extLst>
              <a:ext uri="{FF2B5EF4-FFF2-40B4-BE49-F238E27FC236}">
                <a16:creationId xmlns:a16="http://schemas.microsoft.com/office/drawing/2014/main" id="{246E6503-1479-10C2-70E6-3ACBA2060B5D}"/>
              </a:ext>
            </a:extLst>
          </p:cNvPr>
          <p:cNvSpPr txBox="1"/>
          <p:nvPr/>
        </p:nvSpPr>
        <p:spPr>
          <a:xfrm>
            <a:off x="1071873" y="7703945"/>
            <a:ext cx="1034216" cy="2769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Indices</a:t>
            </a:r>
          </a:p>
        </p:txBody>
      </p:sp>
      <p:sp>
        <p:nvSpPr>
          <p:cNvPr id="106" name="TextBox 105">
            <a:extLst>
              <a:ext uri="{FF2B5EF4-FFF2-40B4-BE49-F238E27FC236}">
                <a16:creationId xmlns:a16="http://schemas.microsoft.com/office/drawing/2014/main" id="{D74A3B98-BE96-56FA-4FCA-39E643C80EBA}"/>
              </a:ext>
            </a:extLst>
          </p:cNvPr>
          <p:cNvSpPr txBox="1"/>
          <p:nvPr/>
        </p:nvSpPr>
        <p:spPr>
          <a:xfrm>
            <a:off x="2514155" y="5528370"/>
            <a:ext cx="1034216" cy="4616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Standard form</a:t>
            </a:r>
          </a:p>
        </p:txBody>
      </p:sp>
      <p:cxnSp>
        <p:nvCxnSpPr>
          <p:cNvPr id="107" name="Straight Connector 106">
            <a:extLst>
              <a:ext uri="{FF2B5EF4-FFF2-40B4-BE49-F238E27FC236}">
                <a16:creationId xmlns:a16="http://schemas.microsoft.com/office/drawing/2014/main" id="{3A66A339-C88A-C2A5-A066-720FA11CF386}"/>
              </a:ext>
            </a:extLst>
          </p:cNvPr>
          <p:cNvCxnSpPr>
            <a:cxnSpLocks/>
          </p:cNvCxnSpPr>
          <p:nvPr/>
        </p:nvCxnSpPr>
        <p:spPr>
          <a:xfrm flipH="1">
            <a:off x="1417179" y="10229713"/>
            <a:ext cx="391541" cy="39800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0" name="Rectangle 109">
            <a:extLst>
              <a:ext uri="{FF2B5EF4-FFF2-40B4-BE49-F238E27FC236}">
                <a16:creationId xmlns:a16="http://schemas.microsoft.com/office/drawing/2014/main" id="{1B34C489-CF7A-4C90-2432-877EB8EF0DAD}"/>
              </a:ext>
            </a:extLst>
          </p:cNvPr>
          <p:cNvSpPr/>
          <p:nvPr/>
        </p:nvSpPr>
        <p:spPr>
          <a:xfrm>
            <a:off x="7080248" y="7071372"/>
            <a:ext cx="872414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Volumes of shapes</a:t>
            </a:r>
          </a:p>
        </p:txBody>
      </p:sp>
      <p:sp>
        <p:nvSpPr>
          <p:cNvPr id="111" name="Rectangle 110">
            <a:extLst>
              <a:ext uri="{FF2B5EF4-FFF2-40B4-BE49-F238E27FC236}">
                <a16:creationId xmlns:a16="http://schemas.microsoft.com/office/drawing/2014/main" id="{66955BD8-A705-6E83-99F1-10187C00A1BA}"/>
              </a:ext>
            </a:extLst>
          </p:cNvPr>
          <p:cNvSpPr/>
          <p:nvPr/>
        </p:nvSpPr>
        <p:spPr>
          <a:xfrm>
            <a:off x="7934258" y="5870310"/>
            <a:ext cx="1081352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Units of density</a:t>
            </a:r>
          </a:p>
        </p:txBody>
      </p:sp>
      <p:cxnSp>
        <p:nvCxnSpPr>
          <p:cNvPr id="113" name="Straight Connector 112">
            <a:extLst>
              <a:ext uri="{FF2B5EF4-FFF2-40B4-BE49-F238E27FC236}">
                <a16:creationId xmlns:a16="http://schemas.microsoft.com/office/drawing/2014/main" id="{EECDC946-9647-F212-7432-111CF87CDA23}"/>
              </a:ext>
            </a:extLst>
          </p:cNvPr>
          <p:cNvCxnSpPr>
            <a:cxnSpLocks/>
            <a:stCxn id="112" idx="2"/>
          </p:cNvCxnSpPr>
          <p:nvPr/>
        </p:nvCxnSpPr>
        <p:spPr>
          <a:xfrm flipH="1">
            <a:off x="7039034" y="6301217"/>
            <a:ext cx="100429" cy="19992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Straight Connector 114">
            <a:extLst>
              <a:ext uri="{FF2B5EF4-FFF2-40B4-BE49-F238E27FC236}">
                <a16:creationId xmlns:a16="http://schemas.microsoft.com/office/drawing/2014/main" id="{FAE5B7FD-00E1-FE39-8632-375EDEDB3BDE}"/>
              </a:ext>
            </a:extLst>
          </p:cNvPr>
          <p:cNvCxnSpPr>
            <a:cxnSpLocks/>
          </p:cNvCxnSpPr>
          <p:nvPr/>
        </p:nvCxnSpPr>
        <p:spPr>
          <a:xfrm flipV="1">
            <a:off x="7618792" y="6739786"/>
            <a:ext cx="189754" cy="24953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Straight Connector 116">
            <a:extLst>
              <a:ext uri="{FF2B5EF4-FFF2-40B4-BE49-F238E27FC236}">
                <a16:creationId xmlns:a16="http://schemas.microsoft.com/office/drawing/2014/main" id="{87D2019A-1AA3-AC70-7FAC-401AFBC72CD8}"/>
              </a:ext>
            </a:extLst>
          </p:cNvPr>
          <p:cNvCxnSpPr>
            <a:cxnSpLocks/>
            <a:stCxn id="111" idx="2"/>
          </p:cNvCxnSpPr>
          <p:nvPr/>
        </p:nvCxnSpPr>
        <p:spPr>
          <a:xfrm flipH="1">
            <a:off x="7618792" y="6331975"/>
            <a:ext cx="856142" cy="36469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1" name="Rectangle 120">
            <a:extLst>
              <a:ext uri="{FF2B5EF4-FFF2-40B4-BE49-F238E27FC236}">
                <a16:creationId xmlns:a16="http://schemas.microsoft.com/office/drawing/2014/main" id="{208A2CBF-B073-3CE5-FBEA-95DA0509719F}"/>
              </a:ext>
            </a:extLst>
          </p:cNvPr>
          <p:cNvSpPr/>
          <p:nvPr/>
        </p:nvSpPr>
        <p:spPr>
          <a:xfrm>
            <a:off x="59487" y="6731714"/>
            <a:ext cx="1034216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Subtraction law of indices</a:t>
            </a:r>
          </a:p>
        </p:txBody>
      </p:sp>
      <p:sp>
        <p:nvSpPr>
          <p:cNvPr id="1030" name="TextBox 1029">
            <a:extLst>
              <a:ext uri="{FF2B5EF4-FFF2-40B4-BE49-F238E27FC236}">
                <a16:creationId xmlns:a16="http://schemas.microsoft.com/office/drawing/2014/main" id="{606E22B7-192A-07D2-5F90-85DC28DE79CF}"/>
              </a:ext>
            </a:extLst>
          </p:cNvPr>
          <p:cNvSpPr txBox="1"/>
          <p:nvPr/>
        </p:nvSpPr>
        <p:spPr>
          <a:xfrm>
            <a:off x="5181823" y="5620962"/>
            <a:ext cx="1034216" cy="64633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Equations and inequalities</a:t>
            </a:r>
          </a:p>
        </p:txBody>
      </p:sp>
      <p:sp>
        <p:nvSpPr>
          <p:cNvPr id="1031" name="Rectangle 1030">
            <a:extLst>
              <a:ext uri="{FF2B5EF4-FFF2-40B4-BE49-F238E27FC236}">
                <a16:creationId xmlns:a16="http://schemas.microsoft.com/office/drawing/2014/main" id="{44DA77A7-9CF7-DF8B-4628-DB01E67EA323}"/>
              </a:ext>
            </a:extLst>
          </p:cNvPr>
          <p:cNvSpPr/>
          <p:nvPr/>
        </p:nvSpPr>
        <p:spPr>
          <a:xfrm>
            <a:off x="5781607" y="7310887"/>
            <a:ext cx="1148874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Solve 1 and 2 step equations</a:t>
            </a:r>
          </a:p>
        </p:txBody>
      </p:sp>
      <p:sp>
        <p:nvSpPr>
          <p:cNvPr id="1032" name="Rectangle 1031">
            <a:extLst>
              <a:ext uri="{FF2B5EF4-FFF2-40B4-BE49-F238E27FC236}">
                <a16:creationId xmlns:a16="http://schemas.microsoft.com/office/drawing/2014/main" id="{C0906EE5-EE1D-FC7B-2AAC-3C0EC38CE373}"/>
              </a:ext>
            </a:extLst>
          </p:cNvPr>
          <p:cNvSpPr/>
          <p:nvPr/>
        </p:nvSpPr>
        <p:spPr>
          <a:xfrm>
            <a:off x="4156187" y="5415238"/>
            <a:ext cx="934928" cy="830997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Draw inequalities on a number line</a:t>
            </a:r>
          </a:p>
        </p:txBody>
      </p:sp>
      <p:cxnSp>
        <p:nvCxnSpPr>
          <p:cNvPr id="1035" name="Straight Connector 1034">
            <a:extLst>
              <a:ext uri="{FF2B5EF4-FFF2-40B4-BE49-F238E27FC236}">
                <a16:creationId xmlns:a16="http://schemas.microsoft.com/office/drawing/2014/main" id="{9B2052FA-6E75-49A5-7002-BCAA3BC5296D}"/>
              </a:ext>
            </a:extLst>
          </p:cNvPr>
          <p:cNvCxnSpPr>
            <a:cxnSpLocks/>
            <a:stCxn id="1030" idx="2"/>
          </p:cNvCxnSpPr>
          <p:nvPr/>
        </p:nvCxnSpPr>
        <p:spPr>
          <a:xfrm>
            <a:off x="5698931" y="6267293"/>
            <a:ext cx="482364" cy="35415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7" name="Straight Connector 1036">
            <a:extLst>
              <a:ext uri="{FF2B5EF4-FFF2-40B4-BE49-F238E27FC236}">
                <a16:creationId xmlns:a16="http://schemas.microsoft.com/office/drawing/2014/main" id="{FE4925DF-628D-A459-DF96-33509983B346}"/>
              </a:ext>
            </a:extLst>
          </p:cNvPr>
          <p:cNvCxnSpPr>
            <a:cxnSpLocks/>
            <a:stCxn id="1032" idx="2"/>
          </p:cNvCxnSpPr>
          <p:nvPr/>
        </p:nvCxnSpPr>
        <p:spPr>
          <a:xfrm>
            <a:off x="4623651" y="6246235"/>
            <a:ext cx="667963" cy="34674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9" name="Straight Connector 1038">
            <a:extLst>
              <a:ext uri="{FF2B5EF4-FFF2-40B4-BE49-F238E27FC236}">
                <a16:creationId xmlns:a16="http://schemas.microsoft.com/office/drawing/2014/main" id="{01753643-48B5-0ABD-EF8D-4BBDC60EDC9A}"/>
              </a:ext>
            </a:extLst>
          </p:cNvPr>
          <p:cNvCxnSpPr>
            <a:cxnSpLocks/>
            <a:stCxn id="1031" idx="0"/>
          </p:cNvCxnSpPr>
          <p:nvPr/>
        </p:nvCxnSpPr>
        <p:spPr>
          <a:xfrm flipH="1" flipV="1">
            <a:off x="6115328" y="6869349"/>
            <a:ext cx="240716" cy="44153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2" name="Straight Connector 1041">
            <a:extLst>
              <a:ext uri="{FF2B5EF4-FFF2-40B4-BE49-F238E27FC236}">
                <a16:creationId xmlns:a16="http://schemas.microsoft.com/office/drawing/2014/main" id="{2CBDDCEB-F784-579C-E8AF-B3A18B9A1D4D}"/>
              </a:ext>
            </a:extLst>
          </p:cNvPr>
          <p:cNvCxnSpPr>
            <a:cxnSpLocks/>
            <a:stCxn id="43" idx="0"/>
          </p:cNvCxnSpPr>
          <p:nvPr/>
        </p:nvCxnSpPr>
        <p:spPr>
          <a:xfrm flipV="1">
            <a:off x="3359488" y="6755987"/>
            <a:ext cx="99150" cy="44511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7" name="Rectangle 1046">
            <a:extLst>
              <a:ext uri="{FF2B5EF4-FFF2-40B4-BE49-F238E27FC236}">
                <a16:creationId xmlns:a16="http://schemas.microsoft.com/office/drawing/2014/main" id="{6FF82E6F-E7F8-29EE-ABB0-BF5CCA38C1B7}"/>
              </a:ext>
            </a:extLst>
          </p:cNvPr>
          <p:cNvSpPr/>
          <p:nvPr/>
        </p:nvSpPr>
        <p:spPr>
          <a:xfrm>
            <a:off x="6994643" y="9584887"/>
            <a:ext cx="1411723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Reciprocals</a:t>
            </a:r>
          </a:p>
        </p:txBody>
      </p:sp>
      <p:sp>
        <p:nvSpPr>
          <p:cNvPr id="1055" name="TextBox 1054">
            <a:extLst>
              <a:ext uri="{FF2B5EF4-FFF2-40B4-BE49-F238E27FC236}">
                <a16:creationId xmlns:a16="http://schemas.microsoft.com/office/drawing/2014/main" id="{C2B381C3-DE53-A24A-DE48-27B1D9BEC2A3}"/>
              </a:ext>
            </a:extLst>
          </p:cNvPr>
          <p:cNvSpPr txBox="1"/>
          <p:nvPr/>
        </p:nvSpPr>
        <p:spPr>
          <a:xfrm>
            <a:off x="2507188" y="7909722"/>
            <a:ext cx="1022950" cy="4616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Coordinates and graphs</a:t>
            </a:r>
          </a:p>
        </p:txBody>
      </p:sp>
      <p:sp>
        <p:nvSpPr>
          <p:cNvPr id="1061" name="TextBox 1060">
            <a:extLst>
              <a:ext uri="{FF2B5EF4-FFF2-40B4-BE49-F238E27FC236}">
                <a16:creationId xmlns:a16="http://schemas.microsoft.com/office/drawing/2014/main" id="{B1573F02-32E8-8F93-1126-DA5717B0FF04}"/>
              </a:ext>
            </a:extLst>
          </p:cNvPr>
          <p:cNvSpPr txBox="1"/>
          <p:nvPr/>
        </p:nvSpPr>
        <p:spPr>
          <a:xfrm>
            <a:off x="3087147" y="9486670"/>
            <a:ext cx="906993" cy="27699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Y=</a:t>
            </a:r>
            <a:r>
              <a:rPr lang="en-US" sz="1200" dirty="0" err="1"/>
              <a:t>mx+c</a:t>
            </a:r>
            <a:endParaRPr lang="en-US" sz="1200" dirty="0"/>
          </a:p>
        </p:txBody>
      </p:sp>
      <p:cxnSp>
        <p:nvCxnSpPr>
          <p:cNvPr id="1062" name="Straight Connector 1061">
            <a:extLst>
              <a:ext uri="{FF2B5EF4-FFF2-40B4-BE49-F238E27FC236}">
                <a16:creationId xmlns:a16="http://schemas.microsoft.com/office/drawing/2014/main" id="{EC9AD1AB-7C28-1E85-CC41-30A682BFF141}"/>
              </a:ext>
            </a:extLst>
          </p:cNvPr>
          <p:cNvCxnSpPr>
            <a:cxnSpLocks/>
          </p:cNvCxnSpPr>
          <p:nvPr/>
        </p:nvCxnSpPr>
        <p:spPr>
          <a:xfrm>
            <a:off x="3076152" y="8380455"/>
            <a:ext cx="252662" cy="47780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7" name="Straight Connector 1066">
            <a:extLst>
              <a:ext uri="{FF2B5EF4-FFF2-40B4-BE49-F238E27FC236}">
                <a16:creationId xmlns:a16="http://schemas.microsoft.com/office/drawing/2014/main" id="{3182420D-93F8-67C1-50F5-3E9B62CBD65E}"/>
              </a:ext>
            </a:extLst>
          </p:cNvPr>
          <p:cNvCxnSpPr>
            <a:cxnSpLocks/>
            <a:stCxn id="1061" idx="0"/>
          </p:cNvCxnSpPr>
          <p:nvPr/>
        </p:nvCxnSpPr>
        <p:spPr>
          <a:xfrm flipH="1" flipV="1">
            <a:off x="3538945" y="8896016"/>
            <a:ext cx="1699" cy="59065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71" name="TextBox 1070">
            <a:extLst>
              <a:ext uri="{FF2B5EF4-FFF2-40B4-BE49-F238E27FC236}">
                <a16:creationId xmlns:a16="http://schemas.microsoft.com/office/drawing/2014/main" id="{64246F58-3B5D-65E1-21B6-9DD9583BCD13}"/>
              </a:ext>
            </a:extLst>
          </p:cNvPr>
          <p:cNvSpPr txBox="1"/>
          <p:nvPr/>
        </p:nvSpPr>
        <p:spPr>
          <a:xfrm>
            <a:off x="3873669" y="9825144"/>
            <a:ext cx="936446" cy="27699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Midpoints</a:t>
            </a:r>
          </a:p>
        </p:txBody>
      </p:sp>
      <p:cxnSp>
        <p:nvCxnSpPr>
          <p:cNvPr id="1074" name="Straight Connector 1073">
            <a:extLst>
              <a:ext uri="{FF2B5EF4-FFF2-40B4-BE49-F238E27FC236}">
                <a16:creationId xmlns:a16="http://schemas.microsoft.com/office/drawing/2014/main" id="{9B54646E-D27E-DDF0-5772-5B76F8F586F9}"/>
              </a:ext>
            </a:extLst>
          </p:cNvPr>
          <p:cNvCxnSpPr>
            <a:cxnSpLocks/>
            <a:stCxn id="1071" idx="0"/>
          </p:cNvCxnSpPr>
          <p:nvPr/>
        </p:nvCxnSpPr>
        <p:spPr>
          <a:xfrm flipV="1">
            <a:off x="4341892" y="9190754"/>
            <a:ext cx="0" cy="63439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0" name="Rectangle 159">
            <a:extLst>
              <a:ext uri="{FF2B5EF4-FFF2-40B4-BE49-F238E27FC236}">
                <a16:creationId xmlns:a16="http://schemas.microsoft.com/office/drawing/2014/main" id="{16C71C71-5B48-9CDB-D99D-B0809CB47084}"/>
              </a:ext>
            </a:extLst>
          </p:cNvPr>
          <p:cNvSpPr/>
          <p:nvPr/>
        </p:nvSpPr>
        <p:spPr>
          <a:xfrm>
            <a:off x="233577" y="7652020"/>
            <a:ext cx="779491" cy="646331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Addition law of indices</a:t>
            </a:r>
          </a:p>
        </p:txBody>
      </p:sp>
      <p:cxnSp>
        <p:nvCxnSpPr>
          <p:cNvPr id="170" name="Straight Connector 169">
            <a:extLst>
              <a:ext uri="{FF2B5EF4-FFF2-40B4-BE49-F238E27FC236}">
                <a16:creationId xmlns:a16="http://schemas.microsoft.com/office/drawing/2014/main" id="{93F06EE2-6194-0BEA-4F99-4D82C13B9716}"/>
              </a:ext>
            </a:extLst>
          </p:cNvPr>
          <p:cNvCxnSpPr>
            <a:cxnSpLocks/>
            <a:stCxn id="104" idx="0"/>
          </p:cNvCxnSpPr>
          <p:nvPr/>
        </p:nvCxnSpPr>
        <p:spPr>
          <a:xfrm flipV="1">
            <a:off x="1588981" y="6700718"/>
            <a:ext cx="45884" cy="100322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2" name="Straight Connector 171">
            <a:extLst>
              <a:ext uri="{FF2B5EF4-FFF2-40B4-BE49-F238E27FC236}">
                <a16:creationId xmlns:a16="http://schemas.microsoft.com/office/drawing/2014/main" id="{DC6B8C0E-3196-BD04-226B-CC27F9F126D4}"/>
              </a:ext>
            </a:extLst>
          </p:cNvPr>
          <p:cNvCxnSpPr>
            <a:cxnSpLocks/>
          </p:cNvCxnSpPr>
          <p:nvPr/>
        </p:nvCxnSpPr>
        <p:spPr>
          <a:xfrm flipV="1">
            <a:off x="1015162" y="6268048"/>
            <a:ext cx="360198" cy="1478839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7" name="Straight Connector 176">
            <a:extLst>
              <a:ext uri="{FF2B5EF4-FFF2-40B4-BE49-F238E27FC236}">
                <a16:creationId xmlns:a16="http://schemas.microsoft.com/office/drawing/2014/main" id="{D373558B-9C68-90B4-070A-C11CAA921B10}"/>
              </a:ext>
            </a:extLst>
          </p:cNvPr>
          <p:cNvCxnSpPr>
            <a:cxnSpLocks/>
          </p:cNvCxnSpPr>
          <p:nvPr/>
        </p:nvCxnSpPr>
        <p:spPr>
          <a:xfrm flipV="1">
            <a:off x="873191" y="5870310"/>
            <a:ext cx="368561" cy="85657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0" name="Straight Connector 179">
            <a:extLst>
              <a:ext uri="{FF2B5EF4-FFF2-40B4-BE49-F238E27FC236}">
                <a16:creationId xmlns:a16="http://schemas.microsoft.com/office/drawing/2014/main" id="{67EC636A-FC26-D5F9-1065-87C0A1724F48}"/>
              </a:ext>
            </a:extLst>
          </p:cNvPr>
          <p:cNvCxnSpPr>
            <a:cxnSpLocks/>
            <a:stCxn id="106" idx="1"/>
          </p:cNvCxnSpPr>
          <p:nvPr/>
        </p:nvCxnSpPr>
        <p:spPr>
          <a:xfrm flipH="1" flipV="1">
            <a:off x="1374035" y="5686604"/>
            <a:ext cx="1140120" cy="72599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6" name="Straight Connector 185">
            <a:extLst>
              <a:ext uri="{FF2B5EF4-FFF2-40B4-BE49-F238E27FC236}">
                <a16:creationId xmlns:a16="http://schemas.microsoft.com/office/drawing/2014/main" id="{43B0260B-C655-5D62-7DDE-A9778AC3658D}"/>
              </a:ext>
            </a:extLst>
          </p:cNvPr>
          <p:cNvCxnSpPr>
            <a:cxnSpLocks/>
          </p:cNvCxnSpPr>
          <p:nvPr/>
        </p:nvCxnSpPr>
        <p:spPr>
          <a:xfrm flipV="1">
            <a:off x="983064" y="5488741"/>
            <a:ext cx="233856" cy="24727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" name="Rectangle 204">
            <a:extLst>
              <a:ext uri="{FF2B5EF4-FFF2-40B4-BE49-F238E27FC236}">
                <a16:creationId xmlns:a16="http://schemas.microsoft.com/office/drawing/2014/main" id="{D7350C13-44CE-AAA7-7971-F275A33A4F9A}"/>
              </a:ext>
            </a:extLst>
          </p:cNvPr>
          <p:cNvSpPr/>
          <p:nvPr/>
        </p:nvSpPr>
        <p:spPr>
          <a:xfrm>
            <a:off x="73429" y="4632329"/>
            <a:ext cx="953468" cy="646331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Negative powers of 10</a:t>
            </a:r>
          </a:p>
        </p:txBody>
      </p:sp>
      <p:sp>
        <p:nvSpPr>
          <p:cNvPr id="267" name="Rectangle 266">
            <a:extLst>
              <a:ext uri="{FF2B5EF4-FFF2-40B4-BE49-F238E27FC236}">
                <a16:creationId xmlns:a16="http://schemas.microsoft.com/office/drawing/2014/main" id="{B76172C2-B2EE-66C3-1909-208D5EB1587A}"/>
              </a:ext>
            </a:extLst>
          </p:cNvPr>
          <p:cNvSpPr/>
          <p:nvPr/>
        </p:nvSpPr>
        <p:spPr>
          <a:xfrm>
            <a:off x="11930" y="5338230"/>
            <a:ext cx="953468" cy="830997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Write numbers in standard form</a:t>
            </a:r>
          </a:p>
        </p:txBody>
      </p:sp>
      <p:cxnSp>
        <p:nvCxnSpPr>
          <p:cNvPr id="268" name="Straight Connector 267">
            <a:extLst>
              <a:ext uri="{FF2B5EF4-FFF2-40B4-BE49-F238E27FC236}">
                <a16:creationId xmlns:a16="http://schemas.microsoft.com/office/drawing/2014/main" id="{BFD922F7-A346-57A9-8A8B-8DF7902FC631}"/>
              </a:ext>
            </a:extLst>
          </p:cNvPr>
          <p:cNvCxnSpPr>
            <a:cxnSpLocks/>
          </p:cNvCxnSpPr>
          <p:nvPr/>
        </p:nvCxnSpPr>
        <p:spPr>
          <a:xfrm flipV="1">
            <a:off x="951491" y="5159178"/>
            <a:ext cx="347704" cy="174051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2" name="Straight Connector 271">
            <a:extLst>
              <a:ext uri="{FF2B5EF4-FFF2-40B4-BE49-F238E27FC236}">
                <a16:creationId xmlns:a16="http://schemas.microsoft.com/office/drawing/2014/main" id="{ECD6A6E3-91EC-2A2E-FE7A-134C1C7A8968}"/>
              </a:ext>
            </a:extLst>
          </p:cNvPr>
          <p:cNvCxnSpPr>
            <a:cxnSpLocks/>
          </p:cNvCxnSpPr>
          <p:nvPr/>
        </p:nvCxnSpPr>
        <p:spPr>
          <a:xfrm flipV="1">
            <a:off x="1118554" y="4966131"/>
            <a:ext cx="287820" cy="6886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4" name="Rectangle 273">
            <a:extLst>
              <a:ext uri="{FF2B5EF4-FFF2-40B4-BE49-F238E27FC236}">
                <a16:creationId xmlns:a16="http://schemas.microsoft.com/office/drawing/2014/main" id="{F726B180-536F-724F-550A-250D59470163}"/>
              </a:ext>
            </a:extLst>
          </p:cNvPr>
          <p:cNvSpPr/>
          <p:nvPr/>
        </p:nvSpPr>
        <p:spPr>
          <a:xfrm>
            <a:off x="812318" y="3707465"/>
            <a:ext cx="1676295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Averages from tables</a:t>
            </a:r>
          </a:p>
        </p:txBody>
      </p:sp>
      <p:cxnSp>
        <p:nvCxnSpPr>
          <p:cNvPr id="275" name="Straight Connector 274">
            <a:extLst>
              <a:ext uri="{FF2B5EF4-FFF2-40B4-BE49-F238E27FC236}">
                <a16:creationId xmlns:a16="http://schemas.microsoft.com/office/drawing/2014/main" id="{F0E15BD0-014E-6482-8207-021C1D43761F}"/>
              </a:ext>
            </a:extLst>
          </p:cNvPr>
          <p:cNvCxnSpPr>
            <a:cxnSpLocks/>
          </p:cNvCxnSpPr>
          <p:nvPr/>
        </p:nvCxnSpPr>
        <p:spPr>
          <a:xfrm>
            <a:off x="1799610" y="4023803"/>
            <a:ext cx="176914" cy="503149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2" name="Rectangle 281">
            <a:extLst>
              <a:ext uri="{FF2B5EF4-FFF2-40B4-BE49-F238E27FC236}">
                <a16:creationId xmlns:a16="http://schemas.microsoft.com/office/drawing/2014/main" id="{8947ADEB-FA55-A458-B405-BD33ADFF592F}"/>
              </a:ext>
            </a:extLst>
          </p:cNvPr>
          <p:cNvSpPr/>
          <p:nvPr/>
        </p:nvSpPr>
        <p:spPr>
          <a:xfrm>
            <a:off x="2161558" y="4978590"/>
            <a:ext cx="1500192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Standard form on a calculator</a:t>
            </a:r>
          </a:p>
        </p:txBody>
      </p:sp>
      <p:sp>
        <p:nvSpPr>
          <p:cNvPr id="283" name="Rectangle 282">
            <a:extLst>
              <a:ext uri="{FF2B5EF4-FFF2-40B4-BE49-F238E27FC236}">
                <a16:creationId xmlns:a16="http://schemas.microsoft.com/office/drawing/2014/main" id="{6A6EBB71-E3F6-604D-008B-78701D2CA5E5}"/>
              </a:ext>
            </a:extLst>
          </p:cNvPr>
          <p:cNvSpPr/>
          <p:nvPr/>
        </p:nvSpPr>
        <p:spPr>
          <a:xfrm>
            <a:off x="100650" y="4063377"/>
            <a:ext cx="993053" cy="461665"/>
          </a:xfrm>
          <a:prstGeom prst="rect">
            <a:avLst/>
          </a:prstGeom>
          <a:solidFill>
            <a:srgbClr val="C9F1FF"/>
          </a:solidFill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b="1" dirty="0"/>
              <a:t>Interpreting data</a:t>
            </a:r>
          </a:p>
        </p:txBody>
      </p:sp>
      <p:cxnSp>
        <p:nvCxnSpPr>
          <p:cNvPr id="287" name="Straight Connector 286">
            <a:extLst>
              <a:ext uri="{FF2B5EF4-FFF2-40B4-BE49-F238E27FC236}">
                <a16:creationId xmlns:a16="http://schemas.microsoft.com/office/drawing/2014/main" id="{A02B4227-05A8-3740-562C-B89609BED01A}"/>
              </a:ext>
            </a:extLst>
          </p:cNvPr>
          <p:cNvCxnSpPr>
            <a:cxnSpLocks/>
          </p:cNvCxnSpPr>
          <p:nvPr/>
        </p:nvCxnSpPr>
        <p:spPr>
          <a:xfrm>
            <a:off x="1133560" y="4488828"/>
            <a:ext cx="586353" cy="15202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9" name="Straight Connector 288">
            <a:extLst>
              <a:ext uri="{FF2B5EF4-FFF2-40B4-BE49-F238E27FC236}">
                <a16:creationId xmlns:a16="http://schemas.microsoft.com/office/drawing/2014/main" id="{594CCDC6-14BD-9E2C-CB42-F142E8FA9758}"/>
              </a:ext>
            </a:extLst>
          </p:cNvPr>
          <p:cNvCxnSpPr>
            <a:cxnSpLocks/>
            <a:stCxn id="282" idx="1"/>
          </p:cNvCxnSpPr>
          <p:nvPr/>
        </p:nvCxnSpPr>
        <p:spPr>
          <a:xfrm flipH="1" flipV="1">
            <a:off x="1420091" y="4784090"/>
            <a:ext cx="741467" cy="42533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0" name="TextBox 299">
            <a:extLst>
              <a:ext uri="{FF2B5EF4-FFF2-40B4-BE49-F238E27FC236}">
                <a16:creationId xmlns:a16="http://schemas.microsoft.com/office/drawing/2014/main" id="{BD426B9F-9C58-A917-8EB7-FCE7E9EBDF91}"/>
              </a:ext>
            </a:extLst>
          </p:cNvPr>
          <p:cNvSpPr txBox="1"/>
          <p:nvPr/>
        </p:nvSpPr>
        <p:spPr>
          <a:xfrm>
            <a:off x="4483173" y="3432060"/>
            <a:ext cx="714825" cy="2769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Angles</a:t>
            </a:r>
          </a:p>
        </p:txBody>
      </p:sp>
      <p:sp>
        <p:nvSpPr>
          <p:cNvPr id="301" name="TextBox 300">
            <a:extLst>
              <a:ext uri="{FF2B5EF4-FFF2-40B4-BE49-F238E27FC236}">
                <a16:creationId xmlns:a16="http://schemas.microsoft.com/office/drawing/2014/main" id="{FE461581-4702-F93A-CD74-DE71857C9825}"/>
              </a:ext>
            </a:extLst>
          </p:cNvPr>
          <p:cNvSpPr txBox="1"/>
          <p:nvPr/>
        </p:nvSpPr>
        <p:spPr>
          <a:xfrm>
            <a:off x="5342336" y="1115998"/>
            <a:ext cx="869186" cy="2769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Circles</a:t>
            </a:r>
          </a:p>
        </p:txBody>
      </p:sp>
      <p:sp>
        <p:nvSpPr>
          <p:cNvPr id="307" name="TextBox 306">
            <a:extLst>
              <a:ext uri="{FF2B5EF4-FFF2-40B4-BE49-F238E27FC236}">
                <a16:creationId xmlns:a16="http://schemas.microsoft.com/office/drawing/2014/main" id="{B810CCCE-8EBC-37B4-2101-3316575F2942}"/>
              </a:ext>
            </a:extLst>
          </p:cNvPr>
          <p:cNvSpPr txBox="1"/>
          <p:nvPr/>
        </p:nvSpPr>
        <p:spPr>
          <a:xfrm>
            <a:off x="7072887" y="3644689"/>
            <a:ext cx="1059968" cy="2769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Probability</a:t>
            </a:r>
          </a:p>
        </p:txBody>
      </p:sp>
      <p:sp>
        <p:nvSpPr>
          <p:cNvPr id="316" name="Rectangle 315">
            <a:extLst>
              <a:ext uri="{FF2B5EF4-FFF2-40B4-BE49-F238E27FC236}">
                <a16:creationId xmlns:a16="http://schemas.microsoft.com/office/drawing/2014/main" id="{DC8574CD-F5A0-1C19-D64E-E9F09801BE87}"/>
              </a:ext>
            </a:extLst>
          </p:cNvPr>
          <p:cNvSpPr/>
          <p:nvPr/>
        </p:nvSpPr>
        <p:spPr>
          <a:xfrm>
            <a:off x="5159204" y="5140144"/>
            <a:ext cx="1288886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Angles in parallel lines</a:t>
            </a:r>
          </a:p>
        </p:txBody>
      </p:sp>
      <p:sp>
        <p:nvSpPr>
          <p:cNvPr id="319" name="Rectangle 318">
            <a:extLst>
              <a:ext uri="{FF2B5EF4-FFF2-40B4-BE49-F238E27FC236}">
                <a16:creationId xmlns:a16="http://schemas.microsoft.com/office/drawing/2014/main" id="{287B09A5-C2A0-BE58-7FC7-F3DEF7C93F96}"/>
              </a:ext>
            </a:extLst>
          </p:cNvPr>
          <p:cNvSpPr/>
          <p:nvPr/>
        </p:nvSpPr>
        <p:spPr>
          <a:xfrm>
            <a:off x="5465247" y="3600644"/>
            <a:ext cx="1117290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Interior and exterior angles</a:t>
            </a:r>
          </a:p>
        </p:txBody>
      </p:sp>
      <p:sp>
        <p:nvSpPr>
          <p:cNvPr id="321" name="Rectangle 320">
            <a:extLst>
              <a:ext uri="{FF2B5EF4-FFF2-40B4-BE49-F238E27FC236}">
                <a16:creationId xmlns:a16="http://schemas.microsoft.com/office/drawing/2014/main" id="{239FC22B-C5BD-4826-D43F-EE60D884841F}"/>
              </a:ext>
            </a:extLst>
          </p:cNvPr>
          <p:cNvSpPr/>
          <p:nvPr/>
        </p:nvSpPr>
        <p:spPr>
          <a:xfrm>
            <a:off x="6582537" y="5103943"/>
            <a:ext cx="1226009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Prove geometric facts</a:t>
            </a:r>
          </a:p>
        </p:txBody>
      </p:sp>
      <p:cxnSp>
        <p:nvCxnSpPr>
          <p:cNvPr id="322" name="Straight Connector 321">
            <a:extLst>
              <a:ext uri="{FF2B5EF4-FFF2-40B4-BE49-F238E27FC236}">
                <a16:creationId xmlns:a16="http://schemas.microsoft.com/office/drawing/2014/main" id="{85615211-1F52-EAAA-670F-C14C5E44CB6E}"/>
              </a:ext>
            </a:extLst>
          </p:cNvPr>
          <p:cNvCxnSpPr>
            <a:cxnSpLocks/>
            <a:stCxn id="300" idx="2"/>
          </p:cNvCxnSpPr>
          <p:nvPr/>
        </p:nvCxnSpPr>
        <p:spPr>
          <a:xfrm>
            <a:off x="4840586" y="3709059"/>
            <a:ext cx="273286" cy="56393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4" name="Straight Connector 323">
            <a:extLst>
              <a:ext uri="{FF2B5EF4-FFF2-40B4-BE49-F238E27FC236}">
                <a16:creationId xmlns:a16="http://schemas.microsoft.com/office/drawing/2014/main" id="{31049A87-EF11-3D9A-7577-0CF9451F56C9}"/>
              </a:ext>
            </a:extLst>
          </p:cNvPr>
          <p:cNvCxnSpPr>
            <a:cxnSpLocks/>
          </p:cNvCxnSpPr>
          <p:nvPr/>
        </p:nvCxnSpPr>
        <p:spPr>
          <a:xfrm flipH="1">
            <a:off x="6187558" y="4058336"/>
            <a:ext cx="81192" cy="52834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2" name="Straight Connector 331">
            <a:extLst>
              <a:ext uri="{FF2B5EF4-FFF2-40B4-BE49-F238E27FC236}">
                <a16:creationId xmlns:a16="http://schemas.microsoft.com/office/drawing/2014/main" id="{EE30410B-E94C-0477-7EF5-21BC2ABAF224}"/>
              </a:ext>
            </a:extLst>
          </p:cNvPr>
          <p:cNvCxnSpPr>
            <a:cxnSpLocks/>
          </p:cNvCxnSpPr>
          <p:nvPr/>
        </p:nvCxnSpPr>
        <p:spPr>
          <a:xfrm flipV="1">
            <a:off x="5893046" y="4640852"/>
            <a:ext cx="45851" cy="45301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4" name="Straight Connector 333">
            <a:extLst>
              <a:ext uri="{FF2B5EF4-FFF2-40B4-BE49-F238E27FC236}">
                <a16:creationId xmlns:a16="http://schemas.microsoft.com/office/drawing/2014/main" id="{BD78E2B0-D237-7CCE-EF3C-18E6D6356E39}"/>
              </a:ext>
            </a:extLst>
          </p:cNvPr>
          <p:cNvCxnSpPr>
            <a:cxnSpLocks/>
          </p:cNvCxnSpPr>
          <p:nvPr/>
        </p:nvCxnSpPr>
        <p:spPr>
          <a:xfrm flipH="1" flipV="1">
            <a:off x="7214723" y="4609682"/>
            <a:ext cx="126129" cy="49377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9" name="Straight Connector 338">
            <a:extLst>
              <a:ext uri="{FF2B5EF4-FFF2-40B4-BE49-F238E27FC236}">
                <a16:creationId xmlns:a16="http://schemas.microsoft.com/office/drawing/2014/main" id="{F39FC710-7817-09BE-B804-AD842DAD17D8}"/>
              </a:ext>
            </a:extLst>
          </p:cNvPr>
          <p:cNvCxnSpPr>
            <a:cxnSpLocks/>
          </p:cNvCxnSpPr>
          <p:nvPr/>
        </p:nvCxnSpPr>
        <p:spPr>
          <a:xfrm>
            <a:off x="7680401" y="3921654"/>
            <a:ext cx="575313" cy="409641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5" name="Rectangle 344">
            <a:extLst>
              <a:ext uri="{FF2B5EF4-FFF2-40B4-BE49-F238E27FC236}">
                <a16:creationId xmlns:a16="http://schemas.microsoft.com/office/drawing/2014/main" id="{2533958E-3782-A75B-6F8F-A4B146D8FFE0}"/>
              </a:ext>
            </a:extLst>
          </p:cNvPr>
          <p:cNvSpPr/>
          <p:nvPr/>
        </p:nvSpPr>
        <p:spPr>
          <a:xfrm>
            <a:off x="3914620" y="856072"/>
            <a:ext cx="1323229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Circumference of a circle</a:t>
            </a:r>
          </a:p>
        </p:txBody>
      </p:sp>
      <p:sp>
        <p:nvSpPr>
          <p:cNvPr id="346" name="Rectangle 345">
            <a:extLst>
              <a:ext uri="{FF2B5EF4-FFF2-40B4-BE49-F238E27FC236}">
                <a16:creationId xmlns:a16="http://schemas.microsoft.com/office/drawing/2014/main" id="{FB96D7BF-4014-C79D-4D65-6A2C82B89518}"/>
              </a:ext>
            </a:extLst>
          </p:cNvPr>
          <p:cNvSpPr/>
          <p:nvPr/>
        </p:nvSpPr>
        <p:spPr>
          <a:xfrm>
            <a:off x="4827159" y="2861924"/>
            <a:ext cx="1444906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Area of a circle</a:t>
            </a:r>
          </a:p>
        </p:txBody>
      </p:sp>
      <p:cxnSp>
        <p:nvCxnSpPr>
          <p:cNvPr id="351" name="Straight Connector 350">
            <a:extLst>
              <a:ext uri="{FF2B5EF4-FFF2-40B4-BE49-F238E27FC236}">
                <a16:creationId xmlns:a16="http://schemas.microsoft.com/office/drawing/2014/main" id="{57B0C91D-6914-9700-021F-0687BBECB8B9}"/>
              </a:ext>
            </a:extLst>
          </p:cNvPr>
          <p:cNvCxnSpPr>
            <a:cxnSpLocks/>
          </p:cNvCxnSpPr>
          <p:nvPr/>
        </p:nvCxnSpPr>
        <p:spPr>
          <a:xfrm flipH="1" flipV="1">
            <a:off x="8530674" y="4234656"/>
            <a:ext cx="158342" cy="41443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6" name="Rectangle 385">
            <a:extLst>
              <a:ext uri="{FF2B5EF4-FFF2-40B4-BE49-F238E27FC236}">
                <a16:creationId xmlns:a16="http://schemas.microsoft.com/office/drawing/2014/main" id="{A91AB033-3907-6DA0-5BB6-5C7E76F8B59D}"/>
              </a:ext>
            </a:extLst>
          </p:cNvPr>
          <p:cNvSpPr/>
          <p:nvPr/>
        </p:nvSpPr>
        <p:spPr>
          <a:xfrm>
            <a:off x="3490133" y="3133922"/>
            <a:ext cx="933348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Compound shapes</a:t>
            </a:r>
          </a:p>
        </p:txBody>
      </p:sp>
      <p:cxnSp>
        <p:nvCxnSpPr>
          <p:cNvPr id="387" name="Straight Connector 386">
            <a:extLst>
              <a:ext uri="{FF2B5EF4-FFF2-40B4-BE49-F238E27FC236}">
                <a16:creationId xmlns:a16="http://schemas.microsoft.com/office/drawing/2014/main" id="{5EBB9561-362A-8086-6746-A368151B55CE}"/>
              </a:ext>
            </a:extLst>
          </p:cNvPr>
          <p:cNvCxnSpPr>
            <a:cxnSpLocks/>
          </p:cNvCxnSpPr>
          <p:nvPr/>
        </p:nvCxnSpPr>
        <p:spPr>
          <a:xfrm flipV="1">
            <a:off x="8056784" y="3360035"/>
            <a:ext cx="452604" cy="1978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4" name="Straight Connector 393">
            <a:extLst>
              <a:ext uri="{FF2B5EF4-FFF2-40B4-BE49-F238E27FC236}">
                <a16:creationId xmlns:a16="http://schemas.microsoft.com/office/drawing/2014/main" id="{6B7C3B16-BC79-DCF4-1FD4-19E3C8807AB3}"/>
              </a:ext>
            </a:extLst>
          </p:cNvPr>
          <p:cNvCxnSpPr>
            <a:cxnSpLocks/>
          </p:cNvCxnSpPr>
          <p:nvPr/>
        </p:nvCxnSpPr>
        <p:spPr>
          <a:xfrm flipH="1">
            <a:off x="8345057" y="2182212"/>
            <a:ext cx="171606" cy="31501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7" name="Rectangle 396">
            <a:extLst>
              <a:ext uri="{FF2B5EF4-FFF2-40B4-BE49-F238E27FC236}">
                <a16:creationId xmlns:a16="http://schemas.microsoft.com/office/drawing/2014/main" id="{D0B74BEF-9B88-C099-6021-73656E265F47}"/>
              </a:ext>
            </a:extLst>
          </p:cNvPr>
          <p:cNvSpPr/>
          <p:nvPr/>
        </p:nvSpPr>
        <p:spPr>
          <a:xfrm>
            <a:off x="8388484" y="4685287"/>
            <a:ext cx="1081351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Probability scale</a:t>
            </a:r>
          </a:p>
        </p:txBody>
      </p:sp>
      <p:sp>
        <p:nvSpPr>
          <p:cNvPr id="398" name="Rectangle 397">
            <a:extLst>
              <a:ext uri="{FF2B5EF4-FFF2-40B4-BE49-F238E27FC236}">
                <a16:creationId xmlns:a16="http://schemas.microsoft.com/office/drawing/2014/main" id="{C6A765BC-F76D-853B-9EC5-F355330BE511}"/>
              </a:ext>
            </a:extLst>
          </p:cNvPr>
          <p:cNvSpPr/>
          <p:nvPr/>
        </p:nvSpPr>
        <p:spPr>
          <a:xfrm>
            <a:off x="7033450" y="3121672"/>
            <a:ext cx="1018066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Two- way tables</a:t>
            </a:r>
          </a:p>
        </p:txBody>
      </p:sp>
      <p:sp>
        <p:nvSpPr>
          <p:cNvPr id="399" name="Rectangle 398">
            <a:extLst>
              <a:ext uri="{FF2B5EF4-FFF2-40B4-BE49-F238E27FC236}">
                <a16:creationId xmlns:a16="http://schemas.microsoft.com/office/drawing/2014/main" id="{253416E2-9773-A531-C77F-F8D662C790CD}"/>
              </a:ext>
            </a:extLst>
          </p:cNvPr>
          <p:cNvSpPr/>
          <p:nvPr/>
        </p:nvSpPr>
        <p:spPr>
          <a:xfrm>
            <a:off x="8706477" y="4076333"/>
            <a:ext cx="878689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Frequency trees</a:t>
            </a:r>
          </a:p>
        </p:txBody>
      </p:sp>
      <p:cxnSp>
        <p:nvCxnSpPr>
          <p:cNvPr id="403" name="Straight Connector 402">
            <a:extLst>
              <a:ext uri="{FF2B5EF4-FFF2-40B4-BE49-F238E27FC236}">
                <a16:creationId xmlns:a16="http://schemas.microsoft.com/office/drawing/2014/main" id="{2B243147-DD49-B785-D5C4-76D39348E5FB}"/>
              </a:ext>
            </a:extLst>
          </p:cNvPr>
          <p:cNvCxnSpPr>
            <a:cxnSpLocks/>
            <a:stCxn id="345" idx="2"/>
          </p:cNvCxnSpPr>
          <p:nvPr/>
        </p:nvCxnSpPr>
        <p:spPr>
          <a:xfrm>
            <a:off x="4576235" y="1317737"/>
            <a:ext cx="224365" cy="93450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6" name="Straight Connector 405">
            <a:extLst>
              <a:ext uri="{FF2B5EF4-FFF2-40B4-BE49-F238E27FC236}">
                <a16:creationId xmlns:a16="http://schemas.microsoft.com/office/drawing/2014/main" id="{BDB155FD-EFC3-9856-C4E5-70FE7B63F570}"/>
              </a:ext>
            </a:extLst>
          </p:cNvPr>
          <p:cNvCxnSpPr>
            <a:cxnSpLocks/>
          </p:cNvCxnSpPr>
          <p:nvPr/>
        </p:nvCxnSpPr>
        <p:spPr>
          <a:xfrm flipH="1" flipV="1">
            <a:off x="8606024" y="3853291"/>
            <a:ext cx="163981" cy="26247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0" name="Straight Connector 409">
            <a:extLst>
              <a:ext uri="{FF2B5EF4-FFF2-40B4-BE49-F238E27FC236}">
                <a16:creationId xmlns:a16="http://schemas.microsoft.com/office/drawing/2014/main" id="{75D6B751-A063-1BA1-AC4E-2AB10E5B33AE}"/>
              </a:ext>
            </a:extLst>
          </p:cNvPr>
          <p:cNvCxnSpPr>
            <a:cxnSpLocks/>
          </p:cNvCxnSpPr>
          <p:nvPr/>
        </p:nvCxnSpPr>
        <p:spPr>
          <a:xfrm flipH="1" flipV="1">
            <a:off x="4490435" y="2419940"/>
            <a:ext cx="482263" cy="45484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8" name="Rectangle 417">
            <a:extLst>
              <a:ext uri="{FF2B5EF4-FFF2-40B4-BE49-F238E27FC236}">
                <a16:creationId xmlns:a16="http://schemas.microsoft.com/office/drawing/2014/main" id="{63E4BCC5-DFBA-8A62-CB78-C8E8305DFEC1}"/>
              </a:ext>
            </a:extLst>
          </p:cNvPr>
          <p:cNvSpPr/>
          <p:nvPr/>
        </p:nvSpPr>
        <p:spPr>
          <a:xfrm>
            <a:off x="8250260" y="1517993"/>
            <a:ext cx="1030013" cy="646331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Use property probabilities sum to 1</a:t>
            </a:r>
          </a:p>
        </p:txBody>
      </p:sp>
      <p:sp>
        <p:nvSpPr>
          <p:cNvPr id="420" name="Rectangle 419">
            <a:extLst>
              <a:ext uri="{FF2B5EF4-FFF2-40B4-BE49-F238E27FC236}">
                <a16:creationId xmlns:a16="http://schemas.microsoft.com/office/drawing/2014/main" id="{B4CB6225-0F6A-A0FF-082E-BDFEDE3C58BA}"/>
              </a:ext>
            </a:extLst>
          </p:cNvPr>
          <p:cNvSpPr/>
          <p:nvPr/>
        </p:nvSpPr>
        <p:spPr>
          <a:xfrm>
            <a:off x="2629707" y="1253369"/>
            <a:ext cx="956646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Pie charts</a:t>
            </a:r>
          </a:p>
        </p:txBody>
      </p:sp>
      <p:sp>
        <p:nvSpPr>
          <p:cNvPr id="421" name="Rectangle 420">
            <a:extLst>
              <a:ext uri="{FF2B5EF4-FFF2-40B4-BE49-F238E27FC236}">
                <a16:creationId xmlns:a16="http://schemas.microsoft.com/office/drawing/2014/main" id="{2AF1E067-757C-F1AB-47D0-A51D3C7438D5}"/>
              </a:ext>
            </a:extLst>
          </p:cNvPr>
          <p:cNvSpPr/>
          <p:nvPr/>
        </p:nvSpPr>
        <p:spPr>
          <a:xfrm>
            <a:off x="91950" y="2070826"/>
            <a:ext cx="650277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Nth term </a:t>
            </a:r>
          </a:p>
        </p:txBody>
      </p:sp>
      <p:sp>
        <p:nvSpPr>
          <p:cNvPr id="422" name="Rectangle 421">
            <a:extLst>
              <a:ext uri="{FF2B5EF4-FFF2-40B4-BE49-F238E27FC236}">
                <a16:creationId xmlns:a16="http://schemas.microsoft.com/office/drawing/2014/main" id="{154156C6-F959-9A49-FD2C-E406DC28976E}"/>
              </a:ext>
            </a:extLst>
          </p:cNvPr>
          <p:cNvSpPr/>
          <p:nvPr/>
        </p:nvSpPr>
        <p:spPr>
          <a:xfrm>
            <a:off x="171852" y="3208680"/>
            <a:ext cx="1874769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Interpret and draw line graphs</a:t>
            </a:r>
          </a:p>
        </p:txBody>
      </p:sp>
      <p:sp>
        <p:nvSpPr>
          <p:cNvPr id="424" name="Rectangle 423">
            <a:extLst>
              <a:ext uri="{FF2B5EF4-FFF2-40B4-BE49-F238E27FC236}">
                <a16:creationId xmlns:a16="http://schemas.microsoft.com/office/drawing/2014/main" id="{79294877-4129-762C-D656-F4682F847176}"/>
              </a:ext>
            </a:extLst>
          </p:cNvPr>
          <p:cNvSpPr/>
          <p:nvPr/>
        </p:nvSpPr>
        <p:spPr>
          <a:xfrm>
            <a:off x="82110" y="2651633"/>
            <a:ext cx="1335685" cy="276999"/>
          </a:xfrm>
          <a:prstGeom prst="rect">
            <a:avLst/>
          </a:prstGeom>
          <a:solidFill>
            <a:srgbClr val="C9F1FF"/>
          </a:solidFill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b="1" dirty="0"/>
              <a:t>Sequences</a:t>
            </a:r>
          </a:p>
        </p:txBody>
      </p:sp>
      <p:cxnSp>
        <p:nvCxnSpPr>
          <p:cNvPr id="425" name="Straight Connector 424">
            <a:extLst>
              <a:ext uri="{FF2B5EF4-FFF2-40B4-BE49-F238E27FC236}">
                <a16:creationId xmlns:a16="http://schemas.microsoft.com/office/drawing/2014/main" id="{F4E13A09-5E9C-A3CD-B4A1-41387B65320A}"/>
              </a:ext>
            </a:extLst>
          </p:cNvPr>
          <p:cNvCxnSpPr>
            <a:cxnSpLocks/>
          </p:cNvCxnSpPr>
          <p:nvPr/>
        </p:nvCxnSpPr>
        <p:spPr>
          <a:xfrm flipH="1">
            <a:off x="2064047" y="1755889"/>
            <a:ext cx="870170" cy="60617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7" name="Straight Connector 426">
            <a:extLst>
              <a:ext uri="{FF2B5EF4-FFF2-40B4-BE49-F238E27FC236}">
                <a16:creationId xmlns:a16="http://schemas.microsoft.com/office/drawing/2014/main" id="{27F36E93-ED24-18BF-6665-0ECBE57C5058}"/>
              </a:ext>
            </a:extLst>
          </p:cNvPr>
          <p:cNvCxnSpPr>
            <a:cxnSpLocks/>
            <a:stCxn id="249" idx="0"/>
          </p:cNvCxnSpPr>
          <p:nvPr/>
        </p:nvCxnSpPr>
        <p:spPr>
          <a:xfrm flipH="1" flipV="1">
            <a:off x="2663864" y="2373915"/>
            <a:ext cx="293005" cy="53253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1" name="Straight Connector 430">
            <a:extLst>
              <a:ext uri="{FF2B5EF4-FFF2-40B4-BE49-F238E27FC236}">
                <a16:creationId xmlns:a16="http://schemas.microsoft.com/office/drawing/2014/main" id="{39048BEE-E439-4E6D-2AA6-9D2942E5ED36}"/>
              </a:ext>
            </a:extLst>
          </p:cNvPr>
          <p:cNvCxnSpPr>
            <a:cxnSpLocks/>
          </p:cNvCxnSpPr>
          <p:nvPr/>
        </p:nvCxnSpPr>
        <p:spPr>
          <a:xfrm flipV="1">
            <a:off x="1467779" y="2401390"/>
            <a:ext cx="878669" cy="80860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9" name="Straight Connector 448">
            <a:extLst>
              <a:ext uri="{FF2B5EF4-FFF2-40B4-BE49-F238E27FC236}">
                <a16:creationId xmlns:a16="http://schemas.microsoft.com/office/drawing/2014/main" id="{628AE817-19B2-3182-85E3-192D9B817D3A}"/>
              </a:ext>
            </a:extLst>
          </p:cNvPr>
          <p:cNvCxnSpPr>
            <a:cxnSpLocks/>
          </p:cNvCxnSpPr>
          <p:nvPr/>
        </p:nvCxnSpPr>
        <p:spPr>
          <a:xfrm flipV="1">
            <a:off x="1367835" y="2514818"/>
            <a:ext cx="364532" cy="11017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1" name="Straight Connector 450">
            <a:extLst>
              <a:ext uri="{FF2B5EF4-FFF2-40B4-BE49-F238E27FC236}">
                <a16:creationId xmlns:a16="http://schemas.microsoft.com/office/drawing/2014/main" id="{6530163E-D73C-116B-84B9-3F1F728CE042}"/>
              </a:ext>
            </a:extLst>
          </p:cNvPr>
          <p:cNvCxnSpPr>
            <a:cxnSpLocks/>
            <a:stCxn id="421" idx="3"/>
          </p:cNvCxnSpPr>
          <p:nvPr/>
        </p:nvCxnSpPr>
        <p:spPr>
          <a:xfrm flipV="1">
            <a:off x="742227" y="2262216"/>
            <a:ext cx="870998" cy="3944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3" name="Rectangle 452">
            <a:extLst>
              <a:ext uri="{FF2B5EF4-FFF2-40B4-BE49-F238E27FC236}">
                <a16:creationId xmlns:a16="http://schemas.microsoft.com/office/drawing/2014/main" id="{A282CE3C-868B-D793-186A-DFCCAE2321AE}"/>
              </a:ext>
            </a:extLst>
          </p:cNvPr>
          <p:cNvSpPr/>
          <p:nvPr/>
        </p:nvSpPr>
        <p:spPr>
          <a:xfrm>
            <a:off x="84288" y="1246350"/>
            <a:ext cx="1009415" cy="646331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Generate a sequence given a rule</a:t>
            </a:r>
          </a:p>
        </p:txBody>
      </p:sp>
      <p:cxnSp>
        <p:nvCxnSpPr>
          <p:cNvPr id="456" name="Straight Connector 455">
            <a:extLst>
              <a:ext uri="{FF2B5EF4-FFF2-40B4-BE49-F238E27FC236}">
                <a16:creationId xmlns:a16="http://schemas.microsoft.com/office/drawing/2014/main" id="{44513D93-475C-DC52-94DE-330AD9D3DF93}"/>
              </a:ext>
            </a:extLst>
          </p:cNvPr>
          <p:cNvCxnSpPr>
            <a:cxnSpLocks/>
            <a:stCxn id="453" idx="3"/>
          </p:cNvCxnSpPr>
          <p:nvPr/>
        </p:nvCxnSpPr>
        <p:spPr>
          <a:xfrm flipV="1">
            <a:off x="1093703" y="1544885"/>
            <a:ext cx="651151" cy="24631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8E758EDC-3DCA-4AC4-E5F5-DC668EEECBA4}"/>
              </a:ext>
            </a:extLst>
          </p:cNvPr>
          <p:cNvCxnSpPr>
            <a:cxnSpLocks/>
            <a:stCxn id="386" idx="0"/>
          </p:cNvCxnSpPr>
          <p:nvPr/>
        </p:nvCxnSpPr>
        <p:spPr>
          <a:xfrm flipV="1">
            <a:off x="3956807" y="2472799"/>
            <a:ext cx="99995" cy="66112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BBCF1C3A-43C3-6C5B-522B-4EC3B2EDCB85}"/>
              </a:ext>
            </a:extLst>
          </p:cNvPr>
          <p:cNvCxnSpPr>
            <a:cxnSpLocks/>
            <a:stCxn id="301" idx="2"/>
          </p:cNvCxnSpPr>
          <p:nvPr/>
        </p:nvCxnSpPr>
        <p:spPr>
          <a:xfrm flipH="1">
            <a:off x="5265036" y="1392997"/>
            <a:ext cx="511893" cy="99485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D6C62008-63E8-5651-13EB-55C64B8E867E}"/>
              </a:ext>
            </a:extLst>
          </p:cNvPr>
          <p:cNvCxnSpPr>
            <a:cxnSpLocks/>
            <a:stCxn id="27" idx="0"/>
          </p:cNvCxnSpPr>
          <p:nvPr/>
        </p:nvCxnSpPr>
        <p:spPr>
          <a:xfrm flipH="1" flipV="1">
            <a:off x="8040474" y="4581546"/>
            <a:ext cx="455226" cy="62682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ectangle 26">
            <a:extLst>
              <a:ext uri="{FF2B5EF4-FFF2-40B4-BE49-F238E27FC236}">
                <a16:creationId xmlns:a16="http://schemas.microsoft.com/office/drawing/2014/main" id="{75935B75-112F-45BD-7DFA-6A7D14630385}"/>
              </a:ext>
            </a:extLst>
          </p:cNvPr>
          <p:cNvSpPr/>
          <p:nvPr/>
        </p:nvSpPr>
        <p:spPr>
          <a:xfrm>
            <a:off x="7949573" y="5208366"/>
            <a:ext cx="1092253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Find unknown lengths</a:t>
            </a:r>
          </a:p>
        </p:txBody>
      </p:sp>
      <p:sp>
        <p:nvSpPr>
          <p:cNvPr id="249" name="TextBox 248">
            <a:extLst>
              <a:ext uri="{FF2B5EF4-FFF2-40B4-BE49-F238E27FC236}">
                <a16:creationId xmlns:a16="http://schemas.microsoft.com/office/drawing/2014/main" id="{D108A136-373D-DD96-3AD0-8DF7507E00E5}"/>
              </a:ext>
            </a:extLst>
          </p:cNvPr>
          <p:cNvSpPr txBox="1"/>
          <p:nvPr/>
        </p:nvSpPr>
        <p:spPr>
          <a:xfrm>
            <a:off x="2462412" y="2906447"/>
            <a:ext cx="988913" cy="4616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Graphs and charts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5A903347-DE59-A284-9881-7F3E98E98A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51568" y="12353599"/>
            <a:ext cx="3362325" cy="257175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76F5FB9A-8C64-A378-0EBF-ACC5141FF73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82384" y="138327"/>
            <a:ext cx="1771650" cy="590550"/>
          </a:xfrm>
          <a:prstGeom prst="rect">
            <a:avLst/>
          </a:prstGeom>
        </p:spPr>
      </p:pic>
      <p:grpSp>
        <p:nvGrpSpPr>
          <p:cNvPr id="269" name="Group 268">
            <a:extLst>
              <a:ext uri="{FF2B5EF4-FFF2-40B4-BE49-F238E27FC236}">
                <a16:creationId xmlns:a16="http://schemas.microsoft.com/office/drawing/2014/main" id="{18FFB1E9-138C-F6C3-E1FB-2919EA4B4A9E}"/>
              </a:ext>
            </a:extLst>
          </p:cNvPr>
          <p:cNvGrpSpPr/>
          <p:nvPr/>
        </p:nvGrpSpPr>
        <p:grpSpPr>
          <a:xfrm>
            <a:off x="6784988" y="2102854"/>
            <a:ext cx="1214980" cy="572610"/>
            <a:chOff x="1212628" y="4031237"/>
            <a:chExt cx="1214980" cy="1304869"/>
          </a:xfrm>
        </p:grpSpPr>
        <p:sp>
          <p:nvSpPr>
            <p:cNvPr id="270" name="Oval 269">
              <a:extLst>
                <a:ext uri="{FF2B5EF4-FFF2-40B4-BE49-F238E27FC236}">
                  <a16:creationId xmlns:a16="http://schemas.microsoft.com/office/drawing/2014/main" id="{1B276078-A194-2261-B59F-EC79A25F53C3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rgbClr val="F600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1" name="Oval 270">
              <a:extLst>
                <a:ext uri="{FF2B5EF4-FFF2-40B4-BE49-F238E27FC236}">
                  <a16:creationId xmlns:a16="http://schemas.microsoft.com/office/drawing/2014/main" id="{1C81399E-73F3-6BF4-7637-14E8FC37F080}"/>
                </a:ext>
              </a:extLst>
            </p:cNvPr>
            <p:cNvSpPr/>
            <p:nvPr/>
          </p:nvSpPr>
          <p:spPr>
            <a:xfrm>
              <a:off x="1276551" y="4222010"/>
              <a:ext cx="1073583" cy="9033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900" dirty="0">
                  <a:solidFill>
                    <a:schemeClr val="tx1"/>
                  </a:solidFill>
                </a:rPr>
                <a:t>Assessment 3</a:t>
              </a:r>
              <a:endParaRPr lang="en-US" sz="7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273" name="Group 272">
            <a:extLst>
              <a:ext uri="{FF2B5EF4-FFF2-40B4-BE49-F238E27FC236}">
                <a16:creationId xmlns:a16="http://schemas.microsoft.com/office/drawing/2014/main" id="{4EF41F00-60E3-6E8A-E220-35D5FCA7C6AC}"/>
              </a:ext>
            </a:extLst>
          </p:cNvPr>
          <p:cNvGrpSpPr/>
          <p:nvPr/>
        </p:nvGrpSpPr>
        <p:grpSpPr>
          <a:xfrm>
            <a:off x="689443" y="6141636"/>
            <a:ext cx="1214980" cy="572610"/>
            <a:chOff x="1212628" y="4031237"/>
            <a:chExt cx="1214980" cy="1304869"/>
          </a:xfrm>
        </p:grpSpPr>
        <p:sp>
          <p:nvSpPr>
            <p:cNvPr id="276" name="Oval 275">
              <a:extLst>
                <a:ext uri="{FF2B5EF4-FFF2-40B4-BE49-F238E27FC236}">
                  <a16:creationId xmlns:a16="http://schemas.microsoft.com/office/drawing/2014/main" id="{5D6BCC52-A8D6-8422-59FA-B946521265C6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rgbClr val="F600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7" name="Oval 276">
              <a:extLst>
                <a:ext uri="{FF2B5EF4-FFF2-40B4-BE49-F238E27FC236}">
                  <a16:creationId xmlns:a16="http://schemas.microsoft.com/office/drawing/2014/main" id="{2FFDF78D-6131-75D6-BA0A-C01B5D90FCAF}"/>
                </a:ext>
              </a:extLst>
            </p:cNvPr>
            <p:cNvSpPr/>
            <p:nvPr/>
          </p:nvSpPr>
          <p:spPr>
            <a:xfrm>
              <a:off x="1276551" y="4222010"/>
              <a:ext cx="1073583" cy="9033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900" dirty="0">
                  <a:solidFill>
                    <a:schemeClr val="tx1"/>
                  </a:solidFill>
                </a:rPr>
                <a:t>Assessment 2</a:t>
              </a:r>
              <a:endParaRPr lang="en-US" sz="7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278" name="Group 277">
            <a:extLst>
              <a:ext uri="{FF2B5EF4-FFF2-40B4-BE49-F238E27FC236}">
                <a16:creationId xmlns:a16="http://schemas.microsoft.com/office/drawing/2014/main" id="{8A004774-E34C-AA39-46DA-3F3A48F45DE4}"/>
              </a:ext>
            </a:extLst>
          </p:cNvPr>
          <p:cNvGrpSpPr/>
          <p:nvPr/>
        </p:nvGrpSpPr>
        <p:grpSpPr>
          <a:xfrm>
            <a:off x="1928774" y="8617893"/>
            <a:ext cx="1214980" cy="572610"/>
            <a:chOff x="1212628" y="4031237"/>
            <a:chExt cx="1214980" cy="1304869"/>
          </a:xfrm>
        </p:grpSpPr>
        <p:sp>
          <p:nvSpPr>
            <p:cNvPr id="279" name="Oval 278">
              <a:extLst>
                <a:ext uri="{FF2B5EF4-FFF2-40B4-BE49-F238E27FC236}">
                  <a16:creationId xmlns:a16="http://schemas.microsoft.com/office/drawing/2014/main" id="{57410F32-0267-DA67-6C7C-42C325100297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rgbClr val="F600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0" name="Oval 279">
              <a:extLst>
                <a:ext uri="{FF2B5EF4-FFF2-40B4-BE49-F238E27FC236}">
                  <a16:creationId xmlns:a16="http://schemas.microsoft.com/office/drawing/2014/main" id="{3497F3F8-3E95-0976-804E-709D42204F82}"/>
                </a:ext>
              </a:extLst>
            </p:cNvPr>
            <p:cNvSpPr/>
            <p:nvPr/>
          </p:nvSpPr>
          <p:spPr>
            <a:xfrm>
              <a:off x="1276551" y="4222010"/>
              <a:ext cx="1073583" cy="9033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900" dirty="0">
                  <a:solidFill>
                    <a:schemeClr val="tx1"/>
                  </a:solidFill>
                </a:rPr>
                <a:t>Assessment 1</a:t>
              </a:r>
              <a:endParaRPr lang="en-US" sz="7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281" name="Group 280">
            <a:extLst>
              <a:ext uri="{FF2B5EF4-FFF2-40B4-BE49-F238E27FC236}">
                <a16:creationId xmlns:a16="http://schemas.microsoft.com/office/drawing/2014/main" id="{5717C285-E461-6632-EB02-FA384867D73E}"/>
              </a:ext>
            </a:extLst>
          </p:cNvPr>
          <p:cNvGrpSpPr/>
          <p:nvPr/>
        </p:nvGrpSpPr>
        <p:grpSpPr>
          <a:xfrm>
            <a:off x="6195536" y="10846800"/>
            <a:ext cx="1214980" cy="572610"/>
            <a:chOff x="1212628" y="4031237"/>
            <a:chExt cx="1214980" cy="1304869"/>
          </a:xfrm>
        </p:grpSpPr>
        <p:sp>
          <p:nvSpPr>
            <p:cNvPr id="284" name="Oval 283">
              <a:extLst>
                <a:ext uri="{FF2B5EF4-FFF2-40B4-BE49-F238E27FC236}">
                  <a16:creationId xmlns:a16="http://schemas.microsoft.com/office/drawing/2014/main" id="{6E2DBA45-8A46-AEF9-DC84-1D0C9A6FE81A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rgbClr val="F600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5" name="Oval 284">
              <a:extLst>
                <a:ext uri="{FF2B5EF4-FFF2-40B4-BE49-F238E27FC236}">
                  <a16:creationId xmlns:a16="http://schemas.microsoft.com/office/drawing/2014/main" id="{EDCB1B60-808F-CB00-780D-69494CDAFD8A}"/>
                </a:ext>
              </a:extLst>
            </p:cNvPr>
            <p:cNvSpPr/>
            <p:nvPr/>
          </p:nvSpPr>
          <p:spPr>
            <a:xfrm>
              <a:off x="1276551" y="4222010"/>
              <a:ext cx="1073583" cy="9033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900" dirty="0">
                  <a:solidFill>
                    <a:schemeClr val="tx1"/>
                  </a:solidFill>
                </a:rPr>
                <a:t>Baseline</a:t>
              </a:r>
            </a:p>
            <a:p>
              <a:pPr algn="ctr"/>
              <a:r>
                <a:rPr lang="en-US" sz="900" dirty="0">
                  <a:solidFill>
                    <a:schemeClr val="tx1"/>
                  </a:solidFill>
                </a:rPr>
                <a:t>Assessment </a:t>
              </a:r>
              <a:endParaRPr lang="en-US" sz="700" dirty="0">
                <a:solidFill>
                  <a:schemeClr val="tx1"/>
                </a:solidFill>
              </a:endParaRPr>
            </a:p>
          </p:txBody>
        </p:sp>
      </p:grpSp>
      <p:sp>
        <p:nvSpPr>
          <p:cNvPr id="14" name="TextBox 13">
            <a:extLst>
              <a:ext uri="{FF2B5EF4-FFF2-40B4-BE49-F238E27FC236}">
                <a16:creationId xmlns:a16="http://schemas.microsoft.com/office/drawing/2014/main" id="{FFF942E8-61CE-ADA4-7ABF-369EFB02DAB7}"/>
              </a:ext>
            </a:extLst>
          </p:cNvPr>
          <p:cNvSpPr txBox="1"/>
          <p:nvPr/>
        </p:nvSpPr>
        <p:spPr>
          <a:xfrm>
            <a:off x="2230022" y="10343475"/>
            <a:ext cx="1065338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Form expressions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F954920E-5D1C-05E7-FCFF-F698A907B6A4}"/>
              </a:ext>
            </a:extLst>
          </p:cNvPr>
          <p:cNvCxnSpPr>
            <a:cxnSpLocks/>
            <a:stCxn id="81" idx="2"/>
          </p:cNvCxnSpPr>
          <p:nvPr/>
        </p:nvCxnSpPr>
        <p:spPr>
          <a:xfrm>
            <a:off x="5403957" y="8390909"/>
            <a:ext cx="0" cy="439551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C894F4BC-C137-21FB-3EED-AF55AF647CFA}"/>
              </a:ext>
            </a:extLst>
          </p:cNvPr>
          <p:cNvSpPr txBox="1"/>
          <p:nvPr/>
        </p:nvSpPr>
        <p:spPr>
          <a:xfrm>
            <a:off x="6168953" y="8108486"/>
            <a:ext cx="1034216" cy="2769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Symmetry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72CE5DC-0D85-7105-CAE2-6749715ABD1E}"/>
              </a:ext>
            </a:extLst>
          </p:cNvPr>
          <p:cNvSpPr txBox="1"/>
          <p:nvPr/>
        </p:nvSpPr>
        <p:spPr>
          <a:xfrm>
            <a:off x="5278847" y="9584887"/>
            <a:ext cx="1279116" cy="4616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Multiply and divide fractions</a:t>
            </a:r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6F45FD1D-7D81-F86F-3EB1-786E4736FFC6}"/>
              </a:ext>
            </a:extLst>
          </p:cNvPr>
          <p:cNvCxnSpPr>
            <a:cxnSpLocks/>
          </p:cNvCxnSpPr>
          <p:nvPr/>
        </p:nvCxnSpPr>
        <p:spPr>
          <a:xfrm flipH="1" flipV="1">
            <a:off x="6830247" y="9071073"/>
            <a:ext cx="311021" cy="48034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632920E4-39EE-0B2B-6EA0-5E1BAECDCAA2}"/>
              </a:ext>
            </a:extLst>
          </p:cNvPr>
          <p:cNvCxnSpPr>
            <a:cxnSpLocks/>
          </p:cNvCxnSpPr>
          <p:nvPr/>
        </p:nvCxnSpPr>
        <p:spPr>
          <a:xfrm>
            <a:off x="7795841" y="8371757"/>
            <a:ext cx="392717" cy="55005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Rectangle 42">
            <a:extLst>
              <a:ext uri="{FF2B5EF4-FFF2-40B4-BE49-F238E27FC236}">
                <a16:creationId xmlns:a16="http://schemas.microsoft.com/office/drawing/2014/main" id="{D35A6B75-F217-B9C9-A15B-30D04389F4FA}"/>
              </a:ext>
            </a:extLst>
          </p:cNvPr>
          <p:cNvSpPr/>
          <p:nvPr/>
        </p:nvSpPr>
        <p:spPr>
          <a:xfrm>
            <a:off x="2785051" y="7201104"/>
            <a:ext cx="1148874" cy="646331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Use multipliers to calculate percentages</a:t>
            </a:r>
          </a:p>
        </p:txBody>
      </p:sp>
      <p:sp>
        <p:nvSpPr>
          <p:cNvPr id="452" name="TextBox 451">
            <a:extLst>
              <a:ext uri="{FF2B5EF4-FFF2-40B4-BE49-F238E27FC236}">
                <a16:creationId xmlns:a16="http://schemas.microsoft.com/office/drawing/2014/main" id="{97600428-7BB4-96B8-611B-ABE2C1D6C3C6}"/>
              </a:ext>
            </a:extLst>
          </p:cNvPr>
          <p:cNvSpPr txBox="1"/>
          <p:nvPr/>
        </p:nvSpPr>
        <p:spPr>
          <a:xfrm>
            <a:off x="-6195399" y="7371626"/>
            <a:ext cx="491224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 dirty="0"/>
          </a:p>
        </p:txBody>
      </p:sp>
      <p:sp>
        <p:nvSpPr>
          <p:cNvPr id="455" name="TextBox 454">
            <a:extLst>
              <a:ext uri="{FF2B5EF4-FFF2-40B4-BE49-F238E27FC236}">
                <a16:creationId xmlns:a16="http://schemas.microsoft.com/office/drawing/2014/main" id="{814BBA87-6F34-09B3-CFDF-32CE5D856F75}"/>
              </a:ext>
            </a:extLst>
          </p:cNvPr>
          <p:cNvSpPr txBox="1"/>
          <p:nvPr/>
        </p:nvSpPr>
        <p:spPr>
          <a:xfrm>
            <a:off x="10852568" y="4043645"/>
            <a:ext cx="491224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 dirty="0"/>
          </a:p>
        </p:txBody>
      </p:sp>
      <p:pic>
        <p:nvPicPr>
          <p:cNvPr id="465" name="Picture 464">
            <a:extLst>
              <a:ext uri="{FF2B5EF4-FFF2-40B4-BE49-F238E27FC236}">
                <a16:creationId xmlns:a16="http://schemas.microsoft.com/office/drawing/2014/main" id="{3820EAF3-5EFE-2C3C-7B8A-BAB186C502E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59407" y="7551324"/>
            <a:ext cx="454151" cy="423874"/>
          </a:xfrm>
          <a:prstGeom prst="rect">
            <a:avLst/>
          </a:prstGeom>
        </p:spPr>
      </p:pic>
      <p:sp>
        <p:nvSpPr>
          <p:cNvPr id="476" name="TextBox 475">
            <a:extLst>
              <a:ext uri="{FF2B5EF4-FFF2-40B4-BE49-F238E27FC236}">
                <a16:creationId xmlns:a16="http://schemas.microsoft.com/office/drawing/2014/main" id="{82EFC577-7B75-EE6F-CE3D-ECDB3ECA8512}"/>
              </a:ext>
            </a:extLst>
          </p:cNvPr>
          <p:cNvSpPr txBox="1"/>
          <p:nvPr/>
        </p:nvSpPr>
        <p:spPr>
          <a:xfrm>
            <a:off x="2536959" y="3568618"/>
            <a:ext cx="10580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/>
              <a:t>UKMT competitions</a:t>
            </a:r>
          </a:p>
        </p:txBody>
      </p:sp>
      <p:sp>
        <p:nvSpPr>
          <p:cNvPr id="112" name="Rectangle 111">
            <a:extLst>
              <a:ext uri="{FF2B5EF4-FFF2-40B4-BE49-F238E27FC236}">
                <a16:creationId xmlns:a16="http://schemas.microsoft.com/office/drawing/2014/main" id="{BB8E8557-19DB-A9B3-8C1F-8639F1B965F4}"/>
              </a:ext>
            </a:extLst>
          </p:cNvPr>
          <p:cNvSpPr/>
          <p:nvPr/>
        </p:nvSpPr>
        <p:spPr>
          <a:xfrm>
            <a:off x="6455728" y="5654886"/>
            <a:ext cx="1367469" cy="646331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Calculate density, mass and volume</a:t>
            </a:r>
          </a:p>
          <a:p>
            <a:endParaRPr lang="en-GB" sz="1200" dirty="0"/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EDBFACCD-9CBC-8D52-B0B9-C388EDE67056}"/>
              </a:ext>
            </a:extLst>
          </p:cNvPr>
          <p:cNvSpPr txBox="1"/>
          <p:nvPr/>
        </p:nvSpPr>
        <p:spPr>
          <a:xfrm>
            <a:off x="4056899" y="7104258"/>
            <a:ext cx="1034216" cy="2769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Percentages</a:t>
            </a:r>
          </a:p>
        </p:txBody>
      </p: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FB872C78-6232-A1D5-D022-90ED63918A2F}"/>
              </a:ext>
            </a:extLst>
          </p:cNvPr>
          <p:cNvCxnSpPr>
            <a:cxnSpLocks/>
          </p:cNvCxnSpPr>
          <p:nvPr/>
        </p:nvCxnSpPr>
        <p:spPr>
          <a:xfrm flipH="1" flipV="1">
            <a:off x="4240697" y="6660902"/>
            <a:ext cx="240716" cy="44153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2" name="Picture 51">
            <a:extLst>
              <a:ext uri="{FF2B5EF4-FFF2-40B4-BE49-F238E27FC236}">
                <a16:creationId xmlns:a16="http://schemas.microsoft.com/office/drawing/2014/main" id="{E9E3C31B-3952-39D4-C41C-480F4EFFDB6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72065" y="836800"/>
            <a:ext cx="3234066" cy="628616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B597695B-7512-E555-A312-0C9467E866E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68319" y="9954389"/>
            <a:ext cx="1135897" cy="655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23372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3365F2-0376-07BB-2B7F-6CB206A957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34">
            <a:extLst>
              <a:ext uri="{FF2B5EF4-FFF2-40B4-BE49-F238E27FC236}">
                <a16:creationId xmlns:a16="http://schemas.microsoft.com/office/drawing/2014/main" id="{50AD8A9B-DA01-74A8-FFC9-7E8009B05CA9}"/>
              </a:ext>
            </a:extLst>
          </p:cNvPr>
          <p:cNvSpPr/>
          <p:nvPr/>
        </p:nvSpPr>
        <p:spPr>
          <a:xfrm rot="16200000">
            <a:off x="1542232" y="1648164"/>
            <a:ext cx="370335" cy="51923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3" name="Block Arc 142">
            <a:extLst>
              <a:ext uri="{FF2B5EF4-FFF2-40B4-BE49-F238E27FC236}">
                <a16:creationId xmlns:a16="http://schemas.microsoft.com/office/drawing/2014/main" id="{8AEE3DE0-3E4D-1FD2-360A-F98DF6990E82}"/>
              </a:ext>
            </a:extLst>
          </p:cNvPr>
          <p:cNvSpPr/>
          <p:nvPr/>
        </p:nvSpPr>
        <p:spPr>
          <a:xfrm rot="16200000">
            <a:off x="722268" y="8956305"/>
            <a:ext cx="2779713" cy="2193925"/>
          </a:xfrm>
          <a:prstGeom prst="blockArc">
            <a:avLst>
              <a:gd name="adj1" fmla="val 10794188"/>
              <a:gd name="adj2" fmla="val 156513"/>
              <a:gd name="adj3" fmla="val 2821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>
              <a:solidFill>
                <a:schemeClr val="tx1"/>
              </a:solidFill>
            </a:endParaRPr>
          </a:p>
        </p:txBody>
      </p:sp>
      <p:sp>
        <p:nvSpPr>
          <p:cNvPr id="142" name="Rectangle 141">
            <a:extLst>
              <a:ext uri="{FF2B5EF4-FFF2-40B4-BE49-F238E27FC236}">
                <a16:creationId xmlns:a16="http://schemas.microsoft.com/office/drawing/2014/main" id="{6080FE6D-DDF6-A71B-281A-A755503D384E}"/>
              </a:ext>
            </a:extLst>
          </p:cNvPr>
          <p:cNvSpPr/>
          <p:nvPr/>
        </p:nvSpPr>
        <p:spPr>
          <a:xfrm>
            <a:off x="2107362" y="8666587"/>
            <a:ext cx="5842000" cy="6223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sp>
        <p:nvSpPr>
          <p:cNvPr id="140" name="Block Arc 139">
            <a:extLst>
              <a:ext uri="{FF2B5EF4-FFF2-40B4-BE49-F238E27FC236}">
                <a16:creationId xmlns:a16="http://schemas.microsoft.com/office/drawing/2014/main" id="{51CC8531-CD0A-492B-5067-FD79E4DD2755}"/>
              </a:ext>
            </a:extLst>
          </p:cNvPr>
          <p:cNvSpPr/>
          <p:nvPr/>
        </p:nvSpPr>
        <p:spPr>
          <a:xfrm rot="5400000" flipH="1">
            <a:off x="6483569" y="6722344"/>
            <a:ext cx="2890838" cy="2225675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>
              <a:solidFill>
                <a:schemeClr val="tx1"/>
              </a:solidFill>
            </a:endParaRPr>
          </a:p>
        </p:txBody>
      </p:sp>
      <p:sp>
        <p:nvSpPr>
          <p:cNvPr id="139" name="Rectangle 138">
            <a:extLst>
              <a:ext uri="{FF2B5EF4-FFF2-40B4-BE49-F238E27FC236}">
                <a16:creationId xmlns:a16="http://schemas.microsoft.com/office/drawing/2014/main" id="{AA14311B-EF1A-EFF0-9E36-4CDF819C5C20}"/>
              </a:ext>
            </a:extLst>
          </p:cNvPr>
          <p:cNvSpPr/>
          <p:nvPr/>
        </p:nvSpPr>
        <p:spPr>
          <a:xfrm>
            <a:off x="1996120" y="6387520"/>
            <a:ext cx="5929312" cy="61625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sp>
        <p:nvSpPr>
          <p:cNvPr id="138" name="Block Arc 137">
            <a:extLst>
              <a:ext uri="{FF2B5EF4-FFF2-40B4-BE49-F238E27FC236}">
                <a16:creationId xmlns:a16="http://schemas.microsoft.com/office/drawing/2014/main" id="{0EE908F5-FBB7-9486-A1DA-F3C8DBD5B6A1}"/>
              </a:ext>
            </a:extLst>
          </p:cNvPr>
          <p:cNvSpPr/>
          <p:nvPr/>
        </p:nvSpPr>
        <p:spPr>
          <a:xfrm rot="16200000">
            <a:off x="702649" y="4547474"/>
            <a:ext cx="2705296" cy="2207611"/>
          </a:xfrm>
          <a:prstGeom prst="blockArc">
            <a:avLst>
              <a:gd name="adj1" fmla="val 10726998"/>
              <a:gd name="adj2" fmla="val 263439"/>
              <a:gd name="adj3" fmla="val 28511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>
              <a:solidFill>
                <a:schemeClr val="tx1"/>
              </a:solidFill>
            </a:endParaRPr>
          </a:p>
        </p:txBody>
      </p:sp>
      <p:sp>
        <p:nvSpPr>
          <p:cNvPr id="136" name="Rectangle 140">
            <a:extLst>
              <a:ext uri="{FF2B5EF4-FFF2-40B4-BE49-F238E27FC236}">
                <a16:creationId xmlns:a16="http://schemas.microsoft.com/office/drawing/2014/main" id="{D81A0481-A6D4-C856-4468-0EDD6C40A386}"/>
              </a:ext>
            </a:extLst>
          </p:cNvPr>
          <p:cNvSpPr/>
          <p:nvPr/>
        </p:nvSpPr>
        <p:spPr>
          <a:xfrm>
            <a:off x="2069281" y="4294210"/>
            <a:ext cx="5961062" cy="628650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sp>
        <p:nvSpPr>
          <p:cNvPr id="133" name="Block Arc 132">
            <a:extLst>
              <a:ext uri="{FF2B5EF4-FFF2-40B4-BE49-F238E27FC236}">
                <a16:creationId xmlns:a16="http://schemas.microsoft.com/office/drawing/2014/main" id="{A11D5ABC-00A3-F295-81B9-8E77D648DF5B}"/>
              </a:ext>
            </a:extLst>
          </p:cNvPr>
          <p:cNvSpPr/>
          <p:nvPr/>
        </p:nvSpPr>
        <p:spPr>
          <a:xfrm rot="5400000" flipH="1">
            <a:off x="6336209" y="2345967"/>
            <a:ext cx="2846387" cy="2353731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>
              <a:solidFill>
                <a:schemeClr val="tx1"/>
              </a:solidFill>
            </a:endParaRPr>
          </a:p>
        </p:txBody>
      </p:sp>
      <p:sp>
        <p:nvSpPr>
          <p:cNvPr id="132" name="Rectangle 131">
            <a:extLst>
              <a:ext uri="{FF2B5EF4-FFF2-40B4-BE49-F238E27FC236}">
                <a16:creationId xmlns:a16="http://schemas.microsoft.com/office/drawing/2014/main" id="{16C77860-C48C-FD10-EC41-412E3067D6D9}"/>
              </a:ext>
            </a:extLst>
          </p:cNvPr>
          <p:cNvSpPr/>
          <p:nvPr/>
        </p:nvSpPr>
        <p:spPr>
          <a:xfrm>
            <a:off x="1482431" y="2082483"/>
            <a:ext cx="6340766" cy="650875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sp>
        <p:nvSpPr>
          <p:cNvPr id="146" name="Rectangle 145">
            <a:extLst>
              <a:ext uri="{FF2B5EF4-FFF2-40B4-BE49-F238E27FC236}">
                <a16:creationId xmlns:a16="http://schemas.microsoft.com/office/drawing/2014/main" id="{2CC7B47E-7097-9F9D-A518-5DCFAB56ADEE}"/>
              </a:ext>
            </a:extLst>
          </p:cNvPr>
          <p:cNvSpPr/>
          <p:nvPr/>
        </p:nvSpPr>
        <p:spPr>
          <a:xfrm>
            <a:off x="2111478" y="10820791"/>
            <a:ext cx="5842000" cy="6223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cxnSp>
        <p:nvCxnSpPr>
          <p:cNvPr id="176" name="Straight Connector 175">
            <a:extLst>
              <a:ext uri="{FF2B5EF4-FFF2-40B4-BE49-F238E27FC236}">
                <a16:creationId xmlns:a16="http://schemas.microsoft.com/office/drawing/2014/main" id="{6D3A24F6-48A6-447D-B9FC-FBB05CC4106C}"/>
              </a:ext>
            </a:extLst>
          </p:cNvPr>
          <p:cNvCxnSpPr>
            <a:cxnSpLocks/>
          </p:cNvCxnSpPr>
          <p:nvPr/>
        </p:nvCxnSpPr>
        <p:spPr>
          <a:xfrm>
            <a:off x="1883768" y="4569545"/>
            <a:ext cx="6153277" cy="26721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4" name="Rectangle 143">
            <a:extLst>
              <a:ext uri="{FF2B5EF4-FFF2-40B4-BE49-F238E27FC236}">
                <a16:creationId xmlns:a16="http://schemas.microsoft.com/office/drawing/2014/main" id="{1AC00136-9DFD-CF4C-179C-9CF2787B06BF}"/>
              </a:ext>
            </a:extLst>
          </p:cNvPr>
          <p:cNvSpPr/>
          <p:nvPr/>
        </p:nvSpPr>
        <p:spPr>
          <a:xfrm>
            <a:off x="-13775" y="114972"/>
            <a:ext cx="9589407" cy="642533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2"/>
              </a:solidFill>
            </a:endParaRPr>
          </a:p>
        </p:txBody>
      </p:sp>
      <p:sp>
        <p:nvSpPr>
          <p:cNvPr id="148" name="Rectangle 147">
            <a:extLst>
              <a:ext uri="{FF2B5EF4-FFF2-40B4-BE49-F238E27FC236}">
                <a16:creationId xmlns:a16="http://schemas.microsoft.com/office/drawing/2014/main" id="{702136F3-1166-56CA-C646-4253E9FBD2AD}"/>
              </a:ext>
            </a:extLst>
          </p:cNvPr>
          <p:cNvSpPr/>
          <p:nvPr/>
        </p:nvSpPr>
        <p:spPr>
          <a:xfrm>
            <a:off x="-13775" y="12283379"/>
            <a:ext cx="9614975" cy="42745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3" name="AutoShape 8" descr="Image result for ferryhill business and enterprise college">
            <a:extLst>
              <a:ext uri="{FF2B5EF4-FFF2-40B4-BE49-F238E27FC236}">
                <a16:creationId xmlns:a16="http://schemas.microsoft.com/office/drawing/2014/main" id="{64FDA528-8844-AB12-0718-FCCE43FAF21A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57" name="Rectangle 156">
            <a:extLst>
              <a:ext uri="{FF2B5EF4-FFF2-40B4-BE49-F238E27FC236}">
                <a16:creationId xmlns:a16="http://schemas.microsoft.com/office/drawing/2014/main" id="{8E298038-AE53-DEFE-06A0-5322D2BA5778}"/>
              </a:ext>
            </a:extLst>
          </p:cNvPr>
          <p:cNvSpPr/>
          <p:nvPr/>
        </p:nvSpPr>
        <p:spPr>
          <a:xfrm>
            <a:off x="25567" y="41035"/>
            <a:ext cx="502278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b="1" dirty="0">
                <a:solidFill>
                  <a:schemeClr val="bg1"/>
                </a:solidFill>
              </a:rPr>
              <a:t>YEAR 9 Mathematics</a:t>
            </a:r>
          </a:p>
        </p:txBody>
      </p:sp>
      <p:sp>
        <p:nvSpPr>
          <p:cNvPr id="405" name="Rectangle 404">
            <a:extLst>
              <a:ext uri="{FF2B5EF4-FFF2-40B4-BE49-F238E27FC236}">
                <a16:creationId xmlns:a16="http://schemas.microsoft.com/office/drawing/2014/main" id="{3A833013-5811-710E-DF3E-2969B2E684A4}"/>
              </a:ext>
            </a:extLst>
          </p:cNvPr>
          <p:cNvSpPr/>
          <p:nvPr/>
        </p:nvSpPr>
        <p:spPr>
          <a:xfrm>
            <a:off x="1216777" y="771288"/>
            <a:ext cx="1084672" cy="58477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Year 10</a:t>
            </a:r>
          </a:p>
          <a:p>
            <a:pPr algn="ctr"/>
            <a:r>
              <a:rPr lang="en-GB" sz="1200" dirty="0"/>
              <a:t>Maths</a:t>
            </a:r>
          </a:p>
          <a:p>
            <a:endParaRPr lang="en-GB" sz="800" dirty="0"/>
          </a:p>
        </p:txBody>
      </p:sp>
      <p:cxnSp>
        <p:nvCxnSpPr>
          <p:cNvPr id="147" name="Straight Connector 146">
            <a:extLst>
              <a:ext uri="{FF2B5EF4-FFF2-40B4-BE49-F238E27FC236}">
                <a16:creationId xmlns:a16="http://schemas.microsoft.com/office/drawing/2014/main" id="{AD0A8FF3-8DC9-5233-93F8-6B41B1F76DCA}"/>
              </a:ext>
            </a:extLst>
          </p:cNvPr>
          <p:cNvCxnSpPr>
            <a:cxnSpLocks/>
          </p:cNvCxnSpPr>
          <p:nvPr/>
        </p:nvCxnSpPr>
        <p:spPr>
          <a:xfrm flipV="1">
            <a:off x="1985618" y="2397097"/>
            <a:ext cx="6063528" cy="31116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9" name="Straight Connector 148">
            <a:extLst>
              <a:ext uri="{FF2B5EF4-FFF2-40B4-BE49-F238E27FC236}">
                <a16:creationId xmlns:a16="http://schemas.microsoft.com/office/drawing/2014/main" id="{C39EDA2F-BAB6-FAC6-FD33-A027893A8F34}"/>
              </a:ext>
            </a:extLst>
          </p:cNvPr>
          <p:cNvCxnSpPr>
            <a:cxnSpLocks/>
          </p:cNvCxnSpPr>
          <p:nvPr/>
        </p:nvCxnSpPr>
        <p:spPr>
          <a:xfrm>
            <a:off x="1983506" y="11091729"/>
            <a:ext cx="6371162" cy="10495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0" name="Straight Connector 149">
            <a:extLst>
              <a:ext uri="{FF2B5EF4-FFF2-40B4-BE49-F238E27FC236}">
                <a16:creationId xmlns:a16="http://schemas.microsoft.com/office/drawing/2014/main" id="{7D7806F2-34D6-6370-6921-2FE29020FBE1}"/>
              </a:ext>
            </a:extLst>
          </p:cNvPr>
          <p:cNvCxnSpPr>
            <a:cxnSpLocks/>
          </p:cNvCxnSpPr>
          <p:nvPr/>
        </p:nvCxnSpPr>
        <p:spPr>
          <a:xfrm>
            <a:off x="1767882" y="6660578"/>
            <a:ext cx="6371162" cy="10495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1" name="Straight Connector 150">
            <a:extLst>
              <a:ext uri="{FF2B5EF4-FFF2-40B4-BE49-F238E27FC236}">
                <a16:creationId xmlns:a16="http://schemas.microsoft.com/office/drawing/2014/main" id="{4EDC9AA1-1FA7-6D92-484F-8EAD41BC0228}"/>
              </a:ext>
            </a:extLst>
          </p:cNvPr>
          <p:cNvCxnSpPr>
            <a:cxnSpLocks/>
          </p:cNvCxnSpPr>
          <p:nvPr/>
        </p:nvCxnSpPr>
        <p:spPr>
          <a:xfrm>
            <a:off x="1879098" y="8940602"/>
            <a:ext cx="6371162" cy="10495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70" name="Group 1069">
            <a:extLst>
              <a:ext uri="{FF2B5EF4-FFF2-40B4-BE49-F238E27FC236}">
                <a16:creationId xmlns:a16="http://schemas.microsoft.com/office/drawing/2014/main" id="{5A1DD7F3-6A36-AE8B-8C5C-5DF4DD380859}"/>
              </a:ext>
            </a:extLst>
          </p:cNvPr>
          <p:cNvGrpSpPr/>
          <p:nvPr/>
        </p:nvGrpSpPr>
        <p:grpSpPr>
          <a:xfrm>
            <a:off x="7279073" y="10490852"/>
            <a:ext cx="1221188" cy="1241391"/>
            <a:chOff x="7279073" y="10490852"/>
            <a:chExt cx="1221188" cy="1241391"/>
          </a:xfrm>
        </p:grpSpPr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EA482BAD-E7C4-D5DA-75B1-69C06945C4FB}"/>
                </a:ext>
              </a:extLst>
            </p:cNvPr>
            <p:cNvSpPr/>
            <p:nvPr/>
          </p:nvSpPr>
          <p:spPr>
            <a:xfrm>
              <a:off x="7285281" y="10490852"/>
              <a:ext cx="1214980" cy="1241391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2" name="Oval 81">
              <a:extLst>
                <a:ext uri="{FF2B5EF4-FFF2-40B4-BE49-F238E27FC236}">
                  <a16:creationId xmlns:a16="http://schemas.microsoft.com/office/drawing/2014/main" id="{53FF6AAA-91A6-A53A-E5B3-C4D1AE905FED}"/>
                </a:ext>
              </a:extLst>
            </p:cNvPr>
            <p:cNvSpPr/>
            <p:nvPr/>
          </p:nvSpPr>
          <p:spPr>
            <a:xfrm>
              <a:off x="7466026" y="10691378"/>
              <a:ext cx="841075" cy="85935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3" name="TextBox 82">
              <a:extLst>
                <a:ext uri="{FF2B5EF4-FFF2-40B4-BE49-F238E27FC236}">
                  <a16:creationId xmlns:a16="http://schemas.microsoft.com/office/drawing/2014/main" id="{9D388275-17D3-A284-CACB-15E25EE1702F}"/>
                </a:ext>
              </a:extLst>
            </p:cNvPr>
            <p:cNvSpPr txBox="1"/>
            <p:nvPr/>
          </p:nvSpPr>
          <p:spPr>
            <a:xfrm>
              <a:off x="7279073" y="10951780"/>
              <a:ext cx="1214979" cy="33855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/>
                <a:t>START</a:t>
              </a:r>
            </a:p>
          </p:txBody>
        </p:sp>
      </p:grpSp>
      <p:sp>
        <p:nvSpPr>
          <p:cNvPr id="152" name="Arc 151">
            <a:extLst>
              <a:ext uri="{FF2B5EF4-FFF2-40B4-BE49-F238E27FC236}">
                <a16:creationId xmlns:a16="http://schemas.microsoft.com/office/drawing/2014/main" id="{BAEF27EA-BB70-B34A-8337-BE489BBA26F4}"/>
              </a:ext>
            </a:extLst>
          </p:cNvPr>
          <p:cNvSpPr/>
          <p:nvPr/>
        </p:nvSpPr>
        <p:spPr>
          <a:xfrm flipH="1">
            <a:off x="1271500" y="4537998"/>
            <a:ext cx="1403254" cy="2146655"/>
          </a:xfrm>
          <a:prstGeom prst="arc">
            <a:avLst>
              <a:gd name="adj1" fmla="val 16248374"/>
              <a:gd name="adj2" fmla="val 5189154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4" name="Arc 153">
            <a:extLst>
              <a:ext uri="{FF2B5EF4-FFF2-40B4-BE49-F238E27FC236}">
                <a16:creationId xmlns:a16="http://schemas.microsoft.com/office/drawing/2014/main" id="{40483C6C-0C43-B4A1-5FD4-6E2FA552BB6E}"/>
              </a:ext>
            </a:extLst>
          </p:cNvPr>
          <p:cNvSpPr/>
          <p:nvPr/>
        </p:nvSpPr>
        <p:spPr>
          <a:xfrm flipH="1">
            <a:off x="1271500" y="8935701"/>
            <a:ext cx="1403254" cy="2146655"/>
          </a:xfrm>
          <a:prstGeom prst="arc">
            <a:avLst>
              <a:gd name="adj1" fmla="val 16248374"/>
              <a:gd name="adj2" fmla="val 5189154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5" name="Arc 154">
            <a:extLst>
              <a:ext uri="{FF2B5EF4-FFF2-40B4-BE49-F238E27FC236}">
                <a16:creationId xmlns:a16="http://schemas.microsoft.com/office/drawing/2014/main" id="{AD33CB63-F0B0-161C-C75D-962D0AAB8700}"/>
              </a:ext>
            </a:extLst>
          </p:cNvPr>
          <p:cNvSpPr/>
          <p:nvPr/>
        </p:nvSpPr>
        <p:spPr>
          <a:xfrm>
            <a:off x="7319257" y="6690226"/>
            <a:ext cx="1403254" cy="2229081"/>
          </a:xfrm>
          <a:prstGeom prst="arc">
            <a:avLst>
              <a:gd name="adj1" fmla="val 16120637"/>
              <a:gd name="adj2" fmla="val 4983877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6" name="Arc 155">
            <a:extLst>
              <a:ext uri="{FF2B5EF4-FFF2-40B4-BE49-F238E27FC236}">
                <a16:creationId xmlns:a16="http://schemas.microsoft.com/office/drawing/2014/main" id="{1C0D640F-2447-77E2-5CBD-6DC82220F073}"/>
              </a:ext>
            </a:extLst>
          </p:cNvPr>
          <p:cNvSpPr/>
          <p:nvPr/>
        </p:nvSpPr>
        <p:spPr>
          <a:xfrm>
            <a:off x="7228634" y="2374666"/>
            <a:ext cx="1403254" cy="2229081"/>
          </a:xfrm>
          <a:prstGeom prst="arc">
            <a:avLst>
              <a:gd name="adj1" fmla="val 16120637"/>
              <a:gd name="adj2" fmla="val 4983877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72" name="Group 471">
            <a:extLst>
              <a:ext uri="{FF2B5EF4-FFF2-40B4-BE49-F238E27FC236}">
                <a16:creationId xmlns:a16="http://schemas.microsoft.com/office/drawing/2014/main" id="{D4E6E869-B0DA-89E9-46F4-10F344447B78}"/>
              </a:ext>
            </a:extLst>
          </p:cNvPr>
          <p:cNvGrpSpPr/>
          <p:nvPr/>
        </p:nvGrpSpPr>
        <p:grpSpPr>
          <a:xfrm>
            <a:off x="8250260" y="7141745"/>
            <a:ext cx="1214980" cy="1234099"/>
            <a:chOff x="1212628" y="4031237"/>
            <a:chExt cx="1214980" cy="1304869"/>
          </a:xfrm>
        </p:grpSpPr>
        <p:sp>
          <p:nvSpPr>
            <p:cNvPr id="473" name="Oval 472">
              <a:extLst>
                <a:ext uri="{FF2B5EF4-FFF2-40B4-BE49-F238E27FC236}">
                  <a16:creationId xmlns:a16="http://schemas.microsoft.com/office/drawing/2014/main" id="{8CC89E9F-2999-97FF-077B-880BC7B591C6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74" name="Oval 473">
              <a:extLst>
                <a:ext uri="{FF2B5EF4-FFF2-40B4-BE49-F238E27FC236}">
                  <a16:creationId xmlns:a16="http://schemas.microsoft.com/office/drawing/2014/main" id="{8F0822E5-E94C-87B9-F645-3814CCD5D082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5" name="TextBox 474">
              <a:extLst>
                <a:ext uri="{FF2B5EF4-FFF2-40B4-BE49-F238E27FC236}">
                  <a16:creationId xmlns:a16="http://schemas.microsoft.com/office/drawing/2014/main" id="{C22E652F-2255-B8FB-B70F-084CB81C8A87}"/>
                </a:ext>
              </a:extLst>
            </p:cNvPr>
            <p:cNvSpPr txBox="1"/>
            <p:nvPr/>
          </p:nvSpPr>
          <p:spPr>
            <a:xfrm>
              <a:off x="1234408" y="4413383"/>
              <a:ext cx="1170599" cy="5532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/>
                <a:t>END OF TERM</a:t>
              </a:r>
            </a:p>
          </p:txBody>
        </p:sp>
      </p:grpSp>
      <p:grpSp>
        <p:nvGrpSpPr>
          <p:cNvPr id="483" name="Group 482">
            <a:extLst>
              <a:ext uri="{FF2B5EF4-FFF2-40B4-BE49-F238E27FC236}">
                <a16:creationId xmlns:a16="http://schemas.microsoft.com/office/drawing/2014/main" id="{72BFCE2E-7495-198C-5B5D-EBCDD2FA4815}"/>
              </a:ext>
            </a:extLst>
          </p:cNvPr>
          <p:cNvGrpSpPr/>
          <p:nvPr/>
        </p:nvGrpSpPr>
        <p:grpSpPr>
          <a:xfrm>
            <a:off x="860289" y="8188886"/>
            <a:ext cx="1214980" cy="1234099"/>
            <a:chOff x="1212628" y="4031237"/>
            <a:chExt cx="1214980" cy="1304869"/>
          </a:xfrm>
        </p:grpSpPr>
        <p:sp>
          <p:nvSpPr>
            <p:cNvPr id="484" name="Oval 483">
              <a:extLst>
                <a:ext uri="{FF2B5EF4-FFF2-40B4-BE49-F238E27FC236}">
                  <a16:creationId xmlns:a16="http://schemas.microsoft.com/office/drawing/2014/main" id="{0A014568-3B50-62EC-BDBE-6BC1F0475943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85" name="Oval 484">
              <a:extLst>
                <a:ext uri="{FF2B5EF4-FFF2-40B4-BE49-F238E27FC236}">
                  <a16:creationId xmlns:a16="http://schemas.microsoft.com/office/drawing/2014/main" id="{BF66AF49-8270-8EB0-9ECA-18E491A65564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6" name="TextBox 485">
              <a:extLst>
                <a:ext uri="{FF2B5EF4-FFF2-40B4-BE49-F238E27FC236}">
                  <a16:creationId xmlns:a16="http://schemas.microsoft.com/office/drawing/2014/main" id="{B055B7BA-D113-E171-D56E-18D0EAB924EA}"/>
                </a:ext>
              </a:extLst>
            </p:cNvPr>
            <p:cNvSpPr txBox="1"/>
            <p:nvPr/>
          </p:nvSpPr>
          <p:spPr>
            <a:xfrm>
              <a:off x="1234408" y="4327442"/>
              <a:ext cx="1170599" cy="7810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/>
                <a:t>OCT</a:t>
              </a:r>
              <a:br>
                <a:rPr lang="en-US" sz="1400" b="1"/>
              </a:br>
              <a:r>
                <a:rPr lang="en-US" sz="1400" b="1"/>
                <a:t>HALF       TERM</a:t>
              </a:r>
            </a:p>
          </p:txBody>
        </p:sp>
      </p:grpSp>
      <p:grpSp>
        <p:nvGrpSpPr>
          <p:cNvPr id="145" name="Group 144">
            <a:extLst>
              <a:ext uri="{FF2B5EF4-FFF2-40B4-BE49-F238E27FC236}">
                <a16:creationId xmlns:a16="http://schemas.microsoft.com/office/drawing/2014/main" id="{7EBB45B2-C157-374B-0D64-D07917452B14}"/>
              </a:ext>
            </a:extLst>
          </p:cNvPr>
          <p:cNvGrpSpPr/>
          <p:nvPr/>
        </p:nvGrpSpPr>
        <p:grpSpPr>
          <a:xfrm>
            <a:off x="1645774" y="5954675"/>
            <a:ext cx="1214980" cy="1234099"/>
            <a:chOff x="1212628" y="4031237"/>
            <a:chExt cx="1214980" cy="1304869"/>
          </a:xfrm>
        </p:grpSpPr>
        <p:sp>
          <p:nvSpPr>
            <p:cNvPr id="158" name="Oval 157">
              <a:extLst>
                <a:ext uri="{FF2B5EF4-FFF2-40B4-BE49-F238E27FC236}">
                  <a16:creationId xmlns:a16="http://schemas.microsoft.com/office/drawing/2014/main" id="{8EADA41E-DEC4-77EB-2705-08F15662078C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59" name="Oval 158">
              <a:extLst>
                <a:ext uri="{FF2B5EF4-FFF2-40B4-BE49-F238E27FC236}">
                  <a16:creationId xmlns:a16="http://schemas.microsoft.com/office/drawing/2014/main" id="{0C24BF0C-DB11-9AE5-B68D-B4D914F745FA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1" name="TextBox 160">
              <a:extLst>
                <a:ext uri="{FF2B5EF4-FFF2-40B4-BE49-F238E27FC236}">
                  <a16:creationId xmlns:a16="http://schemas.microsoft.com/office/drawing/2014/main" id="{F56A9A5B-196B-E9FB-D989-9902226F530B}"/>
                </a:ext>
              </a:extLst>
            </p:cNvPr>
            <p:cNvSpPr txBox="1"/>
            <p:nvPr/>
          </p:nvSpPr>
          <p:spPr>
            <a:xfrm>
              <a:off x="1234408" y="4305957"/>
              <a:ext cx="1170599" cy="7810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/>
                <a:t>FEB</a:t>
              </a:r>
              <a:br>
                <a:rPr lang="en-US" sz="1400" b="1"/>
              </a:br>
              <a:r>
                <a:rPr lang="en-US" sz="1400" b="1"/>
                <a:t>HALF       TERM</a:t>
              </a:r>
            </a:p>
          </p:txBody>
        </p:sp>
      </p:grpSp>
      <p:grpSp>
        <p:nvGrpSpPr>
          <p:cNvPr id="162" name="Group 161">
            <a:extLst>
              <a:ext uri="{FF2B5EF4-FFF2-40B4-BE49-F238E27FC236}">
                <a16:creationId xmlns:a16="http://schemas.microsoft.com/office/drawing/2014/main" id="{2B45A1B8-70DA-004E-0F76-F671814F6E5F}"/>
              </a:ext>
            </a:extLst>
          </p:cNvPr>
          <p:cNvGrpSpPr/>
          <p:nvPr/>
        </p:nvGrpSpPr>
        <p:grpSpPr>
          <a:xfrm>
            <a:off x="3720418" y="4027465"/>
            <a:ext cx="1214980" cy="1234099"/>
            <a:chOff x="1212628" y="4031237"/>
            <a:chExt cx="1214980" cy="1304869"/>
          </a:xfrm>
        </p:grpSpPr>
        <p:sp>
          <p:nvSpPr>
            <p:cNvPr id="163" name="Oval 162">
              <a:extLst>
                <a:ext uri="{FF2B5EF4-FFF2-40B4-BE49-F238E27FC236}">
                  <a16:creationId xmlns:a16="http://schemas.microsoft.com/office/drawing/2014/main" id="{A13F085E-EDA2-34AD-F26F-BD6D121FFF3B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64" name="Oval 163">
              <a:extLst>
                <a:ext uri="{FF2B5EF4-FFF2-40B4-BE49-F238E27FC236}">
                  <a16:creationId xmlns:a16="http://schemas.microsoft.com/office/drawing/2014/main" id="{7F53830B-1932-2199-76D3-BF62DEDDBE5A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5" name="TextBox 164">
              <a:extLst>
                <a:ext uri="{FF2B5EF4-FFF2-40B4-BE49-F238E27FC236}">
                  <a16:creationId xmlns:a16="http://schemas.microsoft.com/office/drawing/2014/main" id="{72115235-E80D-78BC-635A-ED3C850CD4C9}"/>
                </a:ext>
              </a:extLst>
            </p:cNvPr>
            <p:cNvSpPr txBox="1"/>
            <p:nvPr/>
          </p:nvSpPr>
          <p:spPr>
            <a:xfrm>
              <a:off x="1234408" y="4413383"/>
              <a:ext cx="1170599" cy="5532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/>
                <a:t>END OF TERM</a:t>
              </a:r>
            </a:p>
          </p:txBody>
        </p:sp>
      </p:grpSp>
      <p:grpSp>
        <p:nvGrpSpPr>
          <p:cNvPr id="166" name="Group 165">
            <a:extLst>
              <a:ext uri="{FF2B5EF4-FFF2-40B4-BE49-F238E27FC236}">
                <a16:creationId xmlns:a16="http://schemas.microsoft.com/office/drawing/2014/main" id="{27ED4E0E-1540-7390-C54A-35B80714CD59}"/>
              </a:ext>
            </a:extLst>
          </p:cNvPr>
          <p:cNvGrpSpPr/>
          <p:nvPr/>
        </p:nvGrpSpPr>
        <p:grpSpPr>
          <a:xfrm>
            <a:off x="5850817" y="1668594"/>
            <a:ext cx="1214980" cy="1234099"/>
            <a:chOff x="1212628" y="4031237"/>
            <a:chExt cx="1214980" cy="1304869"/>
          </a:xfrm>
        </p:grpSpPr>
        <p:sp>
          <p:nvSpPr>
            <p:cNvPr id="167" name="Oval 166">
              <a:extLst>
                <a:ext uri="{FF2B5EF4-FFF2-40B4-BE49-F238E27FC236}">
                  <a16:creationId xmlns:a16="http://schemas.microsoft.com/office/drawing/2014/main" id="{040680F4-28FE-B710-6DAB-86068D2F8CE5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8" name="Oval 167">
              <a:extLst>
                <a:ext uri="{FF2B5EF4-FFF2-40B4-BE49-F238E27FC236}">
                  <a16:creationId xmlns:a16="http://schemas.microsoft.com/office/drawing/2014/main" id="{F9687939-D838-63C6-0629-03A961DB1B1C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9" name="TextBox 168">
              <a:extLst>
                <a:ext uri="{FF2B5EF4-FFF2-40B4-BE49-F238E27FC236}">
                  <a16:creationId xmlns:a16="http://schemas.microsoft.com/office/drawing/2014/main" id="{FA516081-57CA-1926-1EA4-F32D5BD93DB6}"/>
                </a:ext>
              </a:extLst>
            </p:cNvPr>
            <p:cNvSpPr txBox="1"/>
            <p:nvPr/>
          </p:nvSpPr>
          <p:spPr>
            <a:xfrm>
              <a:off x="1234408" y="4295214"/>
              <a:ext cx="1170599" cy="7810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/>
                <a:t>MAY</a:t>
              </a:r>
              <a:br>
                <a:rPr lang="en-US" sz="1400" b="1" dirty="0"/>
              </a:br>
              <a:r>
                <a:rPr lang="en-US" sz="1400" b="1" dirty="0"/>
                <a:t>HALF       TERM</a:t>
              </a:r>
            </a:p>
          </p:txBody>
        </p:sp>
      </p:grpSp>
      <p:cxnSp>
        <p:nvCxnSpPr>
          <p:cNvPr id="488" name="Straight Connector 487">
            <a:extLst>
              <a:ext uri="{FF2B5EF4-FFF2-40B4-BE49-F238E27FC236}">
                <a16:creationId xmlns:a16="http://schemas.microsoft.com/office/drawing/2014/main" id="{A8EBF8D1-0924-BD70-EC0B-F76CCC37D04E}"/>
              </a:ext>
            </a:extLst>
          </p:cNvPr>
          <p:cNvCxnSpPr>
            <a:cxnSpLocks/>
            <a:stCxn id="8" idx="2"/>
          </p:cNvCxnSpPr>
          <p:nvPr/>
        </p:nvCxnSpPr>
        <p:spPr>
          <a:xfrm flipH="1">
            <a:off x="5830056" y="10596527"/>
            <a:ext cx="442009" cy="52098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Straight Connector 133">
            <a:extLst>
              <a:ext uri="{FF2B5EF4-FFF2-40B4-BE49-F238E27FC236}">
                <a16:creationId xmlns:a16="http://schemas.microsoft.com/office/drawing/2014/main" id="{4325F530-53B9-6B94-2A17-EA2455774AD8}"/>
              </a:ext>
            </a:extLst>
          </p:cNvPr>
          <p:cNvCxnSpPr>
            <a:cxnSpLocks/>
            <a:stCxn id="6" idx="2"/>
          </p:cNvCxnSpPr>
          <p:nvPr/>
        </p:nvCxnSpPr>
        <p:spPr>
          <a:xfrm>
            <a:off x="5229314" y="10506712"/>
            <a:ext cx="49489" cy="61171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0" name="Straight Connector 439">
            <a:extLst>
              <a:ext uri="{FF2B5EF4-FFF2-40B4-BE49-F238E27FC236}">
                <a16:creationId xmlns:a16="http://schemas.microsoft.com/office/drawing/2014/main" id="{E2C27C42-9131-4943-EA04-298DB0F78513}"/>
              </a:ext>
            </a:extLst>
          </p:cNvPr>
          <p:cNvCxnSpPr>
            <a:cxnSpLocks/>
          </p:cNvCxnSpPr>
          <p:nvPr/>
        </p:nvCxnSpPr>
        <p:spPr>
          <a:xfrm flipH="1" flipV="1">
            <a:off x="5563842" y="11136289"/>
            <a:ext cx="523114" cy="46025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9" name="Straight Connector 438">
            <a:extLst>
              <a:ext uri="{FF2B5EF4-FFF2-40B4-BE49-F238E27FC236}">
                <a16:creationId xmlns:a16="http://schemas.microsoft.com/office/drawing/2014/main" id="{11436531-8EBE-2DD4-0EA2-ADE76A35C359}"/>
              </a:ext>
            </a:extLst>
          </p:cNvPr>
          <p:cNvCxnSpPr>
            <a:cxnSpLocks/>
            <a:stCxn id="5" idx="0"/>
          </p:cNvCxnSpPr>
          <p:nvPr/>
        </p:nvCxnSpPr>
        <p:spPr>
          <a:xfrm flipH="1" flipV="1">
            <a:off x="4938477" y="11110631"/>
            <a:ext cx="259521" cy="55672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FC9A6F51-1A5E-B6CB-356C-99179B4082F4}"/>
              </a:ext>
            </a:extLst>
          </p:cNvPr>
          <p:cNvSpPr txBox="1"/>
          <p:nvPr/>
        </p:nvSpPr>
        <p:spPr>
          <a:xfrm>
            <a:off x="4774397" y="11667355"/>
            <a:ext cx="847202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Venn diagrams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9309160-5383-00E6-C86E-09B8D34B3A9E}"/>
              </a:ext>
            </a:extLst>
          </p:cNvPr>
          <p:cNvSpPr txBox="1"/>
          <p:nvPr/>
        </p:nvSpPr>
        <p:spPr>
          <a:xfrm>
            <a:off x="4754282" y="10229713"/>
            <a:ext cx="950063" cy="27699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HCF/LCM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91C2354-108D-166C-171F-103881B38902}"/>
              </a:ext>
            </a:extLst>
          </p:cNvPr>
          <p:cNvSpPr txBox="1"/>
          <p:nvPr/>
        </p:nvSpPr>
        <p:spPr>
          <a:xfrm>
            <a:off x="5762371" y="11600114"/>
            <a:ext cx="1040655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Product of its primes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B63DE74-3D57-5722-7F3F-B5B63986673C}"/>
              </a:ext>
            </a:extLst>
          </p:cNvPr>
          <p:cNvSpPr txBox="1"/>
          <p:nvPr/>
        </p:nvSpPr>
        <p:spPr>
          <a:xfrm>
            <a:off x="5827586" y="10319528"/>
            <a:ext cx="888958" cy="2769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Number</a:t>
            </a:r>
          </a:p>
        </p:txBody>
      </p:sp>
      <p:cxnSp>
        <p:nvCxnSpPr>
          <p:cNvPr id="437" name="Straight Connector 436">
            <a:extLst>
              <a:ext uri="{FF2B5EF4-FFF2-40B4-BE49-F238E27FC236}">
                <a16:creationId xmlns:a16="http://schemas.microsoft.com/office/drawing/2014/main" id="{06F70C70-A9CF-8A60-EE29-3F9FCC259A65}"/>
              </a:ext>
            </a:extLst>
          </p:cNvPr>
          <p:cNvCxnSpPr>
            <a:cxnSpLocks/>
          </p:cNvCxnSpPr>
          <p:nvPr/>
        </p:nvCxnSpPr>
        <p:spPr>
          <a:xfrm flipH="1" flipV="1">
            <a:off x="8139044" y="9073666"/>
            <a:ext cx="310296" cy="34243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1" name="Straight Connector 220">
            <a:extLst>
              <a:ext uri="{FF2B5EF4-FFF2-40B4-BE49-F238E27FC236}">
                <a16:creationId xmlns:a16="http://schemas.microsoft.com/office/drawing/2014/main" id="{9ED8F100-6F60-9C28-DB47-07E10E2C700E}"/>
              </a:ext>
            </a:extLst>
          </p:cNvPr>
          <p:cNvCxnSpPr>
            <a:cxnSpLocks/>
            <a:stCxn id="34" idx="3"/>
          </p:cNvCxnSpPr>
          <p:nvPr/>
        </p:nvCxnSpPr>
        <p:spPr>
          <a:xfrm>
            <a:off x="1712619" y="1726808"/>
            <a:ext cx="8769" cy="674804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riangle 70">
            <a:extLst>
              <a:ext uri="{FF2B5EF4-FFF2-40B4-BE49-F238E27FC236}">
                <a16:creationId xmlns:a16="http://schemas.microsoft.com/office/drawing/2014/main" id="{EEA7DC63-4B90-46D9-46A7-CF9D602DFA3E}"/>
              </a:ext>
            </a:extLst>
          </p:cNvPr>
          <p:cNvSpPr/>
          <p:nvPr/>
        </p:nvSpPr>
        <p:spPr>
          <a:xfrm>
            <a:off x="1191463" y="1192995"/>
            <a:ext cx="1030013" cy="533813"/>
          </a:xfrm>
          <a:prstGeom prst="triangle">
            <a:avLst>
              <a:gd name="adj" fmla="val 5059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65AA0DE-683A-FA7F-6B3C-4018448419CD}"/>
              </a:ext>
            </a:extLst>
          </p:cNvPr>
          <p:cNvSpPr txBox="1"/>
          <p:nvPr/>
        </p:nvSpPr>
        <p:spPr>
          <a:xfrm>
            <a:off x="11930" y="12238032"/>
            <a:ext cx="31971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i="1" dirty="0">
                <a:solidFill>
                  <a:schemeClr val="bg1"/>
                </a:solidFill>
              </a:rPr>
              <a:t>LEARNING JOURNEY</a:t>
            </a:r>
            <a:endParaRPr lang="en-GB" sz="2800" i="1" dirty="0">
              <a:solidFill>
                <a:schemeClr val="bg1"/>
              </a:solidFill>
            </a:endParaRPr>
          </a:p>
        </p:txBody>
      </p:sp>
      <p:cxnSp>
        <p:nvCxnSpPr>
          <p:cNvPr id="187" name="Straight Connector 186">
            <a:extLst>
              <a:ext uri="{FF2B5EF4-FFF2-40B4-BE49-F238E27FC236}">
                <a16:creationId xmlns:a16="http://schemas.microsoft.com/office/drawing/2014/main" id="{97BBF96F-A3C7-0804-9ECE-458A9E72912D}"/>
              </a:ext>
            </a:extLst>
          </p:cNvPr>
          <p:cNvCxnSpPr>
            <a:cxnSpLocks/>
            <a:stCxn id="188" idx="0"/>
          </p:cNvCxnSpPr>
          <p:nvPr/>
        </p:nvCxnSpPr>
        <p:spPr>
          <a:xfrm flipV="1">
            <a:off x="4224348" y="11107047"/>
            <a:ext cx="116446" cy="77241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8" name="TextBox 187">
            <a:extLst>
              <a:ext uri="{FF2B5EF4-FFF2-40B4-BE49-F238E27FC236}">
                <a16:creationId xmlns:a16="http://schemas.microsoft.com/office/drawing/2014/main" id="{62D4A0D8-46A6-F1E8-08B6-39C5B01209B2}"/>
              </a:ext>
            </a:extLst>
          </p:cNvPr>
          <p:cNvSpPr txBox="1"/>
          <p:nvPr/>
        </p:nvSpPr>
        <p:spPr>
          <a:xfrm>
            <a:off x="3744685" y="11879457"/>
            <a:ext cx="959326" cy="2769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Percentages</a:t>
            </a:r>
          </a:p>
        </p:txBody>
      </p:sp>
      <p:cxnSp>
        <p:nvCxnSpPr>
          <p:cNvPr id="189" name="Straight Connector 188">
            <a:extLst>
              <a:ext uri="{FF2B5EF4-FFF2-40B4-BE49-F238E27FC236}">
                <a16:creationId xmlns:a16="http://schemas.microsoft.com/office/drawing/2014/main" id="{127E4F2C-6614-487B-68A8-C99E349D6698}"/>
              </a:ext>
            </a:extLst>
          </p:cNvPr>
          <p:cNvCxnSpPr>
            <a:cxnSpLocks/>
            <a:stCxn id="190" idx="2"/>
          </p:cNvCxnSpPr>
          <p:nvPr/>
        </p:nvCxnSpPr>
        <p:spPr>
          <a:xfrm flipH="1">
            <a:off x="3328814" y="10768420"/>
            <a:ext cx="693988" cy="31183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0" name="TextBox 189">
            <a:extLst>
              <a:ext uri="{FF2B5EF4-FFF2-40B4-BE49-F238E27FC236}">
                <a16:creationId xmlns:a16="http://schemas.microsoft.com/office/drawing/2014/main" id="{C46BAB86-8BCB-B6C5-9547-5EE428136BB7}"/>
              </a:ext>
            </a:extLst>
          </p:cNvPr>
          <p:cNvSpPr txBox="1"/>
          <p:nvPr/>
        </p:nvSpPr>
        <p:spPr>
          <a:xfrm>
            <a:off x="3490133" y="10306755"/>
            <a:ext cx="1065338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Compound interest</a:t>
            </a:r>
          </a:p>
        </p:txBody>
      </p:sp>
      <p:cxnSp>
        <p:nvCxnSpPr>
          <p:cNvPr id="193" name="Straight Connector 192">
            <a:extLst>
              <a:ext uri="{FF2B5EF4-FFF2-40B4-BE49-F238E27FC236}">
                <a16:creationId xmlns:a16="http://schemas.microsoft.com/office/drawing/2014/main" id="{FA8B0B1A-F7F4-67AF-A256-F7CA54881EE1}"/>
              </a:ext>
            </a:extLst>
          </p:cNvPr>
          <p:cNvCxnSpPr>
            <a:cxnSpLocks/>
          </p:cNvCxnSpPr>
          <p:nvPr/>
        </p:nvCxnSpPr>
        <p:spPr>
          <a:xfrm flipV="1">
            <a:off x="3257064" y="11102527"/>
            <a:ext cx="567161" cy="43606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4" name="TextBox 193">
            <a:extLst>
              <a:ext uri="{FF2B5EF4-FFF2-40B4-BE49-F238E27FC236}">
                <a16:creationId xmlns:a16="http://schemas.microsoft.com/office/drawing/2014/main" id="{7A1A13D1-939D-37CE-202D-DF78A2856158}"/>
              </a:ext>
            </a:extLst>
          </p:cNvPr>
          <p:cNvSpPr txBox="1"/>
          <p:nvPr/>
        </p:nvSpPr>
        <p:spPr>
          <a:xfrm>
            <a:off x="2696920" y="11567660"/>
            <a:ext cx="906993" cy="64633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Increase and decrease</a:t>
            </a:r>
          </a:p>
        </p:txBody>
      </p:sp>
      <p:cxnSp>
        <p:nvCxnSpPr>
          <p:cNvPr id="59" name="Straight Connector 58">
            <a:extLst>
              <a:ext uri="{FF2B5EF4-FFF2-40B4-BE49-F238E27FC236}">
                <a16:creationId xmlns:a16="http://schemas.microsoft.com/office/drawing/2014/main" id="{3AA85E04-ADF7-B0AC-0E4B-4BA76D0DED28}"/>
              </a:ext>
            </a:extLst>
          </p:cNvPr>
          <p:cNvCxnSpPr>
            <a:cxnSpLocks/>
          </p:cNvCxnSpPr>
          <p:nvPr/>
        </p:nvCxnSpPr>
        <p:spPr>
          <a:xfrm flipV="1">
            <a:off x="2025743" y="11155510"/>
            <a:ext cx="195733" cy="64289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Rectangle 59">
            <a:extLst>
              <a:ext uri="{FF2B5EF4-FFF2-40B4-BE49-F238E27FC236}">
                <a16:creationId xmlns:a16="http://schemas.microsoft.com/office/drawing/2014/main" id="{3331AF35-49BE-5CFE-B73D-23BEB20B4DFB}"/>
              </a:ext>
            </a:extLst>
          </p:cNvPr>
          <p:cNvSpPr/>
          <p:nvPr/>
        </p:nvSpPr>
        <p:spPr>
          <a:xfrm>
            <a:off x="1491318" y="11767074"/>
            <a:ext cx="1110607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Percentage change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B18C9B47-4DB5-79BC-CAFF-223222EDFC25}"/>
              </a:ext>
            </a:extLst>
          </p:cNvPr>
          <p:cNvSpPr txBox="1"/>
          <p:nvPr/>
        </p:nvSpPr>
        <p:spPr>
          <a:xfrm>
            <a:off x="128156" y="11798402"/>
            <a:ext cx="1110607" cy="4616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Area and volume</a:t>
            </a:r>
          </a:p>
        </p:txBody>
      </p:sp>
      <p:cxnSp>
        <p:nvCxnSpPr>
          <p:cNvPr id="62" name="Straight Connector 61">
            <a:extLst>
              <a:ext uri="{FF2B5EF4-FFF2-40B4-BE49-F238E27FC236}">
                <a16:creationId xmlns:a16="http://schemas.microsoft.com/office/drawing/2014/main" id="{52EFF698-E16F-64C7-532B-31BD0D5E8481}"/>
              </a:ext>
            </a:extLst>
          </p:cNvPr>
          <p:cNvCxnSpPr>
            <a:cxnSpLocks/>
            <a:stCxn id="61" idx="0"/>
          </p:cNvCxnSpPr>
          <p:nvPr/>
        </p:nvCxnSpPr>
        <p:spPr>
          <a:xfrm flipV="1">
            <a:off x="683460" y="11126410"/>
            <a:ext cx="1202054" cy="67199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>
            <a:extLst>
              <a:ext uri="{FF2B5EF4-FFF2-40B4-BE49-F238E27FC236}">
                <a16:creationId xmlns:a16="http://schemas.microsoft.com/office/drawing/2014/main" id="{E4F0FE7A-FE02-7C21-7CD0-05EB7A6719CB}"/>
              </a:ext>
            </a:extLst>
          </p:cNvPr>
          <p:cNvCxnSpPr>
            <a:cxnSpLocks/>
          </p:cNvCxnSpPr>
          <p:nvPr/>
        </p:nvCxnSpPr>
        <p:spPr>
          <a:xfrm flipH="1">
            <a:off x="1637619" y="10629180"/>
            <a:ext cx="559238" cy="22383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Rectangle 64">
            <a:extLst>
              <a:ext uri="{FF2B5EF4-FFF2-40B4-BE49-F238E27FC236}">
                <a16:creationId xmlns:a16="http://schemas.microsoft.com/office/drawing/2014/main" id="{BCCC727C-1769-0E40-5A91-945F138351E7}"/>
              </a:ext>
            </a:extLst>
          </p:cNvPr>
          <p:cNvSpPr/>
          <p:nvPr/>
        </p:nvSpPr>
        <p:spPr>
          <a:xfrm>
            <a:off x="1799610" y="9807770"/>
            <a:ext cx="1090188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Cones and spheres</a:t>
            </a: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F4940551-C5C9-973D-A6E4-AA04D7A71C00}"/>
              </a:ext>
            </a:extLst>
          </p:cNvPr>
          <p:cNvSpPr/>
          <p:nvPr/>
        </p:nvSpPr>
        <p:spPr>
          <a:xfrm>
            <a:off x="43035" y="10745819"/>
            <a:ext cx="852400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Volume of 3D shapes</a:t>
            </a:r>
          </a:p>
        </p:txBody>
      </p:sp>
      <p:cxnSp>
        <p:nvCxnSpPr>
          <p:cNvPr id="72" name="Straight Connector 71">
            <a:extLst>
              <a:ext uri="{FF2B5EF4-FFF2-40B4-BE49-F238E27FC236}">
                <a16:creationId xmlns:a16="http://schemas.microsoft.com/office/drawing/2014/main" id="{E23E7317-90A9-C17E-6779-FB0CF225ED9D}"/>
              </a:ext>
            </a:extLst>
          </p:cNvPr>
          <p:cNvCxnSpPr>
            <a:cxnSpLocks/>
          </p:cNvCxnSpPr>
          <p:nvPr/>
        </p:nvCxnSpPr>
        <p:spPr>
          <a:xfrm flipV="1">
            <a:off x="398504" y="10180883"/>
            <a:ext cx="859413" cy="514771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TextBox 84">
            <a:extLst>
              <a:ext uri="{FF2B5EF4-FFF2-40B4-BE49-F238E27FC236}">
                <a16:creationId xmlns:a16="http://schemas.microsoft.com/office/drawing/2014/main" id="{9175CDFA-2C05-D6F9-E57E-654C6E452C9E}"/>
              </a:ext>
            </a:extLst>
          </p:cNvPr>
          <p:cNvSpPr txBox="1"/>
          <p:nvPr/>
        </p:nvSpPr>
        <p:spPr>
          <a:xfrm>
            <a:off x="6157964" y="7924313"/>
            <a:ext cx="1892948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Calculate density, mass and volume</a:t>
            </a: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751DCF12-725C-D595-941A-1F19737E14D3}"/>
              </a:ext>
            </a:extLst>
          </p:cNvPr>
          <p:cNvSpPr txBox="1"/>
          <p:nvPr/>
        </p:nvSpPr>
        <p:spPr>
          <a:xfrm>
            <a:off x="3605234" y="7998338"/>
            <a:ext cx="1188478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Change the subject</a:t>
            </a:r>
          </a:p>
        </p:txBody>
      </p:sp>
      <p:cxnSp>
        <p:nvCxnSpPr>
          <p:cNvPr id="89" name="Straight Connector 88">
            <a:extLst>
              <a:ext uri="{FF2B5EF4-FFF2-40B4-BE49-F238E27FC236}">
                <a16:creationId xmlns:a16="http://schemas.microsoft.com/office/drawing/2014/main" id="{4FD561BB-DFBC-D7AE-8E1A-9E1CD7E872FA}"/>
              </a:ext>
            </a:extLst>
          </p:cNvPr>
          <p:cNvCxnSpPr>
            <a:cxnSpLocks/>
          </p:cNvCxnSpPr>
          <p:nvPr/>
        </p:nvCxnSpPr>
        <p:spPr>
          <a:xfrm flipH="1" flipV="1">
            <a:off x="6279778" y="8824071"/>
            <a:ext cx="134777" cy="70753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Connector 92">
            <a:extLst>
              <a:ext uri="{FF2B5EF4-FFF2-40B4-BE49-F238E27FC236}">
                <a16:creationId xmlns:a16="http://schemas.microsoft.com/office/drawing/2014/main" id="{7FE3B137-70BA-09D9-485E-1C724EDB5432}"/>
              </a:ext>
            </a:extLst>
          </p:cNvPr>
          <p:cNvCxnSpPr>
            <a:cxnSpLocks/>
          </p:cNvCxnSpPr>
          <p:nvPr/>
        </p:nvCxnSpPr>
        <p:spPr>
          <a:xfrm flipH="1">
            <a:off x="4030381" y="8484044"/>
            <a:ext cx="13513" cy="30446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Connector 98">
            <a:extLst>
              <a:ext uri="{FF2B5EF4-FFF2-40B4-BE49-F238E27FC236}">
                <a16:creationId xmlns:a16="http://schemas.microsoft.com/office/drawing/2014/main" id="{F29AA8E2-19E4-BBD8-5EC4-7ED7F43CE80D}"/>
              </a:ext>
            </a:extLst>
          </p:cNvPr>
          <p:cNvCxnSpPr>
            <a:cxnSpLocks/>
          </p:cNvCxnSpPr>
          <p:nvPr/>
        </p:nvCxnSpPr>
        <p:spPr>
          <a:xfrm flipH="1">
            <a:off x="4807490" y="8448801"/>
            <a:ext cx="412514" cy="48339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TextBox 101">
            <a:extLst>
              <a:ext uri="{FF2B5EF4-FFF2-40B4-BE49-F238E27FC236}">
                <a16:creationId xmlns:a16="http://schemas.microsoft.com/office/drawing/2014/main" id="{82FAEF9D-698A-B308-918A-DD212DF72FBD}"/>
              </a:ext>
            </a:extLst>
          </p:cNvPr>
          <p:cNvSpPr txBox="1"/>
          <p:nvPr/>
        </p:nvSpPr>
        <p:spPr>
          <a:xfrm>
            <a:off x="8161603" y="9393820"/>
            <a:ext cx="1034216" cy="4616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Standard form</a:t>
            </a:r>
          </a:p>
        </p:txBody>
      </p:sp>
      <p:sp>
        <p:nvSpPr>
          <p:cNvPr id="104" name="TextBox 103">
            <a:extLst>
              <a:ext uri="{FF2B5EF4-FFF2-40B4-BE49-F238E27FC236}">
                <a16:creationId xmlns:a16="http://schemas.microsoft.com/office/drawing/2014/main" id="{7F313475-E66C-ACE3-3FF0-02A19D450326}"/>
              </a:ext>
            </a:extLst>
          </p:cNvPr>
          <p:cNvSpPr txBox="1"/>
          <p:nvPr/>
        </p:nvSpPr>
        <p:spPr>
          <a:xfrm>
            <a:off x="1071873" y="7703945"/>
            <a:ext cx="1034216" cy="461665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Direct proportion</a:t>
            </a:r>
          </a:p>
        </p:txBody>
      </p:sp>
      <p:sp>
        <p:nvSpPr>
          <p:cNvPr id="106" name="TextBox 105">
            <a:extLst>
              <a:ext uri="{FF2B5EF4-FFF2-40B4-BE49-F238E27FC236}">
                <a16:creationId xmlns:a16="http://schemas.microsoft.com/office/drawing/2014/main" id="{51200CE8-6CA7-AE5D-BC57-4F4CED0B6071}"/>
              </a:ext>
            </a:extLst>
          </p:cNvPr>
          <p:cNvSpPr txBox="1"/>
          <p:nvPr/>
        </p:nvSpPr>
        <p:spPr>
          <a:xfrm>
            <a:off x="2369202" y="5599627"/>
            <a:ext cx="1186804" cy="2769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Constructions</a:t>
            </a:r>
          </a:p>
        </p:txBody>
      </p:sp>
      <p:cxnSp>
        <p:nvCxnSpPr>
          <p:cNvPr id="107" name="Straight Connector 106">
            <a:extLst>
              <a:ext uri="{FF2B5EF4-FFF2-40B4-BE49-F238E27FC236}">
                <a16:creationId xmlns:a16="http://schemas.microsoft.com/office/drawing/2014/main" id="{410C7BF8-97CB-FA12-D014-10B73C14B85E}"/>
              </a:ext>
            </a:extLst>
          </p:cNvPr>
          <p:cNvCxnSpPr>
            <a:cxnSpLocks/>
          </p:cNvCxnSpPr>
          <p:nvPr/>
        </p:nvCxnSpPr>
        <p:spPr>
          <a:xfrm flipH="1">
            <a:off x="1417179" y="10229713"/>
            <a:ext cx="391541" cy="39800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0" name="Rectangle 109">
            <a:extLst>
              <a:ext uri="{FF2B5EF4-FFF2-40B4-BE49-F238E27FC236}">
                <a16:creationId xmlns:a16="http://schemas.microsoft.com/office/drawing/2014/main" id="{66B01431-CFF1-9381-5717-6757219480EE}"/>
              </a:ext>
            </a:extLst>
          </p:cNvPr>
          <p:cNvSpPr/>
          <p:nvPr/>
        </p:nvSpPr>
        <p:spPr>
          <a:xfrm>
            <a:off x="7080248" y="7071372"/>
            <a:ext cx="872414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Tax</a:t>
            </a:r>
          </a:p>
        </p:txBody>
      </p:sp>
      <p:sp>
        <p:nvSpPr>
          <p:cNvPr id="111" name="Rectangle 110">
            <a:extLst>
              <a:ext uri="{FF2B5EF4-FFF2-40B4-BE49-F238E27FC236}">
                <a16:creationId xmlns:a16="http://schemas.microsoft.com/office/drawing/2014/main" id="{B4F16827-5C44-4CBF-6589-45681DCAB99D}"/>
              </a:ext>
            </a:extLst>
          </p:cNvPr>
          <p:cNvSpPr/>
          <p:nvPr/>
        </p:nvSpPr>
        <p:spPr>
          <a:xfrm>
            <a:off x="7934258" y="5870310"/>
            <a:ext cx="1587320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Bills and budgets</a:t>
            </a:r>
          </a:p>
        </p:txBody>
      </p:sp>
      <p:sp>
        <p:nvSpPr>
          <p:cNvPr id="112" name="Rectangle 111">
            <a:extLst>
              <a:ext uri="{FF2B5EF4-FFF2-40B4-BE49-F238E27FC236}">
                <a16:creationId xmlns:a16="http://schemas.microsoft.com/office/drawing/2014/main" id="{DD8DBBD6-6BCB-83A6-DA4C-93DA3A4E5E4A}"/>
              </a:ext>
            </a:extLst>
          </p:cNvPr>
          <p:cNvSpPr/>
          <p:nvPr/>
        </p:nvSpPr>
        <p:spPr>
          <a:xfrm>
            <a:off x="6557963" y="5814322"/>
            <a:ext cx="1081352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Investments</a:t>
            </a:r>
          </a:p>
        </p:txBody>
      </p:sp>
      <p:cxnSp>
        <p:nvCxnSpPr>
          <p:cNvPr id="113" name="Straight Connector 112">
            <a:extLst>
              <a:ext uri="{FF2B5EF4-FFF2-40B4-BE49-F238E27FC236}">
                <a16:creationId xmlns:a16="http://schemas.microsoft.com/office/drawing/2014/main" id="{9382D8EB-513E-2E7D-C7D2-5B1980465326}"/>
              </a:ext>
            </a:extLst>
          </p:cNvPr>
          <p:cNvCxnSpPr>
            <a:cxnSpLocks/>
            <a:stCxn id="112" idx="2"/>
          </p:cNvCxnSpPr>
          <p:nvPr/>
        </p:nvCxnSpPr>
        <p:spPr>
          <a:xfrm>
            <a:off x="7098639" y="6091321"/>
            <a:ext cx="42629" cy="56925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Straight Connector 114">
            <a:extLst>
              <a:ext uri="{FF2B5EF4-FFF2-40B4-BE49-F238E27FC236}">
                <a16:creationId xmlns:a16="http://schemas.microsoft.com/office/drawing/2014/main" id="{21131000-22C3-7BA4-1CE1-AD635E536EA2}"/>
              </a:ext>
            </a:extLst>
          </p:cNvPr>
          <p:cNvCxnSpPr>
            <a:cxnSpLocks/>
          </p:cNvCxnSpPr>
          <p:nvPr/>
        </p:nvCxnSpPr>
        <p:spPr>
          <a:xfrm flipV="1">
            <a:off x="7618792" y="6739786"/>
            <a:ext cx="189754" cy="24953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Straight Connector 116">
            <a:extLst>
              <a:ext uri="{FF2B5EF4-FFF2-40B4-BE49-F238E27FC236}">
                <a16:creationId xmlns:a16="http://schemas.microsoft.com/office/drawing/2014/main" id="{DD6A3CB7-EAAA-7AE6-5191-D3BAD24743B5}"/>
              </a:ext>
            </a:extLst>
          </p:cNvPr>
          <p:cNvCxnSpPr>
            <a:cxnSpLocks/>
            <a:stCxn id="111" idx="2"/>
          </p:cNvCxnSpPr>
          <p:nvPr/>
        </p:nvCxnSpPr>
        <p:spPr>
          <a:xfrm flipH="1">
            <a:off x="7618792" y="6147309"/>
            <a:ext cx="1109126" cy="54935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1" name="Rectangle 120">
            <a:extLst>
              <a:ext uri="{FF2B5EF4-FFF2-40B4-BE49-F238E27FC236}">
                <a16:creationId xmlns:a16="http://schemas.microsoft.com/office/drawing/2014/main" id="{AD7A338E-B6A1-289B-D670-EC6F63B6544D}"/>
              </a:ext>
            </a:extLst>
          </p:cNvPr>
          <p:cNvSpPr/>
          <p:nvPr/>
        </p:nvSpPr>
        <p:spPr>
          <a:xfrm>
            <a:off x="59487" y="6731714"/>
            <a:ext cx="1034216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Inverse proportion</a:t>
            </a:r>
          </a:p>
        </p:txBody>
      </p:sp>
      <p:sp>
        <p:nvSpPr>
          <p:cNvPr id="1030" name="TextBox 1029">
            <a:extLst>
              <a:ext uri="{FF2B5EF4-FFF2-40B4-BE49-F238E27FC236}">
                <a16:creationId xmlns:a16="http://schemas.microsoft.com/office/drawing/2014/main" id="{E480FC7D-6252-8DB2-CC28-855CB26F8922}"/>
              </a:ext>
            </a:extLst>
          </p:cNvPr>
          <p:cNvSpPr txBox="1"/>
          <p:nvPr/>
        </p:nvSpPr>
        <p:spPr>
          <a:xfrm>
            <a:off x="5044475" y="5768832"/>
            <a:ext cx="1034216" cy="4616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Straight line graphs</a:t>
            </a:r>
          </a:p>
        </p:txBody>
      </p:sp>
      <p:sp>
        <p:nvSpPr>
          <p:cNvPr id="1031" name="Rectangle 1030">
            <a:extLst>
              <a:ext uri="{FF2B5EF4-FFF2-40B4-BE49-F238E27FC236}">
                <a16:creationId xmlns:a16="http://schemas.microsoft.com/office/drawing/2014/main" id="{9B66A166-1617-9156-BB37-743CFCA11B17}"/>
              </a:ext>
            </a:extLst>
          </p:cNvPr>
          <p:cNvSpPr/>
          <p:nvPr/>
        </p:nvSpPr>
        <p:spPr>
          <a:xfrm>
            <a:off x="4555471" y="7099559"/>
            <a:ext cx="1148874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Y=</a:t>
            </a:r>
            <a:r>
              <a:rPr lang="en-GB" sz="1200" dirty="0" err="1"/>
              <a:t>mc+c</a:t>
            </a:r>
            <a:endParaRPr lang="en-GB" sz="1200" dirty="0"/>
          </a:p>
        </p:txBody>
      </p:sp>
      <p:sp>
        <p:nvSpPr>
          <p:cNvPr id="1032" name="Rectangle 1031">
            <a:extLst>
              <a:ext uri="{FF2B5EF4-FFF2-40B4-BE49-F238E27FC236}">
                <a16:creationId xmlns:a16="http://schemas.microsoft.com/office/drawing/2014/main" id="{D06E46D7-06E0-14E7-321A-F9657B1ED7BE}"/>
              </a:ext>
            </a:extLst>
          </p:cNvPr>
          <p:cNvSpPr/>
          <p:nvPr/>
        </p:nvSpPr>
        <p:spPr>
          <a:xfrm>
            <a:off x="3795642" y="5624648"/>
            <a:ext cx="934928" cy="646331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Draw straight line graphs</a:t>
            </a:r>
          </a:p>
        </p:txBody>
      </p:sp>
      <p:cxnSp>
        <p:nvCxnSpPr>
          <p:cNvPr id="1035" name="Straight Connector 1034">
            <a:extLst>
              <a:ext uri="{FF2B5EF4-FFF2-40B4-BE49-F238E27FC236}">
                <a16:creationId xmlns:a16="http://schemas.microsoft.com/office/drawing/2014/main" id="{4A3C7892-F891-868D-71AD-0E4C54D0D61F}"/>
              </a:ext>
            </a:extLst>
          </p:cNvPr>
          <p:cNvCxnSpPr>
            <a:cxnSpLocks/>
          </p:cNvCxnSpPr>
          <p:nvPr/>
        </p:nvCxnSpPr>
        <p:spPr>
          <a:xfrm flipH="1">
            <a:off x="5129908" y="6257931"/>
            <a:ext cx="491691" cy="401341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7" name="Straight Connector 1036">
            <a:extLst>
              <a:ext uri="{FF2B5EF4-FFF2-40B4-BE49-F238E27FC236}">
                <a16:creationId xmlns:a16="http://schemas.microsoft.com/office/drawing/2014/main" id="{82DF5989-C78F-5444-30BD-A6F9571882C3}"/>
              </a:ext>
            </a:extLst>
          </p:cNvPr>
          <p:cNvCxnSpPr>
            <a:cxnSpLocks/>
            <a:stCxn id="1032" idx="2"/>
          </p:cNvCxnSpPr>
          <p:nvPr/>
        </p:nvCxnSpPr>
        <p:spPr>
          <a:xfrm>
            <a:off x="4263106" y="6270979"/>
            <a:ext cx="233857" cy="40712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9" name="Straight Connector 1038">
            <a:extLst>
              <a:ext uri="{FF2B5EF4-FFF2-40B4-BE49-F238E27FC236}">
                <a16:creationId xmlns:a16="http://schemas.microsoft.com/office/drawing/2014/main" id="{BDD25FCB-E28A-1431-35CF-4A3391D23BDB}"/>
              </a:ext>
            </a:extLst>
          </p:cNvPr>
          <p:cNvCxnSpPr>
            <a:cxnSpLocks/>
            <a:stCxn id="1031" idx="0"/>
          </p:cNvCxnSpPr>
          <p:nvPr/>
        </p:nvCxnSpPr>
        <p:spPr>
          <a:xfrm flipH="1" flipV="1">
            <a:off x="4889192" y="6658021"/>
            <a:ext cx="240716" cy="44153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2" name="Straight Connector 1041">
            <a:extLst>
              <a:ext uri="{FF2B5EF4-FFF2-40B4-BE49-F238E27FC236}">
                <a16:creationId xmlns:a16="http://schemas.microsoft.com/office/drawing/2014/main" id="{C8A0CD71-859B-EF1A-557E-5D090BDA8C13}"/>
              </a:ext>
            </a:extLst>
          </p:cNvPr>
          <p:cNvCxnSpPr>
            <a:cxnSpLocks/>
            <a:stCxn id="43" idx="0"/>
          </p:cNvCxnSpPr>
          <p:nvPr/>
        </p:nvCxnSpPr>
        <p:spPr>
          <a:xfrm flipV="1">
            <a:off x="3359488" y="6755987"/>
            <a:ext cx="99150" cy="44511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7" name="Rectangle 1046">
            <a:extLst>
              <a:ext uri="{FF2B5EF4-FFF2-40B4-BE49-F238E27FC236}">
                <a16:creationId xmlns:a16="http://schemas.microsoft.com/office/drawing/2014/main" id="{1A34D288-E68E-35DB-C55B-330E2DBB092A}"/>
              </a:ext>
            </a:extLst>
          </p:cNvPr>
          <p:cNvSpPr/>
          <p:nvPr/>
        </p:nvSpPr>
        <p:spPr>
          <a:xfrm>
            <a:off x="6868077" y="9928633"/>
            <a:ext cx="1411723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Calculate speed distance, time</a:t>
            </a:r>
          </a:p>
        </p:txBody>
      </p:sp>
      <p:sp>
        <p:nvSpPr>
          <p:cNvPr id="1048" name="Rectangle 1047">
            <a:extLst>
              <a:ext uri="{FF2B5EF4-FFF2-40B4-BE49-F238E27FC236}">
                <a16:creationId xmlns:a16="http://schemas.microsoft.com/office/drawing/2014/main" id="{942323B9-6427-A39D-2746-30CA863A744B}"/>
              </a:ext>
            </a:extLst>
          </p:cNvPr>
          <p:cNvSpPr/>
          <p:nvPr/>
        </p:nvSpPr>
        <p:spPr>
          <a:xfrm>
            <a:off x="5919048" y="7176690"/>
            <a:ext cx="934928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Insurance</a:t>
            </a:r>
          </a:p>
        </p:txBody>
      </p:sp>
      <p:cxnSp>
        <p:nvCxnSpPr>
          <p:cNvPr id="1053" name="Straight Connector 1052">
            <a:extLst>
              <a:ext uri="{FF2B5EF4-FFF2-40B4-BE49-F238E27FC236}">
                <a16:creationId xmlns:a16="http://schemas.microsoft.com/office/drawing/2014/main" id="{DC4AC63B-2B93-2740-3D21-AF728A36C967}"/>
              </a:ext>
            </a:extLst>
          </p:cNvPr>
          <p:cNvCxnSpPr>
            <a:cxnSpLocks/>
            <a:stCxn id="1048" idx="0"/>
          </p:cNvCxnSpPr>
          <p:nvPr/>
        </p:nvCxnSpPr>
        <p:spPr>
          <a:xfrm flipH="1" flipV="1">
            <a:off x="5931999" y="6716420"/>
            <a:ext cx="454513" cy="46027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5" name="TextBox 1054">
            <a:extLst>
              <a:ext uri="{FF2B5EF4-FFF2-40B4-BE49-F238E27FC236}">
                <a16:creationId xmlns:a16="http://schemas.microsoft.com/office/drawing/2014/main" id="{44DC3E67-5D4F-06F0-414A-77F699039E23}"/>
              </a:ext>
            </a:extLst>
          </p:cNvPr>
          <p:cNvSpPr txBox="1"/>
          <p:nvPr/>
        </p:nvSpPr>
        <p:spPr>
          <a:xfrm>
            <a:off x="1955234" y="9409341"/>
            <a:ext cx="2060388" cy="2769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Equations and inequalities</a:t>
            </a:r>
          </a:p>
        </p:txBody>
      </p:sp>
      <p:cxnSp>
        <p:nvCxnSpPr>
          <p:cNvPr id="1062" name="Straight Connector 1061">
            <a:extLst>
              <a:ext uri="{FF2B5EF4-FFF2-40B4-BE49-F238E27FC236}">
                <a16:creationId xmlns:a16="http://schemas.microsoft.com/office/drawing/2014/main" id="{2C582A43-3BF7-AFDA-33F0-15AD3F063FB5}"/>
              </a:ext>
            </a:extLst>
          </p:cNvPr>
          <p:cNvCxnSpPr>
            <a:cxnSpLocks/>
          </p:cNvCxnSpPr>
          <p:nvPr/>
        </p:nvCxnSpPr>
        <p:spPr>
          <a:xfrm flipH="1" flipV="1">
            <a:off x="3159103" y="8935701"/>
            <a:ext cx="63567" cy="43685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66" name="TextBox 1065">
            <a:extLst>
              <a:ext uri="{FF2B5EF4-FFF2-40B4-BE49-F238E27FC236}">
                <a16:creationId xmlns:a16="http://schemas.microsoft.com/office/drawing/2014/main" id="{470CCEA9-2AF3-0A44-A141-306B5DDD5502}"/>
              </a:ext>
            </a:extLst>
          </p:cNvPr>
          <p:cNvSpPr txBox="1"/>
          <p:nvPr/>
        </p:nvSpPr>
        <p:spPr>
          <a:xfrm>
            <a:off x="2357415" y="7807169"/>
            <a:ext cx="1199604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Solve inequalities</a:t>
            </a:r>
          </a:p>
        </p:txBody>
      </p:sp>
      <p:cxnSp>
        <p:nvCxnSpPr>
          <p:cNvPr id="1067" name="Straight Connector 1066">
            <a:extLst>
              <a:ext uri="{FF2B5EF4-FFF2-40B4-BE49-F238E27FC236}">
                <a16:creationId xmlns:a16="http://schemas.microsoft.com/office/drawing/2014/main" id="{DFD3761D-9271-D82B-4814-1E889BC39274}"/>
              </a:ext>
            </a:extLst>
          </p:cNvPr>
          <p:cNvCxnSpPr>
            <a:cxnSpLocks/>
          </p:cNvCxnSpPr>
          <p:nvPr/>
        </p:nvCxnSpPr>
        <p:spPr>
          <a:xfrm>
            <a:off x="3248880" y="8306146"/>
            <a:ext cx="290065" cy="58987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0" name="Rectangle 159">
            <a:extLst>
              <a:ext uri="{FF2B5EF4-FFF2-40B4-BE49-F238E27FC236}">
                <a16:creationId xmlns:a16="http://schemas.microsoft.com/office/drawing/2014/main" id="{91717876-3259-73FD-17F5-3A22095D30F5}"/>
              </a:ext>
            </a:extLst>
          </p:cNvPr>
          <p:cNvSpPr/>
          <p:nvPr/>
        </p:nvSpPr>
        <p:spPr>
          <a:xfrm>
            <a:off x="233577" y="7652020"/>
            <a:ext cx="779491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Ratio and algebra</a:t>
            </a:r>
          </a:p>
        </p:txBody>
      </p:sp>
      <p:cxnSp>
        <p:nvCxnSpPr>
          <p:cNvPr id="170" name="Straight Connector 169">
            <a:extLst>
              <a:ext uri="{FF2B5EF4-FFF2-40B4-BE49-F238E27FC236}">
                <a16:creationId xmlns:a16="http://schemas.microsoft.com/office/drawing/2014/main" id="{6C209EB0-4355-B570-841C-71B03C389F33}"/>
              </a:ext>
            </a:extLst>
          </p:cNvPr>
          <p:cNvCxnSpPr>
            <a:cxnSpLocks/>
            <a:stCxn id="104" idx="0"/>
          </p:cNvCxnSpPr>
          <p:nvPr/>
        </p:nvCxnSpPr>
        <p:spPr>
          <a:xfrm flipV="1">
            <a:off x="1588981" y="6700718"/>
            <a:ext cx="45884" cy="100322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2" name="Straight Connector 171">
            <a:extLst>
              <a:ext uri="{FF2B5EF4-FFF2-40B4-BE49-F238E27FC236}">
                <a16:creationId xmlns:a16="http://schemas.microsoft.com/office/drawing/2014/main" id="{FDDFA74C-964E-DD63-B0AF-D9E76B78287E}"/>
              </a:ext>
            </a:extLst>
          </p:cNvPr>
          <p:cNvCxnSpPr>
            <a:cxnSpLocks/>
          </p:cNvCxnSpPr>
          <p:nvPr/>
        </p:nvCxnSpPr>
        <p:spPr>
          <a:xfrm flipV="1">
            <a:off x="1015162" y="6268048"/>
            <a:ext cx="360198" cy="1478839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7" name="Straight Connector 176">
            <a:extLst>
              <a:ext uri="{FF2B5EF4-FFF2-40B4-BE49-F238E27FC236}">
                <a16:creationId xmlns:a16="http://schemas.microsoft.com/office/drawing/2014/main" id="{D8E56DD9-4885-F300-71FE-42198E29502F}"/>
              </a:ext>
            </a:extLst>
          </p:cNvPr>
          <p:cNvCxnSpPr>
            <a:cxnSpLocks/>
          </p:cNvCxnSpPr>
          <p:nvPr/>
        </p:nvCxnSpPr>
        <p:spPr>
          <a:xfrm flipV="1">
            <a:off x="873191" y="5870310"/>
            <a:ext cx="368561" cy="85657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0" name="Straight Connector 179">
            <a:extLst>
              <a:ext uri="{FF2B5EF4-FFF2-40B4-BE49-F238E27FC236}">
                <a16:creationId xmlns:a16="http://schemas.microsoft.com/office/drawing/2014/main" id="{90669B98-38A5-2217-219B-3FA4093A9B9F}"/>
              </a:ext>
            </a:extLst>
          </p:cNvPr>
          <p:cNvCxnSpPr>
            <a:cxnSpLocks/>
            <a:stCxn id="106" idx="1"/>
          </p:cNvCxnSpPr>
          <p:nvPr/>
        </p:nvCxnSpPr>
        <p:spPr>
          <a:xfrm flipH="1" flipV="1">
            <a:off x="1374035" y="5686604"/>
            <a:ext cx="995167" cy="5152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6" name="Straight Connector 185">
            <a:extLst>
              <a:ext uri="{FF2B5EF4-FFF2-40B4-BE49-F238E27FC236}">
                <a16:creationId xmlns:a16="http://schemas.microsoft.com/office/drawing/2014/main" id="{B5D4B09B-D66E-EEF6-D60F-3C848F49260B}"/>
              </a:ext>
            </a:extLst>
          </p:cNvPr>
          <p:cNvCxnSpPr>
            <a:cxnSpLocks/>
          </p:cNvCxnSpPr>
          <p:nvPr/>
        </p:nvCxnSpPr>
        <p:spPr>
          <a:xfrm flipV="1">
            <a:off x="983064" y="5488741"/>
            <a:ext cx="233856" cy="24727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" name="Rectangle 204">
            <a:extLst>
              <a:ext uri="{FF2B5EF4-FFF2-40B4-BE49-F238E27FC236}">
                <a16:creationId xmlns:a16="http://schemas.microsoft.com/office/drawing/2014/main" id="{DAB2916D-C938-9C0A-4495-7CBD24EF19C9}"/>
              </a:ext>
            </a:extLst>
          </p:cNvPr>
          <p:cNvSpPr/>
          <p:nvPr/>
        </p:nvSpPr>
        <p:spPr>
          <a:xfrm>
            <a:off x="8588" y="4853883"/>
            <a:ext cx="953468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Bisect a line</a:t>
            </a:r>
          </a:p>
        </p:txBody>
      </p:sp>
      <p:sp>
        <p:nvSpPr>
          <p:cNvPr id="267" name="Rectangle 266">
            <a:extLst>
              <a:ext uri="{FF2B5EF4-FFF2-40B4-BE49-F238E27FC236}">
                <a16:creationId xmlns:a16="http://schemas.microsoft.com/office/drawing/2014/main" id="{8D7AE121-C0EC-11DE-EAE9-EAF53AC050A7}"/>
              </a:ext>
            </a:extLst>
          </p:cNvPr>
          <p:cNvSpPr/>
          <p:nvPr/>
        </p:nvSpPr>
        <p:spPr>
          <a:xfrm>
            <a:off x="11930" y="5697237"/>
            <a:ext cx="953468" cy="646331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Draw triangles accurately</a:t>
            </a:r>
          </a:p>
        </p:txBody>
      </p:sp>
      <p:cxnSp>
        <p:nvCxnSpPr>
          <p:cNvPr id="268" name="Straight Connector 267">
            <a:extLst>
              <a:ext uri="{FF2B5EF4-FFF2-40B4-BE49-F238E27FC236}">
                <a16:creationId xmlns:a16="http://schemas.microsoft.com/office/drawing/2014/main" id="{02C43315-8804-28D0-097F-8E0C52C4AC48}"/>
              </a:ext>
            </a:extLst>
          </p:cNvPr>
          <p:cNvCxnSpPr>
            <a:cxnSpLocks/>
          </p:cNvCxnSpPr>
          <p:nvPr/>
        </p:nvCxnSpPr>
        <p:spPr>
          <a:xfrm flipV="1">
            <a:off x="951491" y="5159178"/>
            <a:ext cx="347704" cy="174051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2" name="Straight Connector 271">
            <a:extLst>
              <a:ext uri="{FF2B5EF4-FFF2-40B4-BE49-F238E27FC236}">
                <a16:creationId xmlns:a16="http://schemas.microsoft.com/office/drawing/2014/main" id="{DFE39C41-6959-3603-C86B-7BD9FF37DCAE}"/>
              </a:ext>
            </a:extLst>
          </p:cNvPr>
          <p:cNvCxnSpPr>
            <a:cxnSpLocks/>
          </p:cNvCxnSpPr>
          <p:nvPr/>
        </p:nvCxnSpPr>
        <p:spPr>
          <a:xfrm flipV="1">
            <a:off x="1118554" y="4966131"/>
            <a:ext cx="287820" cy="6886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4" name="Rectangle 273">
            <a:extLst>
              <a:ext uri="{FF2B5EF4-FFF2-40B4-BE49-F238E27FC236}">
                <a16:creationId xmlns:a16="http://schemas.microsoft.com/office/drawing/2014/main" id="{CEEF6C45-9009-E53C-E1E3-8AC51823DF65}"/>
              </a:ext>
            </a:extLst>
          </p:cNvPr>
          <p:cNvSpPr/>
          <p:nvPr/>
        </p:nvSpPr>
        <p:spPr>
          <a:xfrm>
            <a:off x="508868" y="3900264"/>
            <a:ext cx="1516876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Expand and factorise </a:t>
            </a:r>
          </a:p>
        </p:txBody>
      </p:sp>
      <p:cxnSp>
        <p:nvCxnSpPr>
          <p:cNvPr id="275" name="Straight Connector 274">
            <a:extLst>
              <a:ext uri="{FF2B5EF4-FFF2-40B4-BE49-F238E27FC236}">
                <a16:creationId xmlns:a16="http://schemas.microsoft.com/office/drawing/2014/main" id="{FB23F8DB-FBB6-AB06-D1F8-7911156B41FC}"/>
              </a:ext>
            </a:extLst>
          </p:cNvPr>
          <p:cNvCxnSpPr>
            <a:cxnSpLocks/>
          </p:cNvCxnSpPr>
          <p:nvPr/>
        </p:nvCxnSpPr>
        <p:spPr>
          <a:xfrm>
            <a:off x="1443971" y="4171254"/>
            <a:ext cx="532553" cy="35569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2" name="Rectangle 281">
            <a:extLst>
              <a:ext uri="{FF2B5EF4-FFF2-40B4-BE49-F238E27FC236}">
                <a16:creationId xmlns:a16="http://schemas.microsoft.com/office/drawing/2014/main" id="{C60B08FD-E645-E833-9C8A-DB0DAFE14A59}"/>
              </a:ext>
            </a:extLst>
          </p:cNvPr>
          <p:cNvSpPr/>
          <p:nvPr/>
        </p:nvSpPr>
        <p:spPr>
          <a:xfrm>
            <a:off x="2161558" y="4930419"/>
            <a:ext cx="1500192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Perpendicular bisectors</a:t>
            </a:r>
          </a:p>
        </p:txBody>
      </p:sp>
      <p:sp>
        <p:nvSpPr>
          <p:cNvPr id="283" name="Rectangle 282">
            <a:extLst>
              <a:ext uri="{FF2B5EF4-FFF2-40B4-BE49-F238E27FC236}">
                <a16:creationId xmlns:a16="http://schemas.microsoft.com/office/drawing/2014/main" id="{FBD6514C-A4F5-B8D9-8AA8-6F4C40C3623E}"/>
              </a:ext>
            </a:extLst>
          </p:cNvPr>
          <p:cNvSpPr/>
          <p:nvPr/>
        </p:nvSpPr>
        <p:spPr>
          <a:xfrm>
            <a:off x="-13774" y="4326671"/>
            <a:ext cx="1134984" cy="461665"/>
          </a:xfrm>
          <a:prstGeom prst="rect">
            <a:avLst/>
          </a:prstGeom>
          <a:solidFill>
            <a:srgbClr val="C9F1FF"/>
          </a:solidFill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b="1" dirty="0"/>
              <a:t>Algebraic Manipulation</a:t>
            </a:r>
          </a:p>
        </p:txBody>
      </p:sp>
      <p:cxnSp>
        <p:nvCxnSpPr>
          <p:cNvPr id="287" name="Straight Connector 286">
            <a:extLst>
              <a:ext uri="{FF2B5EF4-FFF2-40B4-BE49-F238E27FC236}">
                <a16:creationId xmlns:a16="http://schemas.microsoft.com/office/drawing/2014/main" id="{34CC5235-8501-69CF-39D6-D00C66C2C081}"/>
              </a:ext>
            </a:extLst>
          </p:cNvPr>
          <p:cNvCxnSpPr>
            <a:cxnSpLocks/>
          </p:cNvCxnSpPr>
          <p:nvPr/>
        </p:nvCxnSpPr>
        <p:spPr>
          <a:xfrm>
            <a:off x="1133560" y="4488828"/>
            <a:ext cx="586353" cy="15202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9" name="Straight Connector 288">
            <a:extLst>
              <a:ext uri="{FF2B5EF4-FFF2-40B4-BE49-F238E27FC236}">
                <a16:creationId xmlns:a16="http://schemas.microsoft.com/office/drawing/2014/main" id="{A4732D33-AF93-8BF5-FA27-3A28D736D4CF}"/>
              </a:ext>
            </a:extLst>
          </p:cNvPr>
          <p:cNvCxnSpPr>
            <a:cxnSpLocks/>
            <a:stCxn id="282" idx="1"/>
          </p:cNvCxnSpPr>
          <p:nvPr/>
        </p:nvCxnSpPr>
        <p:spPr>
          <a:xfrm flipH="1" flipV="1">
            <a:off x="1420091" y="4735919"/>
            <a:ext cx="741467" cy="42533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0" name="TextBox 299">
            <a:extLst>
              <a:ext uri="{FF2B5EF4-FFF2-40B4-BE49-F238E27FC236}">
                <a16:creationId xmlns:a16="http://schemas.microsoft.com/office/drawing/2014/main" id="{4C187390-CE7B-D46E-D158-94708384600D}"/>
              </a:ext>
            </a:extLst>
          </p:cNvPr>
          <p:cNvSpPr txBox="1"/>
          <p:nvPr/>
        </p:nvSpPr>
        <p:spPr>
          <a:xfrm>
            <a:off x="4402639" y="3661480"/>
            <a:ext cx="1080669" cy="2769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Pythagoras</a:t>
            </a:r>
          </a:p>
        </p:txBody>
      </p:sp>
      <p:sp>
        <p:nvSpPr>
          <p:cNvPr id="301" name="TextBox 300">
            <a:extLst>
              <a:ext uri="{FF2B5EF4-FFF2-40B4-BE49-F238E27FC236}">
                <a16:creationId xmlns:a16="http://schemas.microsoft.com/office/drawing/2014/main" id="{ECE93F74-A9C7-EA59-A403-EC71EE418709}"/>
              </a:ext>
            </a:extLst>
          </p:cNvPr>
          <p:cNvSpPr txBox="1"/>
          <p:nvPr/>
        </p:nvSpPr>
        <p:spPr>
          <a:xfrm>
            <a:off x="5621599" y="1224471"/>
            <a:ext cx="1653047" cy="2769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Transformations</a:t>
            </a:r>
          </a:p>
        </p:txBody>
      </p:sp>
      <p:sp>
        <p:nvSpPr>
          <p:cNvPr id="307" name="TextBox 306">
            <a:extLst>
              <a:ext uri="{FF2B5EF4-FFF2-40B4-BE49-F238E27FC236}">
                <a16:creationId xmlns:a16="http://schemas.microsoft.com/office/drawing/2014/main" id="{045AE83E-A147-A67E-724C-2CC85AEFE6D1}"/>
              </a:ext>
            </a:extLst>
          </p:cNvPr>
          <p:cNvSpPr txBox="1"/>
          <p:nvPr/>
        </p:nvSpPr>
        <p:spPr>
          <a:xfrm>
            <a:off x="6989289" y="3364112"/>
            <a:ext cx="1079741" cy="2769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Probability</a:t>
            </a:r>
          </a:p>
        </p:txBody>
      </p:sp>
      <p:sp>
        <p:nvSpPr>
          <p:cNvPr id="316" name="Rectangle 315">
            <a:extLst>
              <a:ext uri="{FF2B5EF4-FFF2-40B4-BE49-F238E27FC236}">
                <a16:creationId xmlns:a16="http://schemas.microsoft.com/office/drawing/2014/main" id="{5FE4BEC3-EED5-B67F-6BF8-14194462C201}"/>
              </a:ext>
            </a:extLst>
          </p:cNvPr>
          <p:cNvSpPr/>
          <p:nvPr/>
        </p:nvSpPr>
        <p:spPr>
          <a:xfrm>
            <a:off x="5064679" y="5110143"/>
            <a:ext cx="1288886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Calculate the hypotenuse</a:t>
            </a:r>
          </a:p>
        </p:txBody>
      </p:sp>
      <p:sp>
        <p:nvSpPr>
          <p:cNvPr id="319" name="Rectangle 318">
            <a:extLst>
              <a:ext uri="{FF2B5EF4-FFF2-40B4-BE49-F238E27FC236}">
                <a16:creationId xmlns:a16="http://schemas.microsoft.com/office/drawing/2014/main" id="{9D06188C-40B4-F9DF-40C5-9D064AE3DA71}"/>
              </a:ext>
            </a:extLst>
          </p:cNvPr>
          <p:cNvSpPr/>
          <p:nvPr/>
        </p:nvSpPr>
        <p:spPr>
          <a:xfrm>
            <a:off x="5477543" y="3406515"/>
            <a:ext cx="882701" cy="646331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Calculate the shorter side</a:t>
            </a:r>
          </a:p>
        </p:txBody>
      </p:sp>
      <p:sp>
        <p:nvSpPr>
          <p:cNvPr id="321" name="Rectangle 320">
            <a:extLst>
              <a:ext uri="{FF2B5EF4-FFF2-40B4-BE49-F238E27FC236}">
                <a16:creationId xmlns:a16="http://schemas.microsoft.com/office/drawing/2014/main" id="{6FD2484A-771F-F821-94ED-1A664746CD12}"/>
              </a:ext>
            </a:extLst>
          </p:cNvPr>
          <p:cNvSpPr/>
          <p:nvPr/>
        </p:nvSpPr>
        <p:spPr>
          <a:xfrm>
            <a:off x="6414555" y="3770347"/>
            <a:ext cx="1555360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Draw a quadratic graph</a:t>
            </a:r>
          </a:p>
        </p:txBody>
      </p:sp>
      <p:cxnSp>
        <p:nvCxnSpPr>
          <p:cNvPr id="322" name="Straight Connector 321">
            <a:extLst>
              <a:ext uri="{FF2B5EF4-FFF2-40B4-BE49-F238E27FC236}">
                <a16:creationId xmlns:a16="http://schemas.microsoft.com/office/drawing/2014/main" id="{A20FA986-455E-8C1F-A71B-A674F443F65A}"/>
              </a:ext>
            </a:extLst>
          </p:cNvPr>
          <p:cNvCxnSpPr>
            <a:cxnSpLocks/>
            <a:stCxn id="300" idx="2"/>
          </p:cNvCxnSpPr>
          <p:nvPr/>
        </p:nvCxnSpPr>
        <p:spPr>
          <a:xfrm>
            <a:off x="4942974" y="3938479"/>
            <a:ext cx="90364" cy="56393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4" name="Straight Connector 323">
            <a:extLst>
              <a:ext uri="{FF2B5EF4-FFF2-40B4-BE49-F238E27FC236}">
                <a16:creationId xmlns:a16="http://schemas.microsoft.com/office/drawing/2014/main" id="{41AB1556-5439-8064-BFF3-B2AB465493A6}"/>
              </a:ext>
            </a:extLst>
          </p:cNvPr>
          <p:cNvCxnSpPr>
            <a:cxnSpLocks/>
            <a:stCxn id="319" idx="2"/>
          </p:cNvCxnSpPr>
          <p:nvPr/>
        </p:nvCxnSpPr>
        <p:spPr>
          <a:xfrm>
            <a:off x="5918894" y="4052846"/>
            <a:ext cx="168062" cy="39213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2" name="Straight Connector 331">
            <a:extLst>
              <a:ext uri="{FF2B5EF4-FFF2-40B4-BE49-F238E27FC236}">
                <a16:creationId xmlns:a16="http://schemas.microsoft.com/office/drawing/2014/main" id="{FD6072D4-6D93-B36E-2753-5B8CD70A640D}"/>
              </a:ext>
            </a:extLst>
          </p:cNvPr>
          <p:cNvCxnSpPr>
            <a:cxnSpLocks/>
          </p:cNvCxnSpPr>
          <p:nvPr/>
        </p:nvCxnSpPr>
        <p:spPr>
          <a:xfrm flipV="1">
            <a:off x="5893046" y="4640852"/>
            <a:ext cx="45851" cy="45301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4" name="Straight Connector 333">
            <a:extLst>
              <a:ext uri="{FF2B5EF4-FFF2-40B4-BE49-F238E27FC236}">
                <a16:creationId xmlns:a16="http://schemas.microsoft.com/office/drawing/2014/main" id="{49E06B33-54C0-B8C3-1E99-8E133474A21D}"/>
              </a:ext>
            </a:extLst>
          </p:cNvPr>
          <p:cNvCxnSpPr>
            <a:cxnSpLocks/>
          </p:cNvCxnSpPr>
          <p:nvPr/>
        </p:nvCxnSpPr>
        <p:spPr>
          <a:xfrm flipH="1">
            <a:off x="6924254" y="4236202"/>
            <a:ext cx="44396" cy="31419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9" name="Straight Connector 338">
            <a:extLst>
              <a:ext uri="{FF2B5EF4-FFF2-40B4-BE49-F238E27FC236}">
                <a16:creationId xmlns:a16="http://schemas.microsoft.com/office/drawing/2014/main" id="{0D9C6334-F9AE-BA87-7B0B-829651F86E0A}"/>
              </a:ext>
            </a:extLst>
          </p:cNvPr>
          <p:cNvCxnSpPr>
            <a:cxnSpLocks/>
          </p:cNvCxnSpPr>
          <p:nvPr/>
        </p:nvCxnSpPr>
        <p:spPr>
          <a:xfrm>
            <a:off x="7870624" y="3019245"/>
            <a:ext cx="484044" cy="31332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5" name="Rectangle 344">
            <a:extLst>
              <a:ext uri="{FF2B5EF4-FFF2-40B4-BE49-F238E27FC236}">
                <a16:creationId xmlns:a16="http://schemas.microsoft.com/office/drawing/2014/main" id="{3643CDF5-CEAD-F4A4-159B-F5EC1470D51F}"/>
              </a:ext>
            </a:extLst>
          </p:cNvPr>
          <p:cNvSpPr/>
          <p:nvPr/>
        </p:nvSpPr>
        <p:spPr>
          <a:xfrm>
            <a:off x="3914620" y="856072"/>
            <a:ext cx="1323229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Enlargement </a:t>
            </a:r>
          </a:p>
        </p:txBody>
      </p:sp>
      <p:sp>
        <p:nvSpPr>
          <p:cNvPr id="346" name="Rectangle 345">
            <a:extLst>
              <a:ext uri="{FF2B5EF4-FFF2-40B4-BE49-F238E27FC236}">
                <a16:creationId xmlns:a16="http://schemas.microsoft.com/office/drawing/2014/main" id="{06CE4F10-5AA8-436A-DC9F-A19F87FD7281}"/>
              </a:ext>
            </a:extLst>
          </p:cNvPr>
          <p:cNvSpPr/>
          <p:nvPr/>
        </p:nvSpPr>
        <p:spPr>
          <a:xfrm>
            <a:off x="4827159" y="2861924"/>
            <a:ext cx="1444906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Rotation</a:t>
            </a:r>
          </a:p>
        </p:txBody>
      </p:sp>
      <p:cxnSp>
        <p:nvCxnSpPr>
          <p:cNvPr id="351" name="Straight Connector 350">
            <a:extLst>
              <a:ext uri="{FF2B5EF4-FFF2-40B4-BE49-F238E27FC236}">
                <a16:creationId xmlns:a16="http://schemas.microsoft.com/office/drawing/2014/main" id="{149FD14A-4BA8-4B64-9225-92311DC9D263}"/>
              </a:ext>
            </a:extLst>
          </p:cNvPr>
          <p:cNvCxnSpPr>
            <a:cxnSpLocks/>
          </p:cNvCxnSpPr>
          <p:nvPr/>
        </p:nvCxnSpPr>
        <p:spPr>
          <a:xfrm flipH="1" flipV="1">
            <a:off x="8530674" y="4234656"/>
            <a:ext cx="304152" cy="34922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6" name="Rectangle 385">
            <a:extLst>
              <a:ext uri="{FF2B5EF4-FFF2-40B4-BE49-F238E27FC236}">
                <a16:creationId xmlns:a16="http://schemas.microsoft.com/office/drawing/2014/main" id="{238D843D-D821-BC28-D6F8-C470A495EC37}"/>
              </a:ext>
            </a:extLst>
          </p:cNvPr>
          <p:cNvSpPr/>
          <p:nvPr/>
        </p:nvSpPr>
        <p:spPr>
          <a:xfrm>
            <a:off x="3490133" y="3133922"/>
            <a:ext cx="933348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Translation</a:t>
            </a:r>
          </a:p>
        </p:txBody>
      </p:sp>
      <p:cxnSp>
        <p:nvCxnSpPr>
          <p:cNvPr id="394" name="Straight Connector 393">
            <a:extLst>
              <a:ext uri="{FF2B5EF4-FFF2-40B4-BE49-F238E27FC236}">
                <a16:creationId xmlns:a16="http://schemas.microsoft.com/office/drawing/2014/main" id="{478B56D1-40D1-E66B-F876-D69EDE0C72AC}"/>
              </a:ext>
            </a:extLst>
          </p:cNvPr>
          <p:cNvCxnSpPr>
            <a:cxnSpLocks/>
          </p:cNvCxnSpPr>
          <p:nvPr/>
        </p:nvCxnSpPr>
        <p:spPr>
          <a:xfrm flipH="1">
            <a:off x="8345057" y="2182212"/>
            <a:ext cx="171606" cy="31501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7" name="Rectangle 396">
            <a:extLst>
              <a:ext uri="{FF2B5EF4-FFF2-40B4-BE49-F238E27FC236}">
                <a16:creationId xmlns:a16="http://schemas.microsoft.com/office/drawing/2014/main" id="{5DC7081D-CF7D-FF3F-97EB-64E05C63D862}"/>
              </a:ext>
            </a:extLst>
          </p:cNvPr>
          <p:cNvSpPr/>
          <p:nvPr/>
        </p:nvSpPr>
        <p:spPr>
          <a:xfrm>
            <a:off x="8501368" y="4603747"/>
            <a:ext cx="1020210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Interpret cubic graphs</a:t>
            </a:r>
          </a:p>
        </p:txBody>
      </p:sp>
      <p:sp>
        <p:nvSpPr>
          <p:cNvPr id="398" name="Rectangle 397">
            <a:extLst>
              <a:ext uri="{FF2B5EF4-FFF2-40B4-BE49-F238E27FC236}">
                <a16:creationId xmlns:a16="http://schemas.microsoft.com/office/drawing/2014/main" id="{D4DF5B7E-D31A-7CD3-C6CE-3CB8A1CC853F}"/>
              </a:ext>
            </a:extLst>
          </p:cNvPr>
          <p:cNvSpPr/>
          <p:nvPr/>
        </p:nvSpPr>
        <p:spPr>
          <a:xfrm>
            <a:off x="6868077" y="2829550"/>
            <a:ext cx="1018066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Venn diagrams</a:t>
            </a:r>
          </a:p>
        </p:txBody>
      </p:sp>
      <p:cxnSp>
        <p:nvCxnSpPr>
          <p:cNvPr id="403" name="Straight Connector 402">
            <a:extLst>
              <a:ext uri="{FF2B5EF4-FFF2-40B4-BE49-F238E27FC236}">
                <a16:creationId xmlns:a16="http://schemas.microsoft.com/office/drawing/2014/main" id="{E5B5932F-B2C0-3122-E6AB-8B67AA62F206}"/>
              </a:ext>
            </a:extLst>
          </p:cNvPr>
          <p:cNvCxnSpPr>
            <a:cxnSpLocks/>
            <a:stCxn id="345" idx="2"/>
          </p:cNvCxnSpPr>
          <p:nvPr/>
        </p:nvCxnSpPr>
        <p:spPr>
          <a:xfrm>
            <a:off x="4576235" y="1133071"/>
            <a:ext cx="224365" cy="111916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0" name="Straight Connector 409">
            <a:extLst>
              <a:ext uri="{FF2B5EF4-FFF2-40B4-BE49-F238E27FC236}">
                <a16:creationId xmlns:a16="http://schemas.microsoft.com/office/drawing/2014/main" id="{ACDD4D11-2401-39AA-505A-BD87CEC1D73E}"/>
              </a:ext>
            </a:extLst>
          </p:cNvPr>
          <p:cNvCxnSpPr>
            <a:cxnSpLocks/>
          </p:cNvCxnSpPr>
          <p:nvPr/>
        </p:nvCxnSpPr>
        <p:spPr>
          <a:xfrm flipH="1" flipV="1">
            <a:off x="4490435" y="2419940"/>
            <a:ext cx="482263" cy="45484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8" name="Rectangle 417">
            <a:extLst>
              <a:ext uri="{FF2B5EF4-FFF2-40B4-BE49-F238E27FC236}">
                <a16:creationId xmlns:a16="http://schemas.microsoft.com/office/drawing/2014/main" id="{806CC941-59D5-5D93-2730-5D49CCDAAB0D}"/>
              </a:ext>
            </a:extLst>
          </p:cNvPr>
          <p:cNvSpPr/>
          <p:nvPr/>
        </p:nvSpPr>
        <p:spPr>
          <a:xfrm>
            <a:off x="8498751" y="1260956"/>
            <a:ext cx="875033" cy="1015663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Expected outcomes and relative frequency</a:t>
            </a:r>
          </a:p>
        </p:txBody>
      </p:sp>
      <p:sp>
        <p:nvSpPr>
          <p:cNvPr id="420" name="Rectangle 419">
            <a:extLst>
              <a:ext uri="{FF2B5EF4-FFF2-40B4-BE49-F238E27FC236}">
                <a16:creationId xmlns:a16="http://schemas.microsoft.com/office/drawing/2014/main" id="{DB92EE59-D870-8C73-8FF2-EECEBCE2C1F3}"/>
              </a:ext>
            </a:extLst>
          </p:cNvPr>
          <p:cNvSpPr/>
          <p:nvPr/>
        </p:nvSpPr>
        <p:spPr>
          <a:xfrm>
            <a:off x="2857335" y="1324072"/>
            <a:ext cx="1610030" cy="646331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Solve simultaneous equations to find two values</a:t>
            </a:r>
          </a:p>
        </p:txBody>
      </p:sp>
      <p:sp>
        <p:nvSpPr>
          <p:cNvPr id="421" name="Rectangle 420">
            <a:extLst>
              <a:ext uri="{FF2B5EF4-FFF2-40B4-BE49-F238E27FC236}">
                <a16:creationId xmlns:a16="http://schemas.microsoft.com/office/drawing/2014/main" id="{ADC8102D-5FF2-E865-CAB0-657C1BEE3488}"/>
              </a:ext>
            </a:extLst>
          </p:cNvPr>
          <p:cNvSpPr/>
          <p:nvPr/>
        </p:nvSpPr>
        <p:spPr>
          <a:xfrm>
            <a:off x="91950" y="2070826"/>
            <a:ext cx="923212" cy="646331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Label sides of a triangle</a:t>
            </a:r>
          </a:p>
        </p:txBody>
      </p:sp>
      <p:sp>
        <p:nvSpPr>
          <p:cNvPr id="424" name="Rectangle 423">
            <a:extLst>
              <a:ext uri="{FF2B5EF4-FFF2-40B4-BE49-F238E27FC236}">
                <a16:creationId xmlns:a16="http://schemas.microsoft.com/office/drawing/2014/main" id="{8CE5BE1B-8856-D812-E5D5-26A3EA307553}"/>
              </a:ext>
            </a:extLst>
          </p:cNvPr>
          <p:cNvSpPr/>
          <p:nvPr/>
        </p:nvSpPr>
        <p:spPr>
          <a:xfrm>
            <a:off x="227592" y="3067966"/>
            <a:ext cx="1335685" cy="276999"/>
          </a:xfrm>
          <a:prstGeom prst="rect">
            <a:avLst/>
          </a:prstGeom>
          <a:solidFill>
            <a:srgbClr val="C9F1FF"/>
          </a:solidFill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b="1" dirty="0"/>
              <a:t>Trigonometry</a:t>
            </a:r>
          </a:p>
        </p:txBody>
      </p:sp>
      <p:cxnSp>
        <p:nvCxnSpPr>
          <p:cNvPr id="425" name="Straight Connector 424">
            <a:extLst>
              <a:ext uri="{FF2B5EF4-FFF2-40B4-BE49-F238E27FC236}">
                <a16:creationId xmlns:a16="http://schemas.microsoft.com/office/drawing/2014/main" id="{54E0F695-C327-CC93-6A4F-921A496FAF9B}"/>
              </a:ext>
            </a:extLst>
          </p:cNvPr>
          <p:cNvCxnSpPr>
            <a:cxnSpLocks/>
          </p:cNvCxnSpPr>
          <p:nvPr/>
        </p:nvCxnSpPr>
        <p:spPr>
          <a:xfrm flipH="1">
            <a:off x="2064047" y="1785304"/>
            <a:ext cx="825751" cy="57676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7" name="Straight Connector 426">
            <a:extLst>
              <a:ext uri="{FF2B5EF4-FFF2-40B4-BE49-F238E27FC236}">
                <a16:creationId xmlns:a16="http://schemas.microsoft.com/office/drawing/2014/main" id="{39E19683-7222-C2A8-2988-7D1F89F2F7A8}"/>
              </a:ext>
            </a:extLst>
          </p:cNvPr>
          <p:cNvCxnSpPr>
            <a:cxnSpLocks/>
            <a:stCxn id="249" idx="0"/>
          </p:cNvCxnSpPr>
          <p:nvPr/>
        </p:nvCxnSpPr>
        <p:spPr>
          <a:xfrm flipV="1">
            <a:off x="2868855" y="2552749"/>
            <a:ext cx="0" cy="439539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9" name="Straight Connector 448">
            <a:extLst>
              <a:ext uri="{FF2B5EF4-FFF2-40B4-BE49-F238E27FC236}">
                <a16:creationId xmlns:a16="http://schemas.microsoft.com/office/drawing/2014/main" id="{2C69CB8A-613B-73EF-C145-CD086E243F8A}"/>
              </a:ext>
            </a:extLst>
          </p:cNvPr>
          <p:cNvCxnSpPr>
            <a:cxnSpLocks/>
          </p:cNvCxnSpPr>
          <p:nvPr/>
        </p:nvCxnSpPr>
        <p:spPr>
          <a:xfrm flipV="1">
            <a:off x="981860" y="2524485"/>
            <a:ext cx="638664" cy="53696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1" name="Straight Connector 450">
            <a:extLst>
              <a:ext uri="{FF2B5EF4-FFF2-40B4-BE49-F238E27FC236}">
                <a16:creationId xmlns:a16="http://schemas.microsoft.com/office/drawing/2014/main" id="{30935AF3-4F3D-5AAD-1B43-7F69CBCFE535}"/>
              </a:ext>
            </a:extLst>
          </p:cNvPr>
          <p:cNvCxnSpPr>
            <a:cxnSpLocks/>
            <a:stCxn id="421" idx="3"/>
          </p:cNvCxnSpPr>
          <p:nvPr/>
        </p:nvCxnSpPr>
        <p:spPr>
          <a:xfrm flipV="1">
            <a:off x="1015162" y="2262216"/>
            <a:ext cx="598063" cy="13177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3" name="Rectangle 452">
            <a:extLst>
              <a:ext uri="{FF2B5EF4-FFF2-40B4-BE49-F238E27FC236}">
                <a16:creationId xmlns:a16="http://schemas.microsoft.com/office/drawing/2014/main" id="{748D074D-736F-FED1-4B64-48B8650FD9A2}"/>
              </a:ext>
            </a:extLst>
          </p:cNvPr>
          <p:cNvSpPr/>
          <p:nvPr/>
        </p:nvSpPr>
        <p:spPr>
          <a:xfrm>
            <a:off x="84288" y="1246350"/>
            <a:ext cx="1009415" cy="646331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Find missing sides in a triangle</a:t>
            </a:r>
          </a:p>
        </p:txBody>
      </p:sp>
      <p:cxnSp>
        <p:nvCxnSpPr>
          <p:cNvPr id="456" name="Straight Connector 455">
            <a:extLst>
              <a:ext uri="{FF2B5EF4-FFF2-40B4-BE49-F238E27FC236}">
                <a16:creationId xmlns:a16="http://schemas.microsoft.com/office/drawing/2014/main" id="{7F7A69C6-B9F5-2FEC-8553-A5FAEF1BAC6F}"/>
              </a:ext>
            </a:extLst>
          </p:cNvPr>
          <p:cNvCxnSpPr>
            <a:cxnSpLocks/>
            <a:stCxn id="453" idx="3"/>
          </p:cNvCxnSpPr>
          <p:nvPr/>
        </p:nvCxnSpPr>
        <p:spPr>
          <a:xfrm flipV="1">
            <a:off x="1093703" y="1544885"/>
            <a:ext cx="651151" cy="24631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262A8729-2EFF-CB46-9D22-B046602E8F96}"/>
              </a:ext>
            </a:extLst>
          </p:cNvPr>
          <p:cNvCxnSpPr>
            <a:cxnSpLocks/>
            <a:stCxn id="386" idx="0"/>
          </p:cNvCxnSpPr>
          <p:nvPr/>
        </p:nvCxnSpPr>
        <p:spPr>
          <a:xfrm flipV="1">
            <a:off x="3956807" y="2472799"/>
            <a:ext cx="99995" cy="66112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5AB01180-B0D0-53EB-02B6-284676A58D1C}"/>
              </a:ext>
            </a:extLst>
          </p:cNvPr>
          <p:cNvCxnSpPr>
            <a:cxnSpLocks/>
          </p:cNvCxnSpPr>
          <p:nvPr/>
        </p:nvCxnSpPr>
        <p:spPr>
          <a:xfrm flipH="1">
            <a:off x="5407139" y="1502294"/>
            <a:ext cx="827505" cy="78837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D228A522-03F7-5036-75AD-EE14C277DA28}"/>
              </a:ext>
            </a:extLst>
          </p:cNvPr>
          <p:cNvCxnSpPr>
            <a:cxnSpLocks/>
            <a:stCxn id="27" idx="0"/>
          </p:cNvCxnSpPr>
          <p:nvPr/>
        </p:nvCxnSpPr>
        <p:spPr>
          <a:xfrm flipH="1" flipV="1">
            <a:off x="7822752" y="4524011"/>
            <a:ext cx="702759" cy="62682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ectangle 26">
            <a:extLst>
              <a:ext uri="{FF2B5EF4-FFF2-40B4-BE49-F238E27FC236}">
                <a16:creationId xmlns:a16="http://schemas.microsoft.com/office/drawing/2014/main" id="{151E6391-DDE1-D4CE-AB10-8103B514A68F}"/>
              </a:ext>
            </a:extLst>
          </p:cNvPr>
          <p:cNvSpPr/>
          <p:nvPr/>
        </p:nvSpPr>
        <p:spPr>
          <a:xfrm>
            <a:off x="7731851" y="5150831"/>
            <a:ext cx="1587320" cy="646331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Recognise reciprocal and exponential graphs</a:t>
            </a:r>
          </a:p>
        </p:txBody>
      </p:sp>
      <p:sp>
        <p:nvSpPr>
          <p:cNvPr id="249" name="TextBox 248">
            <a:extLst>
              <a:ext uri="{FF2B5EF4-FFF2-40B4-BE49-F238E27FC236}">
                <a16:creationId xmlns:a16="http://schemas.microsoft.com/office/drawing/2014/main" id="{892CEB8A-8352-130D-DCD1-B0E5A759FC5F}"/>
              </a:ext>
            </a:extLst>
          </p:cNvPr>
          <p:cNvSpPr txBox="1"/>
          <p:nvPr/>
        </p:nvSpPr>
        <p:spPr>
          <a:xfrm>
            <a:off x="2298104" y="2992288"/>
            <a:ext cx="1141501" cy="4616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Simultaneous equations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75EB58C8-E3F3-710C-5615-C0B1531D6A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51568" y="12353599"/>
            <a:ext cx="3362325" cy="257175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EF24060F-1A5A-B447-5BA5-A5E2243545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82384" y="138327"/>
            <a:ext cx="1771650" cy="590550"/>
          </a:xfrm>
          <a:prstGeom prst="rect">
            <a:avLst/>
          </a:prstGeom>
        </p:spPr>
      </p:pic>
      <p:grpSp>
        <p:nvGrpSpPr>
          <p:cNvPr id="269" name="Group 268">
            <a:extLst>
              <a:ext uri="{FF2B5EF4-FFF2-40B4-BE49-F238E27FC236}">
                <a16:creationId xmlns:a16="http://schemas.microsoft.com/office/drawing/2014/main" id="{A819766A-96F3-F2F9-CBB9-93A348091C6E}"/>
              </a:ext>
            </a:extLst>
          </p:cNvPr>
          <p:cNvGrpSpPr/>
          <p:nvPr/>
        </p:nvGrpSpPr>
        <p:grpSpPr>
          <a:xfrm>
            <a:off x="6784988" y="2102854"/>
            <a:ext cx="1214980" cy="572610"/>
            <a:chOff x="1212628" y="4031237"/>
            <a:chExt cx="1214980" cy="1304869"/>
          </a:xfrm>
        </p:grpSpPr>
        <p:sp>
          <p:nvSpPr>
            <p:cNvPr id="270" name="Oval 269">
              <a:extLst>
                <a:ext uri="{FF2B5EF4-FFF2-40B4-BE49-F238E27FC236}">
                  <a16:creationId xmlns:a16="http://schemas.microsoft.com/office/drawing/2014/main" id="{CAD949A9-D5EB-B8F3-0E95-826F162EA92B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rgbClr val="F600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1" name="Oval 270">
              <a:extLst>
                <a:ext uri="{FF2B5EF4-FFF2-40B4-BE49-F238E27FC236}">
                  <a16:creationId xmlns:a16="http://schemas.microsoft.com/office/drawing/2014/main" id="{9D6C7B74-7899-F4CC-12C0-9F73143F7275}"/>
                </a:ext>
              </a:extLst>
            </p:cNvPr>
            <p:cNvSpPr/>
            <p:nvPr/>
          </p:nvSpPr>
          <p:spPr>
            <a:xfrm>
              <a:off x="1276551" y="4222010"/>
              <a:ext cx="1073583" cy="9033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900" dirty="0">
                  <a:solidFill>
                    <a:schemeClr val="tx1"/>
                  </a:solidFill>
                </a:rPr>
                <a:t>Assessment 3</a:t>
              </a:r>
              <a:endParaRPr lang="en-US" sz="7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273" name="Group 272">
            <a:extLst>
              <a:ext uri="{FF2B5EF4-FFF2-40B4-BE49-F238E27FC236}">
                <a16:creationId xmlns:a16="http://schemas.microsoft.com/office/drawing/2014/main" id="{F13D09E4-31F5-A501-DD82-FEE1DF2201B4}"/>
              </a:ext>
            </a:extLst>
          </p:cNvPr>
          <p:cNvGrpSpPr/>
          <p:nvPr/>
        </p:nvGrpSpPr>
        <p:grpSpPr>
          <a:xfrm>
            <a:off x="689443" y="6141636"/>
            <a:ext cx="1214980" cy="572610"/>
            <a:chOff x="1212628" y="4031237"/>
            <a:chExt cx="1214980" cy="1304869"/>
          </a:xfrm>
        </p:grpSpPr>
        <p:sp>
          <p:nvSpPr>
            <p:cNvPr id="276" name="Oval 275">
              <a:extLst>
                <a:ext uri="{FF2B5EF4-FFF2-40B4-BE49-F238E27FC236}">
                  <a16:creationId xmlns:a16="http://schemas.microsoft.com/office/drawing/2014/main" id="{E32D2967-D102-3E48-970F-AC443F8A4205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rgbClr val="F600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7" name="Oval 276">
              <a:extLst>
                <a:ext uri="{FF2B5EF4-FFF2-40B4-BE49-F238E27FC236}">
                  <a16:creationId xmlns:a16="http://schemas.microsoft.com/office/drawing/2014/main" id="{4CDB7651-6AF9-A51E-A88D-15479CCDDB76}"/>
                </a:ext>
              </a:extLst>
            </p:cNvPr>
            <p:cNvSpPr/>
            <p:nvPr/>
          </p:nvSpPr>
          <p:spPr>
            <a:xfrm>
              <a:off x="1276551" y="4222010"/>
              <a:ext cx="1073583" cy="9033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900" dirty="0">
                  <a:solidFill>
                    <a:schemeClr val="tx1"/>
                  </a:solidFill>
                </a:rPr>
                <a:t>Assessment 2</a:t>
              </a:r>
              <a:endParaRPr lang="en-US" sz="7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278" name="Group 277">
            <a:extLst>
              <a:ext uri="{FF2B5EF4-FFF2-40B4-BE49-F238E27FC236}">
                <a16:creationId xmlns:a16="http://schemas.microsoft.com/office/drawing/2014/main" id="{258CC06C-5559-8001-22FE-B3DC646B2616}"/>
              </a:ext>
            </a:extLst>
          </p:cNvPr>
          <p:cNvGrpSpPr/>
          <p:nvPr/>
        </p:nvGrpSpPr>
        <p:grpSpPr>
          <a:xfrm>
            <a:off x="1928774" y="8617893"/>
            <a:ext cx="1214980" cy="572610"/>
            <a:chOff x="1212628" y="4031237"/>
            <a:chExt cx="1214980" cy="1304869"/>
          </a:xfrm>
        </p:grpSpPr>
        <p:sp>
          <p:nvSpPr>
            <p:cNvPr id="279" name="Oval 278">
              <a:extLst>
                <a:ext uri="{FF2B5EF4-FFF2-40B4-BE49-F238E27FC236}">
                  <a16:creationId xmlns:a16="http://schemas.microsoft.com/office/drawing/2014/main" id="{E9EE9BD7-3744-0C40-2F43-F506E1BEA1E1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rgbClr val="F600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0" name="Oval 279">
              <a:extLst>
                <a:ext uri="{FF2B5EF4-FFF2-40B4-BE49-F238E27FC236}">
                  <a16:creationId xmlns:a16="http://schemas.microsoft.com/office/drawing/2014/main" id="{A4686C42-D05A-3A5D-8858-3807CBA293E4}"/>
                </a:ext>
              </a:extLst>
            </p:cNvPr>
            <p:cNvSpPr/>
            <p:nvPr/>
          </p:nvSpPr>
          <p:spPr>
            <a:xfrm>
              <a:off x="1276551" y="4222010"/>
              <a:ext cx="1073583" cy="9033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900" dirty="0">
                  <a:solidFill>
                    <a:schemeClr val="tx1"/>
                  </a:solidFill>
                </a:rPr>
                <a:t>Assessment 1</a:t>
              </a:r>
              <a:endParaRPr lang="en-US" sz="7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281" name="Group 280">
            <a:extLst>
              <a:ext uri="{FF2B5EF4-FFF2-40B4-BE49-F238E27FC236}">
                <a16:creationId xmlns:a16="http://schemas.microsoft.com/office/drawing/2014/main" id="{7129A9AF-019F-7A39-52A4-BA56247670F3}"/>
              </a:ext>
            </a:extLst>
          </p:cNvPr>
          <p:cNvGrpSpPr/>
          <p:nvPr/>
        </p:nvGrpSpPr>
        <p:grpSpPr>
          <a:xfrm>
            <a:off x="6195536" y="10846800"/>
            <a:ext cx="1214980" cy="572610"/>
            <a:chOff x="1212628" y="4031237"/>
            <a:chExt cx="1214980" cy="1304869"/>
          </a:xfrm>
        </p:grpSpPr>
        <p:sp>
          <p:nvSpPr>
            <p:cNvPr id="284" name="Oval 283">
              <a:extLst>
                <a:ext uri="{FF2B5EF4-FFF2-40B4-BE49-F238E27FC236}">
                  <a16:creationId xmlns:a16="http://schemas.microsoft.com/office/drawing/2014/main" id="{309C74CE-9ED9-D31E-5E3A-7725ED9E78D3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rgbClr val="F600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5" name="Oval 284">
              <a:extLst>
                <a:ext uri="{FF2B5EF4-FFF2-40B4-BE49-F238E27FC236}">
                  <a16:creationId xmlns:a16="http://schemas.microsoft.com/office/drawing/2014/main" id="{6FE28690-9964-0AF8-6989-334402AB56DD}"/>
                </a:ext>
              </a:extLst>
            </p:cNvPr>
            <p:cNvSpPr/>
            <p:nvPr/>
          </p:nvSpPr>
          <p:spPr>
            <a:xfrm>
              <a:off x="1276551" y="4222010"/>
              <a:ext cx="1073583" cy="9033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900" dirty="0">
                  <a:solidFill>
                    <a:schemeClr val="tx1"/>
                  </a:solidFill>
                </a:rPr>
                <a:t>Baseline</a:t>
              </a:r>
            </a:p>
            <a:p>
              <a:pPr algn="ctr"/>
              <a:r>
                <a:rPr lang="en-US" sz="900" dirty="0">
                  <a:solidFill>
                    <a:schemeClr val="tx1"/>
                  </a:solidFill>
                </a:rPr>
                <a:t>Assessment </a:t>
              </a:r>
              <a:endParaRPr lang="en-US" sz="700" dirty="0">
                <a:solidFill>
                  <a:schemeClr val="tx1"/>
                </a:solidFill>
              </a:endParaRPr>
            </a:p>
          </p:txBody>
        </p:sp>
      </p:grpSp>
      <p:sp>
        <p:nvSpPr>
          <p:cNvPr id="14" name="TextBox 13">
            <a:extLst>
              <a:ext uri="{FF2B5EF4-FFF2-40B4-BE49-F238E27FC236}">
                <a16:creationId xmlns:a16="http://schemas.microsoft.com/office/drawing/2014/main" id="{11BB4EE9-CC0F-A96E-5FB4-5685A9402015}"/>
              </a:ext>
            </a:extLst>
          </p:cNvPr>
          <p:cNvSpPr txBox="1"/>
          <p:nvPr/>
        </p:nvSpPr>
        <p:spPr>
          <a:xfrm>
            <a:off x="2230022" y="10343475"/>
            <a:ext cx="1065338" cy="27699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Surface area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11CCE815-84D8-13B8-9B6E-A9631BE06D0A}"/>
              </a:ext>
            </a:extLst>
          </p:cNvPr>
          <p:cNvCxnSpPr>
            <a:cxnSpLocks/>
          </p:cNvCxnSpPr>
          <p:nvPr/>
        </p:nvCxnSpPr>
        <p:spPr>
          <a:xfrm flipH="1" flipV="1">
            <a:off x="5392905" y="9029032"/>
            <a:ext cx="80184" cy="48892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7BA8C948-E6A6-F1CE-19D6-F4C108FFE40E}"/>
              </a:ext>
            </a:extLst>
          </p:cNvPr>
          <p:cNvSpPr txBox="1"/>
          <p:nvPr/>
        </p:nvSpPr>
        <p:spPr>
          <a:xfrm>
            <a:off x="6188108" y="9518621"/>
            <a:ext cx="1034216" cy="2769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Rates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25A2E14-7347-1ADA-E640-0BB9BCBE4850}"/>
              </a:ext>
            </a:extLst>
          </p:cNvPr>
          <p:cNvSpPr txBox="1"/>
          <p:nvPr/>
        </p:nvSpPr>
        <p:spPr>
          <a:xfrm>
            <a:off x="4924860" y="8129534"/>
            <a:ext cx="1034216" cy="2769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Fractions</a:t>
            </a:r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D4B2FA18-904B-D45C-770E-50AEB11BA67F}"/>
              </a:ext>
            </a:extLst>
          </p:cNvPr>
          <p:cNvCxnSpPr>
            <a:cxnSpLocks/>
          </p:cNvCxnSpPr>
          <p:nvPr/>
        </p:nvCxnSpPr>
        <p:spPr>
          <a:xfrm flipH="1" flipV="1">
            <a:off x="7232678" y="9056357"/>
            <a:ext cx="241651" cy="77478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689D928C-BADB-FC8B-AB09-30FFD9F44F73}"/>
              </a:ext>
            </a:extLst>
          </p:cNvPr>
          <p:cNvCxnSpPr>
            <a:cxnSpLocks/>
          </p:cNvCxnSpPr>
          <p:nvPr/>
        </p:nvCxnSpPr>
        <p:spPr>
          <a:xfrm>
            <a:off x="6611685" y="8401044"/>
            <a:ext cx="872475" cy="45555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Rectangle 42">
            <a:extLst>
              <a:ext uri="{FF2B5EF4-FFF2-40B4-BE49-F238E27FC236}">
                <a16:creationId xmlns:a16="http://schemas.microsoft.com/office/drawing/2014/main" id="{A22945DC-6B31-652B-4DF5-365F35AA418F}"/>
              </a:ext>
            </a:extLst>
          </p:cNvPr>
          <p:cNvSpPr/>
          <p:nvPr/>
        </p:nvSpPr>
        <p:spPr>
          <a:xfrm>
            <a:off x="2785051" y="7201104"/>
            <a:ext cx="1148874" cy="461665"/>
          </a:xfrm>
          <a:prstGeom prst="rect">
            <a:avLst/>
          </a:prstGeom>
          <a:solidFill>
            <a:srgbClr val="C9F1FF"/>
          </a:solidFill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b="1" dirty="0"/>
              <a:t>Ratio and proportion</a:t>
            </a:r>
          </a:p>
        </p:txBody>
      </p:sp>
      <p:sp>
        <p:nvSpPr>
          <p:cNvPr id="452" name="TextBox 451">
            <a:extLst>
              <a:ext uri="{FF2B5EF4-FFF2-40B4-BE49-F238E27FC236}">
                <a16:creationId xmlns:a16="http://schemas.microsoft.com/office/drawing/2014/main" id="{5EDC62EE-F539-07B8-42A2-23235A60741E}"/>
              </a:ext>
            </a:extLst>
          </p:cNvPr>
          <p:cNvSpPr txBox="1"/>
          <p:nvPr/>
        </p:nvSpPr>
        <p:spPr>
          <a:xfrm>
            <a:off x="2232837" y="6205501"/>
            <a:ext cx="491224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 dirty="0"/>
          </a:p>
        </p:txBody>
      </p:sp>
      <p:sp>
        <p:nvSpPr>
          <p:cNvPr id="455" name="TextBox 454">
            <a:extLst>
              <a:ext uri="{FF2B5EF4-FFF2-40B4-BE49-F238E27FC236}">
                <a16:creationId xmlns:a16="http://schemas.microsoft.com/office/drawing/2014/main" id="{95A2AA27-D425-33C7-C2E5-5AE9DFDD3CD7}"/>
              </a:ext>
            </a:extLst>
          </p:cNvPr>
          <p:cNvSpPr txBox="1"/>
          <p:nvPr/>
        </p:nvSpPr>
        <p:spPr>
          <a:xfrm>
            <a:off x="2232837" y="6205501"/>
            <a:ext cx="491224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 dirty="0"/>
          </a:p>
        </p:txBody>
      </p:sp>
      <p:pic>
        <p:nvPicPr>
          <p:cNvPr id="465" name="Picture 464">
            <a:extLst>
              <a:ext uri="{FF2B5EF4-FFF2-40B4-BE49-F238E27FC236}">
                <a16:creationId xmlns:a16="http://schemas.microsoft.com/office/drawing/2014/main" id="{7813CA46-7094-30EE-001D-01BEBEFCDD9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99645" y="11714106"/>
            <a:ext cx="454151" cy="423874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0A938FC3-F709-1ADC-1DB8-10B06CABAD4F}"/>
              </a:ext>
            </a:extLst>
          </p:cNvPr>
          <p:cNvSpPr/>
          <p:nvPr/>
        </p:nvSpPr>
        <p:spPr>
          <a:xfrm>
            <a:off x="4463225" y="9513729"/>
            <a:ext cx="1411723" cy="646331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Multiply, divide, add and subtract fractions</a:t>
            </a: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5752F3BD-B770-00C3-2649-37EF24496DA4}"/>
              </a:ext>
            </a:extLst>
          </p:cNvPr>
          <p:cNvCxnSpPr>
            <a:cxnSpLocks/>
          </p:cNvCxnSpPr>
          <p:nvPr/>
        </p:nvCxnSpPr>
        <p:spPr>
          <a:xfrm flipH="1">
            <a:off x="8349176" y="6423084"/>
            <a:ext cx="403845" cy="77802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id="{E5D90E33-9FE5-62A3-1040-09AE386E7D4B}"/>
              </a:ext>
            </a:extLst>
          </p:cNvPr>
          <p:cNvSpPr txBox="1"/>
          <p:nvPr/>
        </p:nvSpPr>
        <p:spPr>
          <a:xfrm>
            <a:off x="8404105" y="6338167"/>
            <a:ext cx="1034216" cy="4616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err="1"/>
              <a:t>Maths</a:t>
            </a:r>
            <a:r>
              <a:rPr lang="en-US" sz="1200" b="1" dirty="0"/>
              <a:t> and money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F45C4402-72A8-C5FA-549E-7C4D8A6731E8}"/>
              </a:ext>
            </a:extLst>
          </p:cNvPr>
          <p:cNvSpPr/>
          <p:nvPr/>
        </p:nvSpPr>
        <p:spPr>
          <a:xfrm>
            <a:off x="2213031" y="3747664"/>
            <a:ext cx="1874769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Expand double brackets</a:t>
            </a:r>
          </a:p>
        </p:txBody>
      </p: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0DBBEFCC-8081-2588-9E96-1D8BB92F9F2A}"/>
              </a:ext>
            </a:extLst>
          </p:cNvPr>
          <p:cNvCxnSpPr>
            <a:cxnSpLocks/>
          </p:cNvCxnSpPr>
          <p:nvPr/>
        </p:nvCxnSpPr>
        <p:spPr>
          <a:xfrm>
            <a:off x="3023453" y="4036418"/>
            <a:ext cx="21564" cy="45610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>
            <a:extLst>
              <a:ext uri="{FF2B5EF4-FFF2-40B4-BE49-F238E27FC236}">
                <a16:creationId xmlns:a16="http://schemas.microsoft.com/office/drawing/2014/main" id="{905145A6-35EA-3A63-FBB4-336DECDC579A}"/>
              </a:ext>
            </a:extLst>
          </p:cNvPr>
          <p:cNvSpPr txBox="1"/>
          <p:nvPr/>
        </p:nvSpPr>
        <p:spPr>
          <a:xfrm>
            <a:off x="6706675" y="5172208"/>
            <a:ext cx="869186" cy="4616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Non linear graphs</a:t>
            </a:r>
          </a:p>
        </p:txBody>
      </p: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5EF9714A-6922-DC42-37A4-67E1B6A850DC}"/>
              </a:ext>
            </a:extLst>
          </p:cNvPr>
          <p:cNvCxnSpPr>
            <a:cxnSpLocks/>
            <a:stCxn id="307" idx="3"/>
          </p:cNvCxnSpPr>
          <p:nvPr/>
        </p:nvCxnSpPr>
        <p:spPr>
          <a:xfrm>
            <a:off x="8069030" y="3502612"/>
            <a:ext cx="380310" cy="2022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19402283-40F9-D72E-92B9-6066EAE98F43}"/>
              </a:ext>
            </a:extLst>
          </p:cNvPr>
          <p:cNvCxnSpPr>
            <a:cxnSpLocks/>
          </p:cNvCxnSpPr>
          <p:nvPr/>
        </p:nvCxnSpPr>
        <p:spPr>
          <a:xfrm flipV="1">
            <a:off x="7379480" y="4716621"/>
            <a:ext cx="0" cy="45240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48" name="Picture 447">
            <a:extLst>
              <a:ext uri="{FF2B5EF4-FFF2-40B4-BE49-F238E27FC236}">
                <a16:creationId xmlns:a16="http://schemas.microsoft.com/office/drawing/2014/main" id="{FEC037B6-0198-1460-08D4-25CD5DD59906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5936" t="23475"/>
          <a:stretch>
            <a:fillRect/>
          </a:stretch>
        </p:blipFill>
        <p:spPr>
          <a:xfrm>
            <a:off x="4561001" y="3219635"/>
            <a:ext cx="797924" cy="357897"/>
          </a:xfrm>
          <a:prstGeom prst="rect">
            <a:avLst/>
          </a:prstGeom>
        </p:spPr>
      </p:pic>
      <p:pic>
        <p:nvPicPr>
          <p:cNvPr id="454" name="Picture 453">
            <a:extLst>
              <a:ext uri="{FF2B5EF4-FFF2-40B4-BE49-F238E27FC236}">
                <a16:creationId xmlns:a16="http://schemas.microsoft.com/office/drawing/2014/main" id="{565F1B1D-63DB-0790-A770-5A282C114A8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96714" y="2957622"/>
            <a:ext cx="703613" cy="659351"/>
          </a:xfrm>
          <a:prstGeom prst="rect">
            <a:avLst/>
          </a:prstGeom>
        </p:spPr>
      </p:pic>
      <p:pic>
        <p:nvPicPr>
          <p:cNvPr id="459" name="Picture 458">
            <a:extLst>
              <a:ext uri="{FF2B5EF4-FFF2-40B4-BE49-F238E27FC236}">
                <a16:creationId xmlns:a16="http://schemas.microsoft.com/office/drawing/2014/main" id="{937D4954-88BC-D6BE-1E42-FBB094C6D3B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9416104"/>
            <a:ext cx="993240" cy="514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30686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485623-FBA6-CCA7-0604-9E40AAEF6B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34">
            <a:extLst>
              <a:ext uri="{FF2B5EF4-FFF2-40B4-BE49-F238E27FC236}">
                <a16:creationId xmlns:a16="http://schemas.microsoft.com/office/drawing/2014/main" id="{8EE2610C-B255-4748-FC86-6DEB2A8554C8}"/>
              </a:ext>
            </a:extLst>
          </p:cNvPr>
          <p:cNvSpPr/>
          <p:nvPr/>
        </p:nvSpPr>
        <p:spPr>
          <a:xfrm rot="16200000">
            <a:off x="1542232" y="1648164"/>
            <a:ext cx="370335" cy="51923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3" name="Block Arc 142">
            <a:extLst>
              <a:ext uri="{FF2B5EF4-FFF2-40B4-BE49-F238E27FC236}">
                <a16:creationId xmlns:a16="http://schemas.microsoft.com/office/drawing/2014/main" id="{3C6EAD99-AE30-C3E6-62F5-22CE67B8D117}"/>
              </a:ext>
            </a:extLst>
          </p:cNvPr>
          <p:cNvSpPr/>
          <p:nvPr/>
        </p:nvSpPr>
        <p:spPr>
          <a:xfrm rot="16200000">
            <a:off x="722268" y="8956305"/>
            <a:ext cx="2779713" cy="2193925"/>
          </a:xfrm>
          <a:prstGeom prst="blockArc">
            <a:avLst>
              <a:gd name="adj1" fmla="val 10794188"/>
              <a:gd name="adj2" fmla="val 156513"/>
              <a:gd name="adj3" fmla="val 2821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>
              <a:solidFill>
                <a:schemeClr val="tx1"/>
              </a:solidFill>
            </a:endParaRPr>
          </a:p>
        </p:txBody>
      </p:sp>
      <p:sp>
        <p:nvSpPr>
          <p:cNvPr id="142" name="Rectangle 141">
            <a:extLst>
              <a:ext uri="{FF2B5EF4-FFF2-40B4-BE49-F238E27FC236}">
                <a16:creationId xmlns:a16="http://schemas.microsoft.com/office/drawing/2014/main" id="{1764DC30-141F-94D8-CDA0-AFA546C8BE9F}"/>
              </a:ext>
            </a:extLst>
          </p:cNvPr>
          <p:cNvSpPr/>
          <p:nvPr/>
        </p:nvSpPr>
        <p:spPr>
          <a:xfrm>
            <a:off x="2107362" y="8666587"/>
            <a:ext cx="5842000" cy="6223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sp>
        <p:nvSpPr>
          <p:cNvPr id="140" name="Block Arc 139">
            <a:extLst>
              <a:ext uri="{FF2B5EF4-FFF2-40B4-BE49-F238E27FC236}">
                <a16:creationId xmlns:a16="http://schemas.microsoft.com/office/drawing/2014/main" id="{8B09AB12-29DA-7719-5D86-90F7B933D13C}"/>
              </a:ext>
            </a:extLst>
          </p:cNvPr>
          <p:cNvSpPr/>
          <p:nvPr/>
        </p:nvSpPr>
        <p:spPr>
          <a:xfrm rot="5400000" flipH="1">
            <a:off x="6483569" y="6722344"/>
            <a:ext cx="2890838" cy="2225675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>
              <a:solidFill>
                <a:schemeClr val="tx1"/>
              </a:solidFill>
            </a:endParaRPr>
          </a:p>
        </p:txBody>
      </p:sp>
      <p:sp>
        <p:nvSpPr>
          <p:cNvPr id="139" name="Rectangle 138">
            <a:extLst>
              <a:ext uri="{FF2B5EF4-FFF2-40B4-BE49-F238E27FC236}">
                <a16:creationId xmlns:a16="http://schemas.microsoft.com/office/drawing/2014/main" id="{2BF4995F-7268-B718-24DA-9C4089429E3A}"/>
              </a:ext>
            </a:extLst>
          </p:cNvPr>
          <p:cNvSpPr/>
          <p:nvPr/>
        </p:nvSpPr>
        <p:spPr>
          <a:xfrm>
            <a:off x="1996120" y="6387520"/>
            <a:ext cx="5929312" cy="61625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sp>
        <p:nvSpPr>
          <p:cNvPr id="138" name="Block Arc 137">
            <a:extLst>
              <a:ext uri="{FF2B5EF4-FFF2-40B4-BE49-F238E27FC236}">
                <a16:creationId xmlns:a16="http://schemas.microsoft.com/office/drawing/2014/main" id="{E5E5E7C6-E29E-4311-9F65-EDAA53E4F9D3}"/>
              </a:ext>
            </a:extLst>
          </p:cNvPr>
          <p:cNvSpPr/>
          <p:nvPr/>
        </p:nvSpPr>
        <p:spPr>
          <a:xfrm rot="16200000">
            <a:off x="702649" y="4547474"/>
            <a:ext cx="2705296" cy="2207611"/>
          </a:xfrm>
          <a:prstGeom prst="blockArc">
            <a:avLst>
              <a:gd name="adj1" fmla="val 10726998"/>
              <a:gd name="adj2" fmla="val 263439"/>
              <a:gd name="adj3" fmla="val 28511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>
              <a:solidFill>
                <a:schemeClr val="tx1"/>
              </a:solidFill>
            </a:endParaRPr>
          </a:p>
        </p:txBody>
      </p:sp>
      <p:sp>
        <p:nvSpPr>
          <p:cNvPr id="136" name="Rectangle 140">
            <a:extLst>
              <a:ext uri="{FF2B5EF4-FFF2-40B4-BE49-F238E27FC236}">
                <a16:creationId xmlns:a16="http://schemas.microsoft.com/office/drawing/2014/main" id="{727C02A9-4FEB-BBE9-8B39-E3E3BB6D349C}"/>
              </a:ext>
            </a:extLst>
          </p:cNvPr>
          <p:cNvSpPr/>
          <p:nvPr/>
        </p:nvSpPr>
        <p:spPr>
          <a:xfrm>
            <a:off x="2069281" y="4294210"/>
            <a:ext cx="5961062" cy="628650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sp>
        <p:nvSpPr>
          <p:cNvPr id="133" name="Block Arc 132">
            <a:extLst>
              <a:ext uri="{FF2B5EF4-FFF2-40B4-BE49-F238E27FC236}">
                <a16:creationId xmlns:a16="http://schemas.microsoft.com/office/drawing/2014/main" id="{FC5584DA-E676-7765-19BA-3A7636BD71BA}"/>
              </a:ext>
            </a:extLst>
          </p:cNvPr>
          <p:cNvSpPr/>
          <p:nvPr/>
        </p:nvSpPr>
        <p:spPr>
          <a:xfrm rot="5400000" flipH="1">
            <a:off x="6336209" y="2345967"/>
            <a:ext cx="2846387" cy="2353731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>
              <a:solidFill>
                <a:schemeClr val="tx1"/>
              </a:solidFill>
            </a:endParaRPr>
          </a:p>
        </p:txBody>
      </p:sp>
      <p:sp>
        <p:nvSpPr>
          <p:cNvPr id="132" name="Rectangle 131">
            <a:extLst>
              <a:ext uri="{FF2B5EF4-FFF2-40B4-BE49-F238E27FC236}">
                <a16:creationId xmlns:a16="http://schemas.microsoft.com/office/drawing/2014/main" id="{53729C9A-373E-BEA7-38E4-0CD5C039DF8E}"/>
              </a:ext>
            </a:extLst>
          </p:cNvPr>
          <p:cNvSpPr/>
          <p:nvPr/>
        </p:nvSpPr>
        <p:spPr>
          <a:xfrm>
            <a:off x="1482431" y="2082483"/>
            <a:ext cx="6340766" cy="650875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sp>
        <p:nvSpPr>
          <p:cNvPr id="146" name="Rectangle 145">
            <a:extLst>
              <a:ext uri="{FF2B5EF4-FFF2-40B4-BE49-F238E27FC236}">
                <a16:creationId xmlns:a16="http://schemas.microsoft.com/office/drawing/2014/main" id="{475D480B-F0DD-C987-E007-132FE0FFF0F5}"/>
              </a:ext>
            </a:extLst>
          </p:cNvPr>
          <p:cNvSpPr/>
          <p:nvPr/>
        </p:nvSpPr>
        <p:spPr>
          <a:xfrm>
            <a:off x="2111478" y="10820791"/>
            <a:ext cx="5842000" cy="6223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cxnSp>
        <p:nvCxnSpPr>
          <p:cNvPr id="176" name="Straight Connector 175">
            <a:extLst>
              <a:ext uri="{FF2B5EF4-FFF2-40B4-BE49-F238E27FC236}">
                <a16:creationId xmlns:a16="http://schemas.microsoft.com/office/drawing/2014/main" id="{2AC28657-323D-016B-144C-0483CA96AD21}"/>
              </a:ext>
            </a:extLst>
          </p:cNvPr>
          <p:cNvCxnSpPr>
            <a:cxnSpLocks/>
          </p:cNvCxnSpPr>
          <p:nvPr/>
        </p:nvCxnSpPr>
        <p:spPr>
          <a:xfrm>
            <a:off x="1883768" y="4569545"/>
            <a:ext cx="6153277" cy="26721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4" name="Rectangle 143">
            <a:extLst>
              <a:ext uri="{FF2B5EF4-FFF2-40B4-BE49-F238E27FC236}">
                <a16:creationId xmlns:a16="http://schemas.microsoft.com/office/drawing/2014/main" id="{925A71C1-795F-DFAA-5983-07C224375E24}"/>
              </a:ext>
            </a:extLst>
          </p:cNvPr>
          <p:cNvSpPr/>
          <p:nvPr/>
        </p:nvSpPr>
        <p:spPr>
          <a:xfrm>
            <a:off x="-13775" y="114972"/>
            <a:ext cx="9589407" cy="642533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2"/>
              </a:solidFill>
            </a:endParaRPr>
          </a:p>
        </p:txBody>
      </p:sp>
      <p:sp>
        <p:nvSpPr>
          <p:cNvPr id="148" name="Rectangle 147">
            <a:extLst>
              <a:ext uri="{FF2B5EF4-FFF2-40B4-BE49-F238E27FC236}">
                <a16:creationId xmlns:a16="http://schemas.microsoft.com/office/drawing/2014/main" id="{F53ACB06-84F6-1DFA-A202-72C9662917E2}"/>
              </a:ext>
            </a:extLst>
          </p:cNvPr>
          <p:cNvSpPr/>
          <p:nvPr/>
        </p:nvSpPr>
        <p:spPr>
          <a:xfrm>
            <a:off x="-13775" y="12283379"/>
            <a:ext cx="9614975" cy="42745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3" name="AutoShape 8" descr="Image result for ferryhill business and enterprise college">
            <a:extLst>
              <a:ext uri="{FF2B5EF4-FFF2-40B4-BE49-F238E27FC236}">
                <a16:creationId xmlns:a16="http://schemas.microsoft.com/office/drawing/2014/main" id="{27D077FA-3061-72B1-9453-68A5F4AA0CBA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57" name="Rectangle 156">
            <a:extLst>
              <a:ext uri="{FF2B5EF4-FFF2-40B4-BE49-F238E27FC236}">
                <a16:creationId xmlns:a16="http://schemas.microsoft.com/office/drawing/2014/main" id="{122749F4-5A36-C336-2FFE-65E1A8A7D594}"/>
              </a:ext>
            </a:extLst>
          </p:cNvPr>
          <p:cNvSpPr/>
          <p:nvPr/>
        </p:nvSpPr>
        <p:spPr>
          <a:xfrm>
            <a:off x="25567" y="41035"/>
            <a:ext cx="530812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b="1" dirty="0">
                <a:solidFill>
                  <a:schemeClr val="bg1"/>
                </a:solidFill>
              </a:rPr>
              <a:t>YEAR 10 Mathematics</a:t>
            </a:r>
          </a:p>
        </p:txBody>
      </p:sp>
      <p:sp>
        <p:nvSpPr>
          <p:cNvPr id="405" name="Rectangle 404">
            <a:extLst>
              <a:ext uri="{FF2B5EF4-FFF2-40B4-BE49-F238E27FC236}">
                <a16:creationId xmlns:a16="http://schemas.microsoft.com/office/drawing/2014/main" id="{A839E059-4030-7BF9-DBE5-91AFE419DF5F}"/>
              </a:ext>
            </a:extLst>
          </p:cNvPr>
          <p:cNvSpPr/>
          <p:nvPr/>
        </p:nvSpPr>
        <p:spPr>
          <a:xfrm>
            <a:off x="1216777" y="771288"/>
            <a:ext cx="1084672" cy="58477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Year 11</a:t>
            </a:r>
          </a:p>
          <a:p>
            <a:pPr algn="ctr"/>
            <a:r>
              <a:rPr lang="en-GB" sz="1200" dirty="0"/>
              <a:t>Maths</a:t>
            </a:r>
          </a:p>
          <a:p>
            <a:endParaRPr lang="en-GB" sz="800" dirty="0"/>
          </a:p>
        </p:txBody>
      </p:sp>
      <p:cxnSp>
        <p:nvCxnSpPr>
          <p:cNvPr id="147" name="Straight Connector 146">
            <a:extLst>
              <a:ext uri="{FF2B5EF4-FFF2-40B4-BE49-F238E27FC236}">
                <a16:creationId xmlns:a16="http://schemas.microsoft.com/office/drawing/2014/main" id="{2013AF10-1EDC-0968-D471-5A72ABA3FD1F}"/>
              </a:ext>
            </a:extLst>
          </p:cNvPr>
          <p:cNvCxnSpPr>
            <a:cxnSpLocks/>
          </p:cNvCxnSpPr>
          <p:nvPr/>
        </p:nvCxnSpPr>
        <p:spPr>
          <a:xfrm flipV="1">
            <a:off x="1985618" y="2397097"/>
            <a:ext cx="6063528" cy="31116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9" name="Straight Connector 148">
            <a:extLst>
              <a:ext uri="{FF2B5EF4-FFF2-40B4-BE49-F238E27FC236}">
                <a16:creationId xmlns:a16="http://schemas.microsoft.com/office/drawing/2014/main" id="{63C546DD-D2D6-4E29-D8E5-AF87FE09D2AC}"/>
              </a:ext>
            </a:extLst>
          </p:cNvPr>
          <p:cNvCxnSpPr>
            <a:cxnSpLocks/>
          </p:cNvCxnSpPr>
          <p:nvPr/>
        </p:nvCxnSpPr>
        <p:spPr>
          <a:xfrm>
            <a:off x="1983506" y="11091729"/>
            <a:ext cx="6371162" cy="10495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0" name="Straight Connector 149">
            <a:extLst>
              <a:ext uri="{FF2B5EF4-FFF2-40B4-BE49-F238E27FC236}">
                <a16:creationId xmlns:a16="http://schemas.microsoft.com/office/drawing/2014/main" id="{26A70587-D096-AADE-5AA8-CE87DDEA149F}"/>
              </a:ext>
            </a:extLst>
          </p:cNvPr>
          <p:cNvCxnSpPr>
            <a:cxnSpLocks/>
          </p:cNvCxnSpPr>
          <p:nvPr/>
        </p:nvCxnSpPr>
        <p:spPr>
          <a:xfrm>
            <a:off x="1767882" y="6660578"/>
            <a:ext cx="6371162" cy="10495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1" name="Straight Connector 150">
            <a:extLst>
              <a:ext uri="{FF2B5EF4-FFF2-40B4-BE49-F238E27FC236}">
                <a16:creationId xmlns:a16="http://schemas.microsoft.com/office/drawing/2014/main" id="{D6579FCA-0E42-29D8-3DFC-D00CB58BAF16}"/>
              </a:ext>
            </a:extLst>
          </p:cNvPr>
          <p:cNvCxnSpPr>
            <a:cxnSpLocks/>
          </p:cNvCxnSpPr>
          <p:nvPr/>
        </p:nvCxnSpPr>
        <p:spPr>
          <a:xfrm>
            <a:off x="1879098" y="8940602"/>
            <a:ext cx="6371162" cy="10495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70" name="Group 1069">
            <a:extLst>
              <a:ext uri="{FF2B5EF4-FFF2-40B4-BE49-F238E27FC236}">
                <a16:creationId xmlns:a16="http://schemas.microsoft.com/office/drawing/2014/main" id="{9718B153-96E3-FC2A-7440-2FE19C660F46}"/>
              </a:ext>
            </a:extLst>
          </p:cNvPr>
          <p:cNvGrpSpPr/>
          <p:nvPr/>
        </p:nvGrpSpPr>
        <p:grpSpPr>
          <a:xfrm>
            <a:off x="7279073" y="10490852"/>
            <a:ext cx="1221188" cy="1241391"/>
            <a:chOff x="7279073" y="10490852"/>
            <a:chExt cx="1221188" cy="1241391"/>
          </a:xfrm>
        </p:grpSpPr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8788368A-1B86-D933-410A-A9ED0FF1E753}"/>
                </a:ext>
              </a:extLst>
            </p:cNvPr>
            <p:cNvSpPr/>
            <p:nvPr/>
          </p:nvSpPr>
          <p:spPr>
            <a:xfrm>
              <a:off x="7285281" y="10490852"/>
              <a:ext cx="1214980" cy="1241391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2" name="Oval 81">
              <a:extLst>
                <a:ext uri="{FF2B5EF4-FFF2-40B4-BE49-F238E27FC236}">
                  <a16:creationId xmlns:a16="http://schemas.microsoft.com/office/drawing/2014/main" id="{385EDBFB-9A9E-6332-D4AA-217F8C664122}"/>
                </a:ext>
              </a:extLst>
            </p:cNvPr>
            <p:cNvSpPr/>
            <p:nvPr/>
          </p:nvSpPr>
          <p:spPr>
            <a:xfrm>
              <a:off x="7466026" y="10691378"/>
              <a:ext cx="841075" cy="85935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3" name="TextBox 82">
              <a:extLst>
                <a:ext uri="{FF2B5EF4-FFF2-40B4-BE49-F238E27FC236}">
                  <a16:creationId xmlns:a16="http://schemas.microsoft.com/office/drawing/2014/main" id="{9413EA12-3CD8-C33D-085F-AEC8F901F793}"/>
                </a:ext>
              </a:extLst>
            </p:cNvPr>
            <p:cNvSpPr txBox="1"/>
            <p:nvPr/>
          </p:nvSpPr>
          <p:spPr>
            <a:xfrm>
              <a:off x="7279073" y="10951780"/>
              <a:ext cx="1214979" cy="33855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/>
                <a:t>START</a:t>
              </a:r>
            </a:p>
          </p:txBody>
        </p:sp>
      </p:grpSp>
      <p:sp>
        <p:nvSpPr>
          <p:cNvPr id="152" name="Arc 151">
            <a:extLst>
              <a:ext uri="{FF2B5EF4-FFF2-40B4-BE49-F238E27FC236}">
                <a16:creationId xmlns:a16="http://schemas.microsoft.com/office/drawing/2014/main" id="{C4C02F5A-9D6A-35C8-204D-C375784E34D5}"/>
              </a:ext>
            </a:extLst>
          </p:cNvPr>
          <p:cNvSpPr/>
          <p:nvPr/>
        </p:nvSpPr>
        <p:spPr>
          <a:xfrm flipH="1">
            <a:off x="1271500" y="4537998"/>
            <a:ext cx="1403254" cy="2146655"/>
          </a:xfrm>
          <a:prstGeom prst="arc">
            <a:avLst>
              <a:gd name="adj1" fmla="val 16248374"/>
              <a:gd name="adj2" fmla="val 5189154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4" name="Arc 153">
            <a:extLst>
              <a:ext uri="{FF2B5EF4-FFF2-40B4-BE49-F238E27FC236}">
                <a16:creationId xmlns:a16="http://schemas.microsoft.com/office/drawing/2014/main" id="{698A5AA3-E47A-17F1-61C2-5B0B52CE310B}"/>
              </a:ext>
            </a:extLst>
          </p:cNvPr>
          <p:cNvSpPr/>
          <p:nvPr/>
        </p:nvSpPr>
        <p:spPr>
          <a:xfrm flipH="1">
            <a:off x="1271500" y="8935701"/>
            <a:ext cx="1403254" cy="2146655"/>
          </a:xfrm>
          <a:prstGeom prst="arc">
            <a:avLst>
              <a:gd name="adj1" fmla="val 16248374"/>
              <a:gd name="adj2" fmla="val 5189154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5" name="Arc 154">
            <a:extLst>
              <a:ext uri="{FF2B5EF4-FFF2-40B4-BE49-F238E27FC236}">
                <a16:creationId xmlns:a16="http://schemas.microsoft.com/office/drawing/2014/main" id="{5E0B5197-F0BF-86EA-7CEB-274E1E6D6E1D}"/>
              </a:ext>
            </a:extLst>
          </p:cNvPr>
          <p:cNvSpPr/>
          <p:nvPr/>
        </p:nvSpPr>
        <p:spPr>
          <a:xfrm>
            <a:off x="7319257" y="6690226"/>
            <a:ext cx="1403254" cy="2229081"/>
          </a:xfrm>
          <a:prstGeom prst="arc">
            <a:avLst>
              <a:gd name="adj1" fmla="val 16120637"/>
              <a:gd name="adj2" fmla="val 4983877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6" name="Arc 155">
            <a:extLst>
              <a:ext uri="{FF2B5EF4-FFF2-40B4-BE49-F238E27FC236}">
                <a16:creationId xmlns:a16="http://schemas.microsoft.com/office/drawing/2014/main" id="{77B04E3F-0F74-386B-5EBB-1884E51E4CEF}"/>
              </a:ext>
            </a:extLst>
          </p:cNvPr>
          <p:cNvSpPr/>
          <p:nvPr/>
        </p:nvSpPr>
        <p:spPr>
          <a:xfrm>
            <a:off x="7228634" y="2374666"/>
            <a:ext cx="1403254" cy="2229081"/>
          </a:xfrm>
          <a:prstGeom prst="arc">
            <a:avLst>
              <a:gd name="adj1" fmla="val 16120637"/>
              <a:gd name="adj2" fmla="val 4983877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72" name="Group 471">
            <a:extLst>
              <a:ext uri="{FF2B5EF4-FFF2-40B4-BE49-F238E27FC236}">
                <a16:creationId xmlns:a16="http://schemas.microsoft.com/office/drawing/2014/main" id="{37EC069F-DED3-1C34-FEFA-45C03AB28970}"/>
              </a:ext>
            </a:extLst>
          </p:cNvPr>
          <p:cNvGrpSpPr/>
          <p:nvPr/>
        </p:nvGrpSpPr>
        <p:grpSpPr>
          <a:xfrm>
            <a:off x="8250260" y="7141745"/>
            <a:ext cx="1214980" cy="1234099"/>
            <a:chOff x="1212628" y="4031237"/>
            <a:chExt cx="1214980" cy="1304869"/>
          </a:xfrm>
        </p:grpSpPr>
        <p:sp>
          <p:nvSpPr>
            <p:cNvPr id="473" name="Oval 472">
              <a:extLst>
                <a:ext uri="{FF2B5EF4-FFF2-40B4-BE49-F238E27FC236}">
                  <a16:creationId xmlns:a16="http://schemas.microsoft.com/office/drawing/2014/main" id="{1149BD39-6808-9AB8-D542-AE2630D53A3B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74" name="Oval 473">
              <a:extLst>
                <a:ext uri="{FF2B5EF4-FFF2-40B4-BE49-F238E27FC236}">
                  <a16:creationId xmlns:a16="http://schemas.microsoft.com/office/drawing/2014/main" id="{84E6A251-4219-6623-12D1-F0EC7A515B97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5" name="TextBox 474">
              <a:extLst>
                <a:ext uri="{FF2B5EF4-FFF2-40B4-BE49-F238E27FC236}">
                  <a16:creationId xmlns:a16="http://schemas.microsoft.com/office/drawing/2014/main" id="{A5DDAB32-5E4C-1DC6-95BF-5E8D203A8E26}"/>
                </a:ext>
              </a:extLst>
            </p:cNvPr>
            <p:cNvSpPr txBox="1"/>
            <p:nvPr/>
          </p:nvSpPr>
          <p:spPr>
            <a:xfrm>
              <a:off x="1234408" y="4413383"/>
              <a:ext cx="1170599" cy="5532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/>
                <a:t>END OF TERM</a:t>
              </a:r>
            </a:p>
          </p:txBody>
        </p:sp>
      </p:grpSp>
      <p:grpSp>
        <p:nvGrpSpPr>
          <p:cNvPr id="483" name="Group 482">
            <a:extLst>
              <a:ext uri="{FF2B5EF4-FFF2-40B4-BE49-F238E27FC236}">
                <a16:creationId xmlns:a16="http://schemas.microsoft.com/office/drawing/2014/main" id="{E7E3164F-0516-A068-CF54-B2B69F2531FC}"/>
              </a:ext>
            </a:extLst>
          </p:cNvPr>
          <p:cNvGrpSpPr/>
          <p:nvPr/>
        </p:nvGrpSpPr>
        <p:grpSpPr>
          <a:xfrm>
            <a:off x="408140" y="10390605"/>
            <a:ext cx="1214980" cy="1234099"/>
            <a:chOff x="1212628" y="4031237"/>
            <a:chExt cx="1214980" cy="1304869"/>
          </a:xfrm>
        </p:grpSpPr>
        <p:sp>
          <p:nvSpPr>
            <p:cNvPr id="484" name="Oval 483">
              <a:extLst>
                <a:ext uri="{FF2B5EF4-FFF2-40B4-BE49-F238E27FC236}">
                  <a16:creationId xmlns:a16="http://schemas.microsoft.com/office/drawing/2014/main" id="{924C51C4-47AA-8D4E-FFAB-7D96172A2C95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85" name="Oval 484">
              <a:extLst>
                <a:ext uri="{FF2B5EF4-FFF2-40B4-BE49-F238E27FC236}">
                  <a16:creationId xmlns:a16="http://schemas.microsoft.com/office/drawing/2014/main" id="{A2B5133A-5A26-DE20-ED50-DAA2F23509AF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6" name="TextBox 485">
              <a:extLst>
                <a:ext uri="{FF2B5EF4-FFF2-40B4-BE49-F238E27FC236}">
                  <a16:creationId xmlns:a16="http://schemas.microsoft.com/office/drawing/2014/main" id="{8D03E0FC-D7A4-432D-4C4A-678918B3C036}"/>
                </a:ext>
              </a:extLst>
            </p:cNvPr>
            <p:cNvSpPr txBox="1"/>
            <p:nvPr/>
          </p:nvSpPr>
          <p:spPr>
            <a:xfrm>
              <a:off x="1234408" y="4327442"/>
              <a:ext cx="1170599" cy="7810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/>
                <a:t>OCT</a:t>
              </a:r>
              <a:br>
                <a:rPr lang="en-US" sz="1400" b="1"/>
              </a:br>
              <a:r>
                <a:rPr lang="en-US" sz="1400" b="1"/>
                <a:t>HALF       TERM</a:t>
              </a:r>
            </a:p>
          </p:txBody>
        </p:sp>
      </p:grpSp>
      <p:grpSp>
        <p:nvGrpSpPr>
          <p:cNvPr id="145" name="Group 144">
            <a:extLst>
              <a:ext uri="{FF2B5EF4-FFF2-40B4-BE49-F238E27FC236}">
                <a16:creationId xmlns:a16="http://schemas.microsoft.com/office/drawing/2014/main" id="{8898197D-AB28-D3D9-2CDC-9E9623CD6764}"/>
              </a:ext>
            </a:extLst>
          </p:cNvPr>
          <p:cNvGrpSpPr/>
          <p:nvPr/>
        </p:nvGrpSpPr>
        <p:grpSpPr>
          <a:xfrm>
            <a:off x="1645774" y="5954675"/>
            <a:ext cx="1214980" cy="1234099"/>
            <a:chOff x="1212628" y="4031237"/>
            <a:chExt cx="1214980" cy="1304869"/>
          </a:xfrm>
        </p:grpSpPr>
        <p:sp>
          <p:nvSpPr>
            <p:cNvPr id="158" name="Oval 157">
              <a:extLst>
                <a:ext uri="{FF2B5EF4-FFF2-40B4-BE49-F238E27FC236}">
                  <a16:creationId xmlns:a16="http://schemas.microsoft.com/office/drawing/2014/main" id="{A62F64CA-D8BC-FACD-FA64-DD04F433067C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59" name="Oval 158">
              <a:extLst>
                <a:ext uri="{FF2B5EF4-FFF2-40B4-BE49-F238E27FC236}">
                  <a16:creationId xmlns:a16="http://schemas.microsoft.com/office/drawing/2014/main" id="{E1161B2C-5255-7E4D-B9DF-41CBB61E9B04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1" name="TextBox 160">
              <a:extLst>
                <a:ext uri="{FF2B5EF4-FFF2-40B4-BE49-F238E27FC236}">
                  <a16:creationId xmlns:a16="http://schemas.microsoft.com/office/drawing/2014/main" id="{8E1D40F2-C488-BCC7-25CC-2C873256608F}"/>
                </a:ext>
              </a:extLst>
            </p:cNvPr>
            <p:cNvSpPr txBox="1"/>
            <p:nvPr/>
          </p:nvSpPr>
          <p:spPr>
            <a:xfrm>
              <a:off x="1234408" y="4305957"/>
              <a:ext cx="1170599" cy="7810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/>
                <a:t>FEB</a:t>
              </a:r>
              <a:br>
                <a:rPr lang="en-US" sz="1400" b="1"/>
              </a:br>
              <a:r>
                <a:rPr lang="en-US" sz="1400" b="1"/>
                <a:t>HALF       TERM</a:t>
              </a:r>
            </a:p>
          </p:txBody>
        </p:sp>
      </p:grpSp>
      <p:grpSp>
        <p:nvGrpSpPr>
          <p:cNvPr id="162" name="Group 161">
            <a:extLst>
              <a:ext uri="{FF2B5EF4-FFF2-40B4-BE49-F238E27FC236}">
                <a16:creationId xmlns:a16="http://schemas.microsoft.com/office/drawing/2014/main" id="{027CFDB8-9C94-1F3D-3961-968E136836C6}"/>
              </a:ext>
            </a:extLst>
          </p:cNvPr>
          <p:cNvGrpSpPr/>
          <p:nvPr/>
        </p:nvGrpSpPr>
        <p:grpSpPr>
          <a:xfrm>
            <a:off x="3720418" y="4027465"/>
            <a:ext cx="1214980" cy="1234099"/>
            <a:chOff x="1212628" y="4031237"/>
            <a:chExt cx="1214980" cy="1304869"/>
          </a:xfrm>
        </p:grpSpPr>
        <p:sp>
          <p:nvSpPr>
            <p:cNvPr id="163" name="Oval 162">
              <a:extLst>
                <a:ext uri="{FF2B5EF4-FFF2-40B4-BE49-F238E27FC236}">
                  <a16:creationId xmlns:a16="http://schemas.microsoft.com/office/drawing/2014/main" id="{4B7BF240-80FA-DC15-7420-A550E7F9D454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64" name="Oval 163">
              <a:extLst>
                <a:ext uri="{FF2B5EF4-FFF2-40B4-BE49-F238E27FC236}">
                  <a16:creationId xmlns:a16="http://schemas.microsoft.com/office/drawing/2014/main" id="{F40FA5BB-78DA-64DC-9F7A-8DF9432A0159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5" name="TextBox 164">
              <a:extLst>
                <a:ext uri="{FF2B5EF4-FFF2-40B4-BE49-F238E27FC236}">
                  <a16:creationId xmlns:a16="http://schemas.microsoft.com/office/drawing/2014/main" id="{B068C015-EC75-DA4A-DA56-7F105AC240B4}"/>
                </a:ext>
              </a:extLst>
            </p:cNvPr>
            <p:cNvSpPr txBox="1"/>
            <p:nvPr/>
          </p:nvSpPr>
          <p:spPr>
            <a:xfrm>
              <a:off x="1234408" y="4413383"/>
              <a:ext cx="1170599" cy="5532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/>
                <a:t>END OF TERM</a:t>
              </a:r>
            </a:p>
          </p:txBody>
        </p:sp>
      </p:grpSp>
      <p:grpSp>
        <p:nvGrpSpPr>
          <p:cNvPr id="166" name="Group 165">
            <a:extLst>
              <a:ext uri="{FF2B5EF4-FFF2-40B4-BE49-F238E27FC236}">
                <a16:creationId xmlns:a16="http://schemas.microsoft.com/office/drawing/2014/main" id="{E92C436B-546D-AB45-FAAE-BA59E36B18D8}"/>
              </a:ext>
            </a:extLst>
          </p:cNvPr>
          <p:cNvGrpSpPr/>
          <p:nvPr/>
        </p:nvGrpSpPr>
        <p:grpSpPr>
          <a:xfrm>
            <a:off x="5850817" y="1668594"/>
            <a:ext cx="1214980" cy="1234099"/>
            <a:chOff x="1212628" y="4031237"/>
            <a:chExt cx="1214980" cy="1304869"/>
          </a:xfrm>
        </p:grpSpPr>
        <p:sp>
          <p:nvSpPr>
            <p:cNvPr id="167" name="Oval 166">
              <a:extLst>
                <a:ext uri="{FF2B5EF4-FFF2-40B4-BE49-F238E27FC236}">
                  <a16:creationId xmlns:a16="http://schemas.microsoft.com/office/drawing/2014/main" id="{F1CF9FA7-1ABF-076E-176B-FF9189B0EEB7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8" name="Oval 167">
              <a:extLst>
                <a:ext uri="{FF2B5EF4-FFF2-40B4-BE49-F238E27FC236}">
                  <a16:creationId xmlns:a16="http://schemas.microsoft.com/office/drawing/2014/main" id="{92525066-1235-B67A-A27B-75943EFCC481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9" name="TextBox 168">
              <a:extLst>
                <a:ext uri="{FF2B5EF4-FFF2-40B4-BE49-F238E27FC236}">
                  <a16:creationId xmlns:a16="http://schemas.microsoft.com/office/drawing/2014/main" id="{EF44E2D7-229D-7196-0816-B54BBC78F31A}"/>
                </a:ext>
              </a:extLst>
            </p:cNvPr>
            <p:cNvSpPr txBox="1"/>
            <p:nvPr/>
          </p:nvSpPr>
          <p:spPr>
            <a:xfrm>
              <a:off x="1234408" y="4295214"/>
              <a:ext cx="1170599" cy="7810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/>
                <a:t>MAY</a:t>
              </a:r>
              <a:br>
                <a:rPr lang="en-US" sz="1400" b="1" dirty="0"/>
              </a:br>
              <a:r>
                <a:rPr lang="en-US" sz="1400" b="1" dirty="0"/>
                <a:t>HALF       TERM</a:t>
              </a:r>
            </a:p>
          </p:txBody>
        </p:sp>
      </p:grpSp>
      <p:cxnSp>
        <p:nvCxnSpPr>
          <p:cNvPr id="488" name="Straight Connector 487">
            <a:extLst>
              <a:ext uri="{FF2B5EF4-FFF2-40B4-BE49-F238E27FC236}">
                <a16:creationId xmlns:a16="http://schemas.microsoft.com/office/drawing/2014/main" id="{72C213DB-CBE2-AB73-A2D3-671B637166F7}"/>
              </a:ext>
            </a:extLst>
          </p:cNvPr>
          <p:cNvCxnSpPr>
            <a:cxnSpLocks/>
            <a:stCxn id="8" idx="2"/>
          </p:cNvCxnSpPr>
          <p:nvPr/>
        </p:nvCxnSpPr>
        <p:spPr>
          <a:xfrm flipH="1">
            <a:off x="5975332" y="10479891"/>
            <a:ext cx="995335" cy="33631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Straight Connector 133">
            <a:extLst>
              <a:ext uri="{FF2B5EF4-FFF2-40B4-BE49-F238E27FC236}">
                <a16:creationId xmlns:a16="http://schemas.microsoft.com/office/drawing/2014/main" id="{584D9D6E-CE1E-51E9-8056-87535F95D9BC}"/>
              </a:ext>
            </a:extLst>
          </p:cNvPr>
          <p:cNvCxnSpPr>
            <a:cxnSpLocks/>
            <a:stCxn id="6" idx="2"/>
          </p:cNvCxnSpPr>
          <p:nvPr/>
        </p:nvCxnSpPr>
        <p:spPr>
          <a:xfrm>
            <a:off x="5229314" y="10691378"/>
            <a:ext cx="49489" cy="42704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0" name="Straight Connector 439">
            <a:extLst>
              <a:ext uri="{FF2B5EF4-FFF2-40B4-BE49-F238E27FC236}">
                <a16:creationId xmlns:a16="http://schemas.microsoft.com/office/drawing/2014/main" id="{62F18B02-93C4-2202-A5E0-63D2F0CFBB70}"/>
              </a:ext>
            </a:extLst>
          </p:cNvPr>
          <p:cNvCxnSpPr>
            <a:cxnSpLocks/>
          </p:cNvCxnSpPr>
          <p:nvPr/>
        </p:nvCxnSpPr>
        <p:spPr>
          <a:xfrm flipH="1" flipV="1">
            <a:off x="5563842" y="11136289"/>
            <a:ext cx="523114" cy="46025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9" name="Straight Connector 438">
            <a:extLst>
              <a:ext uri="{FF2B5EF4-FFF2-40B4-BE49-F238E27FC236}">
                <a16:creationId xmlns:a16="http://schemas.microsoft.com/office/drawing/2014/main" id="{498D436E-528C-2316-EFD2-904460F2ECD8}"/>
              </a:ext>
            </a:extLst>
          </p:cNvPr>
          <p:cNvCxnSpPr>
            <a:cxnSpLocks/>
            <a:stCxn id="5" idx="0"/>
          </p:cNvCxnSpPr>
          <p:nvPr/>
        </p:nvCxnSpPr>
        <p:spPr>
          <a:xfrm flipH="1" flipV="1">
            <a:off x="4938477" y="11110631"/>
            <a:ext cx="259521" cy="55672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3BD9031A-1541-DC11-22FA-25981A68F71A}"/>
              </a:ext>
            </a:extLst>
          </p:cNvPr>
          <p:cNvSpPr txBox="1"/>
          <p:nvPr/>
        </p:nvSpPr>
        <p:spPr>
          <a:xfrm>
            <a:off x="4774397" y="11667355"/>
            <a:ext cx="847202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Scale factors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37E902E-3247-8B95-DA31-165466E3385C}"/>
              </a:ext>
            </a:extLst>
          </p:cNvPr>
          <p:cNvSpPr txBox="1"/>
          <p:nvPr/>
        </p:nvSpPr>
        <p:spPr>
          <a:xfrm>
            <a:off x="4754282" y="10229713"/>
            <a:ext cx="950063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Similar triangles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F7137E8-DB58-7E6F-EE1D-D714EEC8C6F0}"/>
              </a:ext>
            </a:extLst>
          </p:cNvPr>
          <p:cNvSpPr txBox="1"/>
          <p:nvPr/>
        </p:nvSpPr>
        <p:spPr>
          <a:xfrm>
            <a:off x="5762371" y="11600114"/>
            <a:ext cx="1040655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Enlarge a shape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FB67B87-A3B7-A5A1-CDC8-1E6CB8DE6A0C}"/>
              </a:ext>
            </a:extLst>
          </p:cNvPr>
          <p:cNvSpPr txBox="1"/>
          <p:nvPr/>
        </p:nvSpPr>
        <p:spPr>
          <a:xfrm>
            <a:off x="5972861" y="10018226"/>
            <a:ext cx="1995611" cy="4616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Congruence, similarity and enlargement </a:t>
            </a:r>
          </a:p>
        </p:txBody>
      </p:sp>
      <p:cxnSp>
        <p:nvCxnSpPr>
          <p:cNvPr id="437" name="Straight Connector 436">
            <a:extLst>
              <a:ext uri="{FF2B5EF4-FFF2-40B4-BE49-F238E27FC236}">
                <a16:creationId xmlns:a16="http://schemas.microsoft.com/office/drawing/2014/main" id="{765B2D16-1D10-1F7A-6D0B-1E7836C27FD5}"/>
              </a:ext>
            </a:extLst>
          </p:cNvPr>
          <p:cNvCxnSpPr>
            <a:cxnSpLocks/>
          </p:cNvCxnSpPr>
          <p:nvPr/>
        </p:nvCxnSpPr>
        <p:spPr>
          <a:xfrm flipH="1">
            <a:off x="8455460" y="6695648"/>
            <a:ext cx="732182" cy="44108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1" name="Straight Connector 220">
            <a:extLst>
              <a:ext uri="{FF2B5EF4-FFF2-40B4-BE49-F238E27FC236}">
                <a16:creationId xmlns:a16="http://schemas.microsoft.com/office/drawing/2014/main" id="{0F6C0EF8-98F0-90A4-00A6-8BBF9A5E91AE}"/>
              </a:ext>
            </a:extLst>
          </p:cNvPr>
          <p:cNvCxnSpPr>
            <a:cxnSpLocks/>
            <a:stCxn id="34" idx="3"/>
          </p:cNvCxnSpPr>
          <p:nvPr/>
        </p:nvCxnSpPr>
        <p:spPr>
          <a:xfrm>
            <a:off x="1712619" y="1726808"/>
            <a:ext cx="8769" cy="674804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riangle 70">
            <a:extLst>
              <a:ext uri="{FF2B5EF4-FFF2-40B4-BE49-F238E27FC236}">
                <a16:creationId xmlns:a16="http://schemas.microsoft.com/office/drawing/2014/main" id="{ACD3D5FC-F94B-2CC9-225E-E30E5022D8FF}"/>
              </a:ext>
            </a:extLst>
          </p:cNvPr>
          <p:cNvSpPr/>
          <p:nvPr/>
        </p:nvSpPr>
        <p:spPr>
          <a:xfrm>
            <a:off x="1191463" y="1192995"/>
            <a:ext cx="1030013" cy="533813"/>
          </a:xfrm>
          <a:prstGeom prst="triangle">
            <a:avLst>
              <a:gd name="adj" fmla="val 5059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B4CF4D9-8C11-D6CA-53F8-16353818DB87}"/>
              </a:ext>
            </a:extLst>
          </p:cNvPr>
          <p:cNvSpPr txBox="1"/>
          <p:nvPr/>
        </p:nvSpPr>
        <p:spPr>
          <a:xfrm>
            <a:off x="11930" y="12238032"/>
            <a:ext cx="31971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i="1" dirty="0">
                <a:solidFill>
                  <a:schemeClr val="bg1"/>
                </a:solidFill>
              </a:rPr>
              <a:t>LEARNING JOURNEY</a:t>
            </a:r>
            <a:endParaRPr lang="en-GB" sz="2800" i="1" dirty="0">
              <a:solidFill>
                <a:schemeClr val="bg1"/>
              </a:solidFill>
            </a:endParaRPr>
          </a:p>
        </p:txBody>
      </p:sp>
      <p:cxnSp>
        <p:nvCxnSpPr>
          <p:cNvPr id="187" name="Straight Connector 186">
            <a:extLst>
              <a:ext uri="{FF2B5EF4-FFF2-40B4-BE49-F238E27FC236}">
                <a16:creationId xmlns:a16="http://schemas.microsoft.com/office/drawing/2014/main" id="{8E330438-ED71-2B7A-D98B-459CDF931D71}"/>
              </a:ext>
            </a:extLst>
          </p:cNvPr>
          <p:cNvCxnSpPr>
            <a:cxnSpLocks/>
            <a:stCxn id="188" idx="0"/>
          </p:cNvCxnSpPr>
          <p:nvPr/>
        </p:nvCxnSpPr>
        <p:spPr>
          <a:xfrm flipV="1">
            <a:off x="4148708" y="11107047"/>
            <a:ext cx="192086" cy="77241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8" name="TextBox 187">
            <a:extLst>
              <a:ext uri="{FF2B5EF4-FFF2-40B4-BE49-F238E27FC236}">
                <a16:creationId xmlns:a16="http://schemas.microsoft.com/office/drawing/2014/main" id="{65D22113-C9D9-613A-3B09-BA970F507078}"/>
              </a:ext>
            </a:extLst>
          </p:cNvPr>
          <p:cNvSpPr txBox="1"/>
          <p:nvPr/>
        </p:nvSpPr>
        <p:spPr>
          <a:xfrm>
            <a:off x="3593404" y="11879457"/>
            <a:ext cx="1110607" cy="2769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Trigonometry </a:t>
            </a:r>
          </a:p>
        </p:txBody>
      </p:sp>
      <p:cxnSp>
        <p:nvCxnSpPr>
          <p:cNvPr id="189" name="Straight Connector 188">
            <a:extLst>
              <a:ext uri="{FF2B5EF4-FFF2-40B4-BE49-F238E27FC236}">
                <a16:creationId xmlns:a16="http://schemas.microsoft.com/office/drawing/2014/main" id="{EEFDA7CA-6381-4E18-E835-FC22954BD4B9}"/>
              </a:ext>
            </a:extLst>
          </p:cNvPr>
          <p:cNvCxnSpPr>
            <a:cxnSpLocks/>
            <a:stCxn id="190" idx="2"/>
          </p:cNvCxnSpPr>
          <p:nvPr/>
        </p:nvCxnSpPr>
        <p:spPr>
          <a:xfrm flipH="1">
            <a:off x="3222670" y="10577951"/>
            <a:ext cx="949056" cy="427519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0" name="TextBox 189">
            <a:extLst>
              <a:ext uri="{FF2B5EF4-FFF2-40B4-BE49-F238E27FC236}">
                <a16:creationId xmlns:a16="http://schemas.microsoft.com/office/drawing/2014/main" id="{122A7D51-DAC2-41ED-622F-A15782EBD15B}"/>
              </a:ext>
            </a:extLst>
          </p:cNvPr>
          <p:cNvSpPr txBox="1"/>
          <p:nvPr/>
        </p:nvSpPr>
        <p:spPr>
          <a:xfrm>
            <a:off x="3639057" y="9931620"/>
            <a:ext cx="1065338" cy="64633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Use Sin, Cos and Tan to find a side </a:t>
            </a:r>
          </a:p>
        </p:txBody>
      </p:sp>
      <p:cxnSp>
        <p:nvCxnSpPr>
          <p:cNvPr id="193" name="Straight Connector 192">
            <a:extLst>
              <a:ext uri="{FF2B5EF4-FFF2-40B4-BE49-F238E27FC236}">
                <a16:creationId xmlns:a16="http://schemas.microsoft.com/office/drawing/2014/main" id="{2537080A-7208-4133-4071-6FF9393D8D51}"/>
              </a:ext>
            </a:extLst>
          </p:cNvPr>
          <p:cNvCxnSpPr>
            <a:cxnSpLocks/>
          </p:cNvCxnSpPr>
          <p:nvPr/>
        </p:nvCxnSpPr>
        <p:spPr>
          <a:xfrm flipV="1">
            <a:off x="3257064" y="11102527"/>
            <a:ext cx="567161" cy="43606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4" name="TextBox 193">
            <a:extLst>
              <a:ext uri="{FF2B5EF4-FFF2-40B4-BE49-F238E27FC236}">
                <a16:creationId xmlns:a16="http://schemas.microsoft.com/office/drawing/2014/main" id="{66569A9B-6E42-2EEF-B11E-4950B9AC6578}"/>
              </a:ext>
            </a:extLst>
          </p:cNvPr>
          <p:cNvSpPr txBox="1"/>
          <p:nvPr/>
        </p:nvSpPr>
        <p:spPr>
          <a:xfrm>
            <a:off x="2696920" y="11567660"/>
            <a:ext cx="906993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Label a triangle</a:t>
            </a:r>
          </a:p>
        </p:txBody>
      </p:sp>
      <p:cxnSp>
        <p:nvCxnSpPr>
          <p:cNvPr id="59" name="Straight Connector 58">
            <a:extLst>
              <a:ext uri="{FF2B5EF4-FFF2-40B4-BE49-F238E27FC236}">
                <a16:creationId xmlns:a16="http://schemas.microsoft.com/office/drawing/2014/main" id="{1CBDCEEF-53CD-BE1E-948F-A1350ACCEB5B}"/>
              </a:ext>
            </a:extLst>
          </p:cNvPr>
          <p:cNvCxnSpPr>
            <a:cxnSpLocks/>
          </p:cNvCxnSpPr>
          <p:nvPr/>
        </p:nvCxnSpPr>
        <p:spPr>
          <a:xfrm flipV="1">
            <a:off x="2025743" y="11155510"/>
            <a:ext cx="195733" cy="64289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Rectangle 59">
            <a:extLst>
              <a:ext uri="{FF2B5EF4-FFF2-40B4-BE49-F238E27FC236}">
                <a16:creationId xmlns:a16="http://schemas.microsoft.com/office/drawing/2014/main" id="{44E84DE7-5143-4266-F832-CD002A056B69}"/>
              </a:ext>
            </a:extLst>
          </p:cNvPr>
          <p:cNvSpPr/>
          <p:nvPr/>
        </p:nvSpPr>
        <p:spPr>
          <a:xfrm>
            <a:off x="1491318" y="11767074"/>
            <a:ext cx="1110607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Find missing angles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B0B2CFE5-B9DB-5D67-BF21-A41E64C129F7}"/>
              </a:ext>
            </a:extLst>
          </p:cNvPr>
          <p:cNvSpPr txBox="1"/>
          <p:nvPr/>
        </p:nvSpPr>
        <p:spPr>
          <a:xfrm>
            <a:off x="59061" y="9620259"/>
            <a:ext cx="1110607" cy="4616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Equations and inequalities</a:t>
            </a:r>
          </a:p>
        </p:txBody>
      </p:sp>
      <p:cxnSp>
        <p:nvCxnSpPr>
          <p:cNvPr id="62" name="Straight Connector 61">
            <a:extLst>
              <a:ext uri="{FF2B5EF4-FFF2-40B4-BE49-F238E27FC236}">
                <a16:creationId xmlns:a16="http://schemas.microsoft.com/office/drawing/2014/main" id="{B393C1D2-C254-CE87-283B-585967ACB7EB}"/>
              </a:ext>
            </a:extLst>
          </p:cNvPr>
          <p:cNvCxnSpPr>
            <a:cxnSpLocks/>
            <a:stCxn id="61" idx="2"/>
          </p:cNvCxnSpPr>
          <p:nvPr/>
        </p:nvCxnSpPr>
        <p:spPr>
          <a:xfrm>
            <a:off x="614365" y="10081924"/>
            <a:ext cx="810917" cy="178901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>
            <a:extLst>
              <a:ext uri="{FF2B5EF4-FFF2-40B4-BE49-F238E27FC236}">
                <a16:creationId xmlns:a16="http://schemas.microsoft.com/office/drawing/2014/main" id="{514A112E-1CAF-1056-6A32-C25EE6D85BBA}"/>
              </a:ext>
            </a:extLst>
          </p:cNvPr>
          <p:cNvCxnSpPr>
            <a:cxnSpLocks/>
          </p:cNvCxnSpPr>
          <p:nvPr/>
        </p:nvCxnSpPr>
        <p:spPr>
          <a:xfrm flipH="1" flipV="1">
            <a:off x="1333845" y="9938383"/>
            <a:ext cx="882261" cy="84769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Rectangle 64">
            <a:extLst>
              <a:ext uri="{FF2B5EF4-FFF2-40B4-BE49-F238E27FC236}">
                <a16:creationId xmlns:a16="http://schemas.microsoft.com/office/drawing/2014/main" id="{3D069E90-E532-B0E3-BD11-008A017275B6}"/>
              </a:ext>
            </a:extLst>
          </p:cNvPr>
          <p:cNvSpPr/>
          <p:nvPr/>
        </p:nvSpPr>
        <p:spPr>
          <a:xfrm>
            <a:off x="1790633" y="9797680"/>
            <a:ext cx="1090188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Draw straight line graphs</a:t>
            </a: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6A388F47-956D-C10F-5A7C-B06951E94769}"/>
              </a:ext>
            </a:extLst>
          </p:cNvPr>
          <p:cNvSpPr/>
          <p:nvPr/>
        </p:nvSpPr>
        <p:spPr>
          <a:xfrm>
            <a:off x="69907" y="8179807"/>
            <a:ext cx="1049815" cy="830997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Represent inequalities on a number line</a:t>
            </a:r>
          </a:p>
        </p:txBody>
      </p:sp>
      <p:cxnSp>
        <p:nvCxnSpPr>
          <p:cNvPr id="72" name="Straight Connector 71">
            <a:extLst>
              <a:ext uri="{FF2B5EF4-FFF2-40B4-BE49-F238E27FC236}">
                <a16:creationId xmlns:a16="http://schemas.microsoft.com/office/drawing/2014/main" id="{93D0C195-2397-AE3E-1037-BB7DD39E38E5}"/>
              </a:ext>
            </a:extLst>
          </p:cNvPr>
          <p:cNvCxnSpPr>
            <a:cxnSpLocks/>
          </p:cNvCxnSpPr>
          <p:nvPr/>
        </p:nvCxnSpPr>
        <p:spPr>
          <a:xfrm>
            <a:off x="737167" y="9056151"/>
            <a:ext cx="507301" cy="47800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>
            <a:extLst>
              <a:ext uri="{FF2B5EF4-FFF2-40B4-BE49-F238E27FC236}">
                <a16:creationId xmlns:a16="http://schemas.microsoft.com/office/drawing/2014/main" id="{8AF5D595-9C62-9DF0-41B3-89822B7E8D53}"/>
              </a:ext>
            </a:extLst>
          </p:cNvPr>
          <p:cNvCxnSpPr>
            <a:cxnSpLocks/>
          </p:cNvCxnSpPr>
          <p:nvPr/>
        </p:nvCxnSpPr>
        <p:spPr>
          <a:xfrm flipH="1" flipV="1">
            <a:off x="6059281" y="8951097"/>
            <a:ext cx="327231" cy="443061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TextBox 80">
            <a:extLst>
              <a:ext uri="{FF2B5EF4-FFF2-40B4-BE49-F238E27FC236}">
                <a16:creationId xmlns:a16="http://schemas.microsoft.com/office/drawing/2014/main" id="{C120F981-BAFC-C6BE-5328-6CD0B78C8158}"/>
              </a:ext>
            </a:extLst>
          </p:cNvPr>
          <p:cNvSpPr txBox="1"/>
          <p:nvPr/>
        </p:nvSpPr>
        <p:spPr>
          <a:xfrm>
            <a:off x="4237153" y="9387345"/>
            <a:ext cx="1146373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Solve by substitution</a:t>
            </a: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790A713D-C6CD-DF1D-60A9-F5E1A71D379D}"/>
              </a:ext>
            </a:extLst>
          </p:cNvPr>
          <p:cNvSpPr txBox="1"/>
          <p:nvPr/>
        </p:nvSpPr>
        <p:spPr>
          <a:xfrm>
            <a:off x="6089878" y="7929601"/>
            <a:ext cx="1403254" cy="64633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Solve a quadratic simultaneous equation</a:t>
            </a: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5EA40658-90D3-013B-31EC-C48FB4F5EFB1}"/>
              </a:ext>
            </a:extLst>
          </p:cNvPr>
          <p:cNvSpPr txBox="1"/>
          <p:nvPr/>
        </p:nvSpPr>
        <p:spPr>
          <a:xfrm>
            <a:off x="4381197" y="7853795"/>
            <a:ext cx="1188478" cy="64633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Solve when adjusting both equations </a:t>
            </a:r>
          </a:p>
        </p:txBody>
      </p:sp>
      <p:cxnSp>
        <p:nvCxnSpPr>
          <p:cNvPr id="89" name="Straight Connector 88">
            <a:extLst>
              <a:ext uri="{FF2B5EF4-FFF2-40B4-BE49-F238E27FC236}">
                <a16:creationId xmlns:a16="http://schemas.microsoft.com/office/drawing/2014/main" id="{AE0E6D72-6B41-9C88-927E-F925390F0AD1}"/>
              </a:ext>
            </a:extLst>
          </p:cNvPr>
          <p:cNvCxnSpPr>
            <a:cxnSpLocks/>
          </p:cNvCxnSpPr>
          <p:nvPr/>
        </p:nvCxnSpPr>
        <p:spPr>
          <a:xfrm>
            <a:off x="7080248" y="8568129"/>
            <a:ext cx="412884" cy="37244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Connector 98">
            <a:extLst>
              <a:ext uri="{FF2B5EF4-FFF2-40B4-BE49-F238E27FC236}">
                <a16:creationId xmlns:a16="http://schemas.microsoft.com/office/drawing/2014/main" id="{DD582F33-80B9-B021-1626-5C12C570FA13}"/>
              </a:ext>
            </a:extLst>
          </p:cNvPr>
          <p:cNvCxnSpPr>
            <a:cxnSpLocks/>
          </p:cNvCxnSpPr>
          <p:nvPr/>
        </p:nvCxnSpPr>
        <p:spPr>
          <a:xfrm>
            <a:off x="5162700" y="8521421"/>
            <a:ext cx="440351" cy="36232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TextBox 101">
            <a:extLst>
              <a:ext uri="{FF2B5EF4-FFF2-40B4-BE49-F238E27FC236}">
                <a16:creationId xmlns:a16="http://schemas.microsoft.com/office/drawing/2014/main" id="{58B7B1E8-FA0E-598E-4B43-80140007F891}"/>
              </a:ext>
            </a:extLst>
          </p:cNvPr>
          <p:cNvSpPr txBox="1"/>
          <p:nvPr/>
        </p:nvSpPr>
        <p:spPr>
          <a:xfrm>
            <a:off x="8519038" y="6220530"/>
            <a:ext cx="1034216" cy="4616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Angles and bearings</a:t>
            </a:r>
          </a:p>
        </p:txBody>
      </p:sp>
      <p:sp>
        <p:nvSpPr>
          <p:cNvPr id="104" name="TextBox 103">
            <a:extLst>
              <a:ext uri="{FF2B5EF4-FFF2-40B4-BE49-F238E27FC236}">
                <a16:creationId xmlns:a16="http://schemas.microsoft.com/office/drawing/2014/main" id="{98A8ADBC-A1B8-ABB0-2577-26BBFBD0E8B0}"/>
              </a:ext>
            </a:extLst>
          </p:cNvPr>
          <p:cNvSpPr txBox="1"/>
          <p:nvPr/>
        </p:nvSpPr>
        <p:spPr>
          <a:xfrm>
            <a:off x="592875" y="7538157"/>
            <a:ext cx="1034216" cy="4616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Ratios and fractions</a:t>
            </a:r>
          </a:p>
        </p:txBody>
      </p:sp>
      <p:sp>
        <p:nvSpPr>
          <p:cNvPr id="106" name="TextBox 105">
            <a:extLst>
              <a:ext uri="{FF2B5EF4-FFF2-40B4-BE49-F238E27FC236}">
                <a16:creationId xmlns:a16="http://schemas.microsoft.com/office/drawing/2014/main" id="{702FD6D2-7983-6760-F4ED-15959F3EB6BB}"/>
              </a:ext>
            </a:extLst>
          </p:cNvPr>
          <p:cNvSpPr txBox="1"/>
          <p:nvPr/>
        </p:nvSpPr>
        <p:spPr>
          <a:xfrm>
            <a:off x="2417109" y="5408041"/>
            <a:ext cx="1034216" cy="4616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Percentage and interest</a:t>
            </a:r>
          </a:p>
        </p:txBody>
      </p:sp>
      <p:cxnSp>
        <p:nvCxnSpPr>
          <p:cNvPr id="107" name="Straight Connector 106">
            <a:extLst>
              <a:ext uri="{FF2B5EF4-FFF2-40B4-BE49-F238E27FC236}">
                <a16:creationId xmlns:a16="http://schemas.microsoft.com/office/drawing/2014/main" id="{F80DFC58-4271-5F83-0264-BA0B508F57F5}"/>
              </a:ext>
            </a:extLst>
          </p:cNvPr>
          <p:cNvCxnSpPr>
            <a:cxnSpLocks/>
          </p:cNvCxnSpPr>
          <p:nvPr/>
        </p:nvCxnSpPr>
        <p:spPr>
          <a:xfrm flipH="1" flipV="1">
            <a:off x="1493765" y="9246214"/>
            <a:ext cx="456275" cy="56275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0" name="Rectangle 109">
            <a:extLst>
              <a:ext uri="{FF2B5EF4-FFF2-40B4-BE49-F238E27FC236}">
                <a16:creationId xmlns:a16="http://schemas.microsoft.com/office/drawing/2014/main" id="{221B7371-D229-7ABF-2980-17D61812D977}"/>
              </a:ext>
            </a:extLst>
          </p:cNvPr>
          <p:cNvSpPr/>
          <p:nvPr/>
        </p:nvSpPr>
        <p:spPr>
          <a:xfrm>
            <a:off x="7080247" y="7071372"/>
            <a:ext cx="1034215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Use scale diagrams</a:t>
            </a:r>
          </a:p>
        </p:txBody>
      </p:sp>
      <p:sp>
        <p:nvSpPr>
          <p:cNvPr id="111" name="Rectangle 110">
            <a:extLst>
              <a:ext uri="{FF2B5EF4-FFF2-40B4-BE49-F238E27FC236}">
                <a16:creationId xmlns:a16="http://schemas.microsoft.com/office/drawing/2014/main" id="{7A2D3ADF-CA9D-3CF9-A51F-E18D13210C3D}"/>
              </a:ext>
            </a:extLst>
          </p:cNvPr>
          <p:cNvSpPr/>
          <p:nvPr/>
        </p:nvSpPr>
        <p:spPr>
          <a:xfrm>
            <a:off x="7700280" y="5624648"/>
            <a:ext cx="1591973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Calculate bearings using angle rules</a:t>
            </a:r>
          </a:p>
        </p:txBody>
      </p:sp>
      <p:sp>
        <p:nvSpPr>
          <p:cNvPr id="112" name="Rectangle 111">
            <a:extLst>
              <a:ext uri="{FF2B5EF4-FFF2-40B4-BE49-F238E27FC236}">
                <a16:creationId xmlns:a16="http://schemas.microsoft.com/office/drawing/2014/main" id="{D4BB52C4-DCE4-4A4A-464E-80F7731DF103}"/>
              </a:ext>
            </a:extLst>
          </p:cNvPr>
          <p:cNvSpPr/>
          <p:nvPr/>
        </p:nvSpPr>
        <p:spPr>
          <a:xfrm>
            <a:off x="6078767" y="5604484"/>
            <a:ext cx="1483900" cy="646331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Solve problems including Pythagoras and trigonometry</a:t>
            </a:r>
          </a:p>
        </p:txBody>
      </p:sp>
      <p:cxnSp>
        <p:nvCxnSpPr>
          <p:cNvPr id="113" name="Straight Connector 112">
            <a:extLst>
              <a:ext uri="{FF2B5EF4-FFF2-40B4-BE49-F238E27FC236}">
                <a16:creationId xmlns:a16="http://schemas.microsoft.com/office/drawing/2014/main" id="{536495A2-2F26-4AEE-0E2F-7AEF3C8A560A}"/>
              </a:ext>
            </a:extLst>
          </p:cNvPr>
          <p:cNvCxnSpPr>
            <a:cxnSpLocks/>
            <a:stCxn id="112" idx="2"/>
          </p:cNvCxnSpPr>
          <p:nvPr/>
        </p:nvCxnSpPr>
        <p:spPr>
          <a:xfrm flipH="1">
            <a:off x="6662072" y="6250815"/>
            <a:ext cx="158645" cy="19992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Straight Connector 114">
            <a:extLst>
              <a:ext uri="{FF2B5EF4-FFF2-40B4-BE49-F238E27FC236}">
                <a16:creationId xmlns:a16="http://schemas.microsoft.com/office/drawing/2014/main" id="{AE178887-2C89-2FF2-B693-3C7246D38545}"/>
              </a:ext>
            </a:extLst>
          </p:cNvPr>
          <p:cNvCxnSpPr>
            <a:cxnSpLocks/>
          </p:cNvCxnSpPr>
          <p:nvPr/>
        </p:nvCxnSpPr>
        <p:spPr>
          <a:xfrm flipV="1">
            <a:off x="7618792" y="6739786"/>
            <a:ext cx="189754" cy="24953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Straight Connector 116">
            <a:extLst>
              <a:ext uri="{FF2B5EF4-FFF2-40B4-BE49-F238E27FC236}">
                <a16:creationId xmlns:a16="http://schemas.microsoft.com/office/drawing/2014/main" id="{CBD8086A-4B5D-7AA5-37C5-8BA69EA6170F}"/>
              </a:ext>
            </a:extLst>
          </p:cNvPr>
          <p:cNvCxnSpPr>
            <a:cxnSpLocks/>
            <a:stCxn id="111" idx="2"/>
          </p:cNvCxnSpPr>
          <p:nvPr/>
        </p:nvCxnSpPr>
        <p:spPr>
          <a:xfrm flipH="1">
            <a:off x="7384815" y="6086313"/>
            <a:ext cx="1111452" cy="36469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1" name="Rectangle 120">
            <a:extLst>
              <a:ext uri="{FF2B5EF4-FFF2-40B4-BE49-F238E27FC236}">
                <a16:creationId xmlns:a16="http://schemas.microsoft.com/office/drawing/2014/main" id="{8A453B87-45D3-07C6-F7F7-B996004DD966}"/>
              </a:ext>
            </a:extLst>
          </p:cNvPr>
          <p:cNvSpPr/>
          <p:nvPr/>
        </p:nvSpPr>
        <p:spPr>
          <a:xfrm>
            <a:off x="59487" y="6731714"/>
            <a:ext cx="1034216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Express in for 1:n</a:t>
            </a:r>
          </a:p>
        </p:txBody>
      </p:sp>
      <p:sp>
        <p:nvSpPr>
          <p:cNvPr id="1030" name="TextBox 1029">
            <a:extLst>
              <a:ext uri="{FF2B5EF4-FFF2-40B4-BE49-F238E27FC236}">
                <a16:creationId xmlns:a16="http://schemas.microsoft.com/office/drawing/2014/main" id="{88217226-23BE-539E-16D6-4F884FECC567}"/>
              </a:ext>
            </a:extLst>
          </p:cNvPr>
          <p:cNvSpPr txBox="1"/>
          <p:nvPr/>
        </p:nvSpPr>
        <p:spPr>
          <a:xfrm>
            <a:off x="4953463" y="5614779"/>
            <a:ext cx="1034216" cy="4616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Working with circles</a:t>
            </a:r>
          </a:p>
        </p:txBody>
      </p:sp>
      <p:sp>
        <p:nvSpPr>
          <p:cNvPr id="1031" name="Rectangle 1030">
            <a:extLst>
              <a:ext uri="{FF2B5EF4-FFF2-40B4-BE49-F238E27FC236}">
                <a16:creationId xmlns:a16="http://schemas.microsoft.com/office/drawing/2014/main" id="{322B467C-01E5-B5CD-E22F-3066B0DFF1F5}"/>
              </a:ext>
            </a:extLst>
          </p:cNvPr>
          <p:cNvSpPr/>
          <p:nvPr/>
        </p:nvSpPr>
        <p:spPr>
          <a:xfrm>
            <a:off x="4588263" y="7340976"/>
            <a:ext cx="1148874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Find the area of sectors</a:t>
            </a:r>
          </a:p>
        </p:txBody>
      </p:sp>
      <p:sp>
        <p:nvSpPr>
          <p:cNvPr id="1032" name="Rectangle 1031">
            <a:extLst>
              <a:ext uri="{FF2B5EF4-FFF2-40B4-BE49-F238E27FC236}">
                <a16:creationId xmlns:a16="http://schemas.microsoft.com/office/drawing/2014/main" id="{619DCBF5-FFE5-1072-86F9-57708FE7287E}"/>
              </a:ext>
            </a:extLst>
          </p:cNvPr>
          <p:cNvSpPr/>
          <p:nvPr/>
        </p:nvSpPr>
        <p:spPr>
          <a:xfrm>
            <a:off x="3949729" y="5476874"/>
            <a:ext cx="934928" cy="646331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Find the length of an arc</a:t>
            </a:r>
          </a:p>
        </p:txBody>
      </p:sp>
      <p:cxnSp>
        <p:nvCxnSpPr>
          <p:cNvPr id="1035" name="Straight Connector 1034">
            <a:extLst>
              <a:ext uri="{FF2B5EF4-FFF2-40B4-BE49-F238E27FC236}">
                <a16:creationId xmlns:a16="http://schemas.microsoft.com/office/drawing/2014/main" id="{219C2850-48B2-F717-7718-E0E0CD730182}"/>
              </a:ext>
            </a:extLst>
          </p:cNvPr>
          <p:cNvCxnSpPr>
            <a:cxnSpLocks/>
          </p:cNvCxnSpPr>
          <p:nvPr/>
        </p:nvCxnSpPr>
        <p:spPr>
          <a:xfrm>
            <a:off x="5515736" y="6062239"/>
            <a:ext cx="48101" cy="46618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7" name="Straight Connector 1036">
            <a:extLst>
              <a:ext uri="{FF2B5EF4-FFF2-40B4-BE49-F238E27FC236}">
                <a16:creationId xmlns:a16="http://schemas.microsoft.com/office/drawing/2014/main" id="{EED59005-133C-53A3-6EDE-75C814016EDD}"/>
              </a:ext>
            </a:extLst>
          </p:cNvPr>
          <p:cNvCxnSpPr>
            <a:cxnSpLocks/>
            <a:stCxn id="1032" idx="2"/>
          </p:cNvCxnSpPr>
          <p:nvPr/>
        </p:nvCxnSpPr>
        <p:spPr>
          <a:xfrm>
            <a:off x="4417193" y="6123205"/>
            <a:ext cx="233857" cy="40712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9" name="Straight Connector 1038">
            <a:extLst>
              <a:ext uri="{FF2B5EF4-FFF2-40B4-BE49-F238E27FC236}">
                <a16:creationId xmlns:a16="http://schemas.microsoft.com/office/drawing/2014/main" id="{D0EABD9A-5E6B-AB8A-25E7-CEE6F4D79762}"/>
              </a:ext>
            </a:extLst>
          </p:cNvPr>
          <p:cNvCxnSpPr>
            <a:cxnSpLocks/>
            <a:stCxn id="1031" idx="0"/>
          </p:cNvCxnSpPr>
          <p:nvPr/>
        </p:nvCxnSpPr>
        <p:spPr>
          <a:xfrm flipH="1" flipV="1">
            <a:off x="4921984" y="6899438"/>
            <a:ext cx="240716" cy="44153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2" name="Straight Connector 1041">
            <a:extLst>
              <a:ext uri="{FF2B5EF4-FFF2-40B4-BE49-F238E27FC236}">
                <a16:creationId xmlns:a16="http://schemas.microsoft.com/office/drawing/2014/main" id="{B69C7123-4E2A-37A6-B02F-64FDDD1606FF}"/>
              </a:ext>
            </a:extLst>
          </p:cNvPr>
          <p:cNvCxnSpPr>
            <a:cxnSpLocks/>
            <a:stCxn id="43" idx="0"/>
          </p:cNvCxnSpPr>
          <p:nvPr/>
        </p:nvCxnSpPr>
        <p:spPr>
          <a:xfrm flipV="1">
            <a:off x="3959811" y="6831940"/>
            <a:ext cx="99150" cy="44511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7" name="Rectangle 1046">
            <a:extLst>
              <a:ext uri="{FF2B5EF4-FFF2-40B4-BE49-F238E27FC236}">
                <a16:creationId xmlns:a16="http://schemas.microsoft.com/office/drawing/2014/main" id="{AD70E9CE-5E0D-B696-94B8-8B14F98186AE}"/>
              </a:ext>
            </a:extLst>
          </p:cNvPr>
          <p:cNvSpPr/>
          <p:nvPr/>
        </p:nvSpPr>
        <p:spPr>
          <a:xfrm>
            <a:off x="5773006" y="9410356"/>
            <a:ext cx="2135461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Form and solve a simultaneous equation</a:t>
            </a:r>
          </a:p>
        </p:txBody>
      </p:sp>
      <p:sp>
        <p:nvSpPr>
          <p:cNvPr id="1048" name="Rectangle 1047">
            <a:extLst>
              <a:ext uri="{FF2B5EF4-FFF2-40B4-BE49-F238E27FC236}">
                <a16:creationId xmlns:a16="http://schemas.microsoft.com/office/drawing/2014/main" id="{27DEAC88-E249-D4FD-01EA-BBEDA1B97B9A}"/>
              </a:ext>
            </a:extLst>
          </p:cNvPr>
          <p:cNvSpPr/>
          <p:nvPr/>
        </p:nvSpPr>
        <p:spPr>
          <a:xfrm>
            <a:off x="5919048" y="7176690"/>
            <a:ext cx="934928" cy="646331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Measure and draw bearings</a:t>
            </a:r>
          </a:p>
        </p:txBody>
      </p:sp>
      <p:cxnSp>
        <p:nvCxnSpPr>
          <p:cNvPr id="1053" name="Straight Connector 1052">
            <a:extLst>
              <a:ext uri="{FF2B5EF4-FFF2-40B4-BE49-F238E27FC236}">
                <a16:creationId xmlns:a16="http://schemas.microsoft.com/office/drawing/2014/main" id="{A52295BD-64A4-0DF5-DFF7-AC20F27481B8}"/>
              </a:ext>
            </a:extLst>
          </p:cNvPr>
          <p:cNvCxnSpPr>
            <a:cxnSpLocks/>
            <a:stCxn id="1048" idx="0"/>
          </p:cNvCxnSpPr>
          <p:nvPr/>
        </p:nvCxnSpPr>
        <p:spPr>
          <a:xfrm flipV="1">
            <a:off x="6386512" y="6705138"/>
            <a:ext cx="480123" cy="47155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5" name="TextBox 1054">
            <a:extLst>
              <a:ext uri="{FF2B5EF4-FFF2-40B4-BE49-F238E27FC236}">
                <a16:creationId xmlns:a16="http://schemas.microsoft.com/office/drawing/2014/main" id="{66C26C0E-E157-EBFA-AEFE-D8D9516EF002}"/>
              </a:ext>
            </a:extLst>
          </p:cNvPr>
          <p:cNvSpPr txBox="1"/>
          <p:nvPr/>
        </p:nvSpPr>
        <p:spPr>
          <a:xfrm>
            <a:off x="2726622" y="7956379"/>
            <a:ext cx="1148036" cy="4616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Simultaneous equations</a:t>
            </a:r>
          </a:p>
        </p:txBody>
      </p:sp>
      <p:sp>
        <p:nvSpPr>
          <p:cNvPr id="1061" name="TextBox 1060">
            <a:extLst>
              <a:ext uri="{FF2B5EF4-FFF2-40B4-BE49-F238E27FC236}">
                <a16:creationId xmlns:a16="http://schemas.microsoft.com/office/drawing/2014/main" id="{DDEB6F70-3C66-11CB-BE48-4035E36A753C}"/>
              </a:ext>
            </a:extLst>
          </p:cNvPr>
          <p:cNvSpPr txBox="1"/>
          <p:nvPr/>
        </p:nvSpPr>
        <p:spPr>
          <a:xfrm>
            <a:off x="2939473" y="9396772"/>
            <a:ext cx="906993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Solve using graphs</a:t>
            </a:r>
          </a:p>
        </p:txBody>
      </p:sp>
      <p:cxnSp>
        <p:nvCxnSpPr>
          <p:cNvPr id="1062" name="Straight Connector 1061">
            <a:extLst>
              <a:ext uri="{FF2B5EF4-FFF2-40B4-BE49-F238E27FC236}">
                <a16:creationId xmlns:a16="http://schemas.microsoft.com/office/drawing/2014/main" id="{EB2A4DEF-412D-BF3B-71B9-DBEDC5E95E7E}"/>
              </a:ext>
            </a:extLst>
          </p:cNvPr>
          <p:cNvCxnSpPr>
            <a:cxnSpLocks/>
          </p:cNvCxnSpPr>
          <p:nvPr/>
        </p:nvCxnSpPr>
        <p:spPr>
          <a:xfrm flipH="1">
            <a:off x="2854271" y="8448801"/>
            <a:ext cx="242882" cy="42737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4" name="Straight Connector 1073">
            <a:extLst>
              <a:ext uri="{FF2B5EF4-FFF2-40B4-BE49-F238E27FC236}">
                <a16:creationId xmlns:a16="http://schemas.microsoft.com/office/drawing/2014/main" id="{A1866D5E-C24B-5362-1AA3-CD83248C1F85}"/>
              </a:ext>
            </a:extLst>
          </p:cNvPr>
          <p:cNvCxnSpPr>
            <a:cxnSpLocks/>
            <a:stCxn id="1061" idx="0"/>
          </p:cNvCxnSpPr>
          <p:nvPr/>
        </p:nvCxnSpPr>
        <p:spPr>
          <a:xfrm flipV="1">
            <a:off x="3392970" y="8883747"/>
            <a:ext cx="701692" cy="51302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0" name="Rectangle 159">
            <a:extLst>
              <a:ext uri="{FF2B5EF4-FFF2-40B4-BE49-F238E27FC236}">
                <a16:creationId xmlns:a16="http://schemas.microsoft.com/office/drawing/2014/main" id="{E4F99298-309B-5518-13E2-8FD0B0D1674A}"/>
              </a:ext>
            </a:extLst>
          </p:cNvPr>
          <p:cNvSpPr/>
          <p:nvPr/>
        </p:nvSpPr>
        <p:spPr>
          <a:xfrm>
            <a:off x="2260167" y="7075957"/>
            <a:ext cx="977721" cy="830997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Explore vector journeys in shapes</a:t>
            </a:r>
          </a:p>
        </p:txBody>
      </p:sp>
      <p:cxnSp>
        <p:nvCxnSpPr>
          <p:cNvPr id="170" name="Straight Connector 169">
            <a:extLst>
              <a:ext uri="{FF2B5EF4-FFF2-40B4-BE49-F238E27FC236}">
                <a16:creationId xmlns:a16="http://schemas.microsoft.com/office/drawing/2014/main" id="{C54F16D1-EDDF-1C90-30FA-485BBCA718EC}"/>
              </a:ext>
            </a:extLst>
          </p:cNvPr>
          <p:cNvCxnSpPr>
            <a:cxnSpLocks/>
            <a:stCxn id="104" idx="0"/>
          </p:cNvCxnSpPr>
          <p:nvPr/>
        </p:nvCxnSpPr>
        <p:spPr>
          <a:xfrm flipV="1">
            <a:off x="1109983" y="6600140"/>
            <a:ext cx="292531" cy="93801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7" name="Straight Connector 176">
            <a:extLst>
              <a:ext uri="{FF2B5EF4-FFF2-40B4-BE49-F238E27FC236}">
                <a16:creationId xmlns:a16="http://schemas.microsoft.com/office/drawing/2014/main" id="{7C0DA148-107F-1891-1354-4B365289348D}"/>
              </a:ext>
            </a:extLst>
          </p:cNvPr>
          <p:cNvCxnSpPr>
            <a:cxnSpLocks/>
          </p:cNvCxnSpPr>
          <p:nvPr/>
        </p:nvCxnSpPr>
        <p:spPr>
          <a:xfrm flipV="1">
            <a:off x="873191" y="5870310"/>
            <a:ext cx="368561" cy="85657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0" name="Straight Connector 179">
            <a:extLst>
              <a:ext uri="{FF2B5EF4-FFF2-40B4-BE49-F238E27FC236}">
                <a16:creationId xmlns:a16="http://schemas.microsoft.com/office/drawing/2014/main" id="{D4219EF7-4C70-803B-AE6F-B9CD3B8979FF}"/>
              </a:ext>
            </a:extLst>
          </p:cNvPr>
          <p:cNvCxnSpPr>
            <a:cxnSpLocks/>
          </p:cNvCxnSpPr>
          <p:nvPr/>
        </p:nvCxnSpPr>
        <p:spPr>
          <a:xfrm flipH="1" flipV="1">
            <a:off x="1425282" y="5283099"/>
            <a:ext cx="983037" cy="171079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6" name="Straight Connector 185">
            <a:extLst>
              <a:ext uri="{FF2B5EF4-FFF2-40B4-BE49-F238E27FC236}">
                <a16:creationId xmlns:a16="http://schemas.microsoft.com/office/drawing/2014/main" id="{C7C23F23-3B56-EB74-CABF-3FBDF42AC900}"/>
              </a:ext>
            </a:extLst>
          </p:cNvPr>
          <p:cNvCxnSpPr>
            <a:cxnSpLocks/>
          </p:cNvCxnSpPr>
          <p:nvPr/>
        </p:nvCxnSpPr>
        <p:spPr>
          <a:xfrm flipV="1">
            <a:off x="983064" y="5488741"/>
            <a:ext cx="233856" cy="24727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" name="Rectangle 204">
            <a:extLst>
              <a:ext uri="{FF2B5EF4-FFF2-40B4-BE49-F238E27FC236}">
                <a16:creationId xmlns:a16="http://schemas.microsoft.com/office/drawing/2014/main" id="{6480EB58-6E8B-C453-920F-2D864F60E533}"/>
              </a:ext>
            </a:extLst>
          </p:cNvPr>
          <p:cNvSpPr/>
          <p:nvPr/>
        </p:nvSpPr>
        <p:spPr>
          <a:xfrm>
            <a:off x="8588" y="4853883"/>
            <a:ext cx="953468" cy="646331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Repeated percentage change</a:t>
            </a:r>
          </a:p>
        </p:txBody>
      </p:sp>
      <p:sp>
        <p:nvSpPr>
          <p:cNvPr id="267" name="Rectangle 266">
            <a:extLst>
              <a:ext uri="{FF2B5EF4-FFF2-40B4-BE49-F238E27FC236}">
                <a16:creationId xmlns:a16="http://schemas.microsoft.com/office/drawing/2014/main" id="{F8828325-4371-1926-8782-BEABBA890F9E}"/>
              </a:ext>
            </a:extLst>
          </p:cNvPr>
          <p:cNvSpPr/>
          <p:nvPr/>
        </p:nvSpPr>
        <p:spPr>
          <a:xfrm>
            <a:off x="11930" y="5697237"/>
            <a:ext cx="953468" cy="646331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Solve problems with ratio</a:t>
            </a:r>
          </a:p>
        </p:txBody>
      </p:sp>
      <p:cxnSp>
        <p:nvCxnSpPr>
          <p:cNvPr id="268" name="Straight Connector 267">
            <a:extLst>
              <a:ext uri="{FF2B5EF4-FFF2-40B4-BE49-F238E27FC236}">
                <a16:creationId xmlns:a16="http://schemas.microsoft.com/office/drawing/2014/main" id="{1005AFF8-09B1-84E1-F34F-6BF74344038A}"/>
              </a:ext>
            </a:extLst>
          </p:cNvPr>
          <p:cNvCxnSpPr>
            <a:cxnSpLocks/>
          </p:cNvCxnSpPr>
          <p:nvPr/>
        </p:nvCxnSpPr>
        <p:spPr>
          <a:xfrm flipV="1">
            <a:off x="951491" y="5159178"/>
            <a:ext cx="347704" cy="174051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4" name="Rectangle 273">
            <a:extLst>
              <a:ext uri="{FF2B5EF4-FFF2-40B4-BE49-F238E27FC236}">
                <a16:creationId xmlns:a16="http://schemas.microsoft.com/office/drawing/2014/main" id="{8A41D03F-62F5-47D3-4332-32DB45CD7085}"/>
              </a:ext>
            </a:extLst>
          </p:cNvPr>
          <p:cNvSpPr/>
          <p:nvPr/>
        </p:nvSpPr>
        <p:spPr>
          <a:xfrm>
            <a:off x="2234746" y="3677007"/>
            <a:ext cx="1676295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Tree diagrams and Venn diagrams</a:t>
            </a:r>
          </a:p>
        </p:txBody>
      </p:sp>
      <p:cxnSp>
        <p:nvCxnSpPr>
          <p:cNvPr id="275" name="Straight Connector 274">
            <a:extLst>
              <a:ext uri="{FF2B5EF4-FFF2-40B4-BE49-F238E27FC236}">
                <a16:creationId xmlns:a16="http://schemas.microsoft.com/office/drawing/2014/main" id="{704B0500-4E88-18A0-0FA1-440EC23526FD}"/>
              </a:ext>
            </a:extLst>
          </p:cNvPr>
          <p:cNvCxnSpPr>
            <a:cxnSpLocks/>
          </p:cNvCxnSpPr>
          <p:nvPr/>
        </p:nvCxnSpPr>
        <p:spPr>
          <a:xfrm>
            <a:off x="3184839" y="4120766"/>
            <a:ext cx="0" cy="355411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2" name="Rectangle 281">
            <a:extLst>
              <a:ext uri="{FF2B5EF4-FFF2-40B4-BE49-F238E27FC236}">
                <a16:creationId xmlns:a16="http://schemas.microsoft.com/office/drawing/2014/main" id="{92715619-24F1-17FB-C55A-7F6DCA5BB087}"/>
              </a:ext>
            </a:extLst>
          </p:cNvPr>
          <p:cNvSpPr/>
          <p:nvPr/>
        </p:nvSpPr>
        <p:spPr>
          <a:xfrm>
            <a:off x="2041624" y="4959808"/>
            <a:ext cx="1500192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Iteration</a:t>
            </a:r>
          </a:p>
        </p:txBody>
      </p:sp>
      <p:sp>
        <p:nvSpPr>
          <p:cNvPr id="283" name="Rectangle 282">
            <a:extLst>
              <a:ext uri="{FF2B5EF4-FFF2-40B4-BE49-F238E27FC236}">
                <a16:creationId xmlns:a16="http://schemas.microsoft.com/office/drawing/2014/main" id="{FC67FD76-6F7F-1999-CD91-A51ACA262D55}"/>
              </a:ext>
            </a:extLst>
          </p:cNvPr>
          <p:cNvSpPr/>
          <p:nvPr/>
        </p:nvSpPr>
        <p:spPr>
          <a:xfrm>
            <a:off x="504381" y="3909870"/>
            <a:ext cx="1134984" cy="276999"/>
          </a:xfrm>
          <a:prstGeom prst="rect">
            <a:avLst/>
          </a:prstGeom>
          <a:solidFill>
            <a:srgbClr val="C9F1FF"/>
          </a:solidFill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b="1" dirty="0"/>
              <a:t>Probability</a:t>
            </a:r>
          </a:p>
        </p:txBody>
      </p:sp>
      <p:cxnSp>
        <p:nvCxnSpPr>
          <p:cNvPr id="287" name="Straight Connector 286">
            <a:extLst>
              <a:ext uri="{FF2B5EF4-FFF2-40B4-BE49-F238E27FC236}">
                <a16:creationId xmlns:a16="http://schemas.microsoft.com/office/drawing/2014/main" id="{5D0B0BEC-9AB7-271C-ACCF-C0839DBA95A3}"/>
              </a:ext>
            </a:extLst>
          </p:cNvPr>
          <p:cNvCxnSpPr>
            <a:cxnSpLocks/>
            <a:stCxn id="283" idx="3"/>
          </p:cNvCxnSpPr>
          <p:nvPr/>
        </p:nvCxnSpPr>
        <p:spPr>
          <a:xfrm>
            <a:off x="1639365" y="4048370"/>
            <a:ext cx="576741" cy="347799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9" name="Straight Connector 288">
            <a:extLst>
              <a:ext uri="{FF2B5EF4-FFF2-40B4-BE49-F238E27FC236}">
                <a16:creationId xmlns:a16="http://schemas.microsoft.com/office/drawing/2014/main" id="{DB8006E9-9222-0B71-CB45-1EE0405E455D}"/>
              </a:ext>
            </a:extLst>
          </p:cNvPr>
          <p:cNvCxnSpPr>
            <a:cxnSpLocks/>
            <a:stCxn id="282" idx="1"/>
          </p:cNvCxnSpPr>
          <p:nvPr/>
        </p:nvCxnSpPr>
        <p:spPr>
          <a:xfrm flipH="1" flipV="1">
            <a:off x="1300157" y="4765308"/>
            <a:ext cx="741467" cy="33300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0" name="TextBox 299">
            <a:extLst>
              <a:ext uri="{FF2B5EF4-FFF2-40B4-BE49-F238E27FC236}">
                <a16:creationId xmlns:a16="http://schemas.microsoft.com/office/drawing/2014/main" id="{20FA4A40-2AA7-0338-C528-E255EC162795}"/>
              </a:ext>
            </a:extLst>
          </p:cNvPr>
          <p:cNvSpPr txBox="1"/>
          <p:nvPr/>
        </p:nvSpPr>
        <p:spPr>
          <a:xfrm>
            <a:off x="4483173" y="3432060"/>
            <a:ext cx="714825" cy="2769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Data</a:t>
            </a:r>
          </a:p>
        </p:txBody>
      </p:sp>
      <p:sp>
        <p:nvSpPr>
          <p:cNvPr id="301" name="TextBox 300">
            <a:extLst>
              <a:ext uri="{FF2B5EF4-FFF2-40B4-BE49-F238E27FC236}">
                <a16:creationId xmlns:a16="http://schemas.microsoft.com/office/drawing/2014/main" id="{DB667EDB-23BD-0170-CE73-78C9FF3ACEF0}"/>
              </a:ext>
            </a:extLst>
          </p:cNvPr>
          <p:cNvSpPr txBox="1"/>
          <p:nvPr/>
        </p:nvSpPr>
        <p:spPr>
          <a:xfrm>
            <a:off x="5514959" y="941710"/>
            <a:ext cx="869186" cy="64633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Number and sequences</a:t>
            </a:r>
          </a:p>
        </p:txBody>
      </p:sp>
      <p:sp>
        <p:nvSpPr>
          <p:cNvPr id="307" name="TextBox 306">
            <a:extLst>
              <a:ext uri="{FF2B5EF4-FFF2-40B4-BE49-F238E27FC236}">
                <a16:creationId xmlns:a16="http://schemas.microsoft.com/office/drawing/2014/main" id="{217E3159-BABB-EE31-5E11-6FCC19C02BD5}"/>
              </a:ext>
            </a:extLst>
          </p:cNvPr>
          <p:cNvSpPr txBox="1"/>
          <p:nvPr/>
        </p:nvSpPr>
        <p:spPr>
          <a:xfrm>
            <a:off x="6831094" y="3508132"/>
            <a:ext cx="869186" cy="64633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Non calculator methods</a:t>
            </a:r>
          </a:p>
        </p:txBody>
      </p:sp>
      <p:sp>
        <p:nvSpPr>
          <p:cNvPr id="316" name="Rectangle 315">
            <a:extLst>
              <a:ext uri="{FF2B5EF4-FFF2-40B4-BE49-F238E27FC236}">
                <a16:creationId xmlns:a16="http://schemas.microsoft.com/office/drawing/2014/main" id="{215DDDAC-7F31-8C43-7270-0E882C172720}"/>
              </a:ext>
            </a:extLst>
          </p:cNvPr>
          <p:cNvSpPr/>
          <p:nvPr/>
        </p:nvSpPr>
        <p:spPr>
          <a:xfrm>
            <a:off x="5064679" y="5110143"/>
            <a:ext cx="1288886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Histograms</a:t>
            </a:r>
          </a:p>
        </p:txBody>
      </p:sp>
      <p:sp>
        <p:nvSpPr>
          <p:cNvPr id="319" name="Rectangle 318">
            <a:extLst>
              <a:ext uri="{FF2B5EF4-FFF2-40B4-BE49-F238E27FC236}">
                <a16:creationId xmlns:a16="http://schemas.microsoft.com/office/drawing/2014/main" id="{746BBAD8-1A50-53A8-EFC7-067BD14182D3}"/>
              </a:ext>
            </a:extLst>
          </p:cNvPr>
          <p:cNvSpPr/>
          <p:nvPr/>
        </p:nvSpPr>
        <p:spPr>
          <a:xfrm>
            <a:off x="5324809" y="3764463"/>
            <a:ext cx="882701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Scatter graphs</a:t>
            </a:r>
          </a:p>
        </p:txBody>
      </p:sp>
      <p:sp>
        <p:nvSpPr>
          <p:cNvPr id="321" name="Rectangle 320">
            <a:extLst>
              <a:ext uri="{FF2B5EF4-FFF2-40B4-BE49-F238E27FC236}">
                <a16:creationId xmlns:a16="http://schemas.microsoft.com/office/drawing/2014/main" id="{B9BB1BE9-830E-C53D-DD8C-1807AE5E7DB9}"/>
              </a:ext>
            </a:extLst>
          </p:cNvPr>
          <p:cNvSpPr/>
          <p:nvPr/>
        </p:nvSpPr>
        <p:spPr>
          <a:xfrm>
            <a:off x="6537867" y="5105347"/>
            <a:ext cx="1092253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Cumulative frequency</a:t>
            </a:r>
          </a:p>
        </p:txBody>
      </p:sp>
      <p:cxnSp>
        <p:nvCxnSpPr>
          <p:cNvPr id="322" name="Straight Connector 321">
            <a:extLst>
              <a:ext uri="{FF2B5EF4-FFF2-40B4-BE49-F238E27FC236}">
                <a16:creationId xmlns:a16="http://schemas.microsoft.com/office/drawing/2014/main" id="{8AB54DE1-C0B3-9614-2F1F-B40448450C24}"/>
              </a:ext>
            </a:extLst>
          </p:cNvPr>
          <p:cNvCxnSpPr>
            <a:cxnSpLocks/>
            <a:stCxn id="300" idx="2"/>
          </p:cNvCxnSpPr>
          <p:nvPr/>
        </p:nvCxnSpPr>
        <p:spPr>
          <a:xfrm>
            <a:off x="4840586" y="3709059"/>
            <a:ext cx="273286" cy="56393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4" name="Straight Connector 323">
            <a:extLst>
              <a:ext uri="{FF2B5EF4-FFF2-40B4-BE49-F238E27FC236}">
                <a16:creationId xmlns:a16="http://schemas.microsoft.com/office/drawing/2014/main" id="{197A41C2-B1C1-A8F2-E3A4-148B8F8075BA}"/>
              </a:ext>
            </a:extLst>
          </p:cNvPr>
          <p:cNvCxnSpPr>
            <a:cxnSpLocks/>
          </p:cNvCxnSpPr>
          <p:nvPr/>
        </p:nvCxnSpPr>
        <p:spPr>
          <a:xfrm>
            <a:off x="6137016" y="4226638"/>
            <a:ext cx="50542" cy="360041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2" name="Straight Connector 331">
            <a:extLst>
              <a:ext uri="{FF2B5EF4-FFF2-40B4-BE49-F238E27FC236}">
                <a16:creationId xmlns:a16="http://schemas.microsoft.com/office/drawing/2014/main" id="{8FA66523-8525-0FEB-F74A-4B1060AAD352}"/>
              </a:ext>
            </a:extLst>
          </p:cNvPr>
          <p:cNvCxnSpPr>
            <a:cxnSpLocks/>
          </p:cNvCxnSpPr>
          <p:nvPr/>
        </p:nvCxnSpPr>
        <p:spPr>
          <a:xfrm flipV="1">
            <a:off x="5893046" y="4640852"/>
            <a:ext cx="45851" cy="45301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4" name="Straight Connector 333">
            <a:extLst>
              <a:ext uri="{FF2B5EF4-FFF2-40B4-BE49-F238E27FC236}">
                <a16:creationId xmlns:a16="http://schemas.microsoft.com/office/drawing/2014/main" id="{D1A48B27-6EDE-86C3-2EB7-11E564183435}"/>
              </a:ext>
            </a:extLst>
          </p:cNvPr>
          <p:cNvCxnSpPr>
            <a:cxnSpLocks/>
          </p:cNvCxnSpPr>
          <p:nvPr/>
        </p:nvCxnSpPr>
        <p:spPr>
          <a:xfrm flipH="1" flipV="1">
            <a:off x="7214723" y="4609682"/>
            <a:ext cx="126129" cy="49377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9" name="Straight Connector 338">
            <a:extLst>
              <a:ext uri="{FF2B5EF4-FFF2-40B4-BE49-F238E27FC236}">
                <a16:creationId xmlns:a16="http://schemas.microsoft.com/office/drawing/2014/main" id="{2C734261-16A1-F19D-DFB7-43F1AB3049CC}"/>
              </a:ext>
            </a:extLst>
          </p:cNvPr>
          <p:cNvCxnSpPr>
            <a:cxnSpLocks/>
          </p:cNvCxnSpPr>
          <p:nvPr/>
        </p:nvCxnSpPr>
        <p:spPr>
          <a:xfrm>
            <a:off x="7680401" y="3921654"/>
            <a:ext cx="575313" cy="409641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5" name="Rectangle 344">
            <a:extLst>
              <a:ext uri="{FF2B5EF4-FFF2-40B4-BE49-F238E27FC236}">
                <a16:creationId xmlns:a16="http://schemas.microsoft.com/office/drawing/2014/main" id="{8CD473DC-29BD-50B9-F361-5D478161DF8C}"/>
              </a:ext>
            </a:extLst>
          </p:cNvPr>
          <p:cNvSpPr/>
          <p:nvPr/>
        </p:nvSpPr>
        <p:spPr>
          <a:xfrm>
            <a:off x="3914620" y="856072"/>
            <a:ext cx="1323229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Find the nth term of a sequence</a:t>
            </a:r>
          </a:p>
        </p:txBody>
      </p:sp>
      <p:sp>
        <p:nvSpPr>
          <p:cNvPr id="346" name="Rectangle 345">
            <a:extLst>
              <a:ext uri="{FF2B5EF4-FFF2-40B4-BE49-F238E27FC236}">
                <a16:creationId xmlns:a16="http://schemas.microsoft.com/office/drawing/2014/main" id="{CD2A1126-CB08-04C6-0B8C-E1DCB2B5AA22}"/>
              </a:ext>
            </a:extLst>
          </p:cNvPr>
          <p:cNvSpPr/>
          <p:nvPr/>
        </p:nvSpPr>
        <p:spPr>
          <a:xfrm>
            <a:off x="4827159" y="2861924"/>
            <a:ext cx="1444906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Explore quadratic sequences</a:t>
            </a:r>
          </a:p>
        </p:txBody>
      </p:sp>
      <p:cxnSp>
        <p:nvCxnSpPr>
          <p:cNvPr id="351" name="Straight Connector 350">
            <a:extLst>
              <a:ext uri="{FF2B5EF4-FFF2-40B4-BE49-F238E27FC236}">
                <a16:creationId xmlns:a16="http://schemas.microsoft.com/office/drawing/2014/main" id="{C0FBD8D2-F859-F00F-8EBC-8645EC5E74C6}"/>
              </a:ext>
            </a:extLst>
          </p:cNvPr>
          <p:cNvCxnSpPr>
            <a:cxnSpLocks/>
          </p:cNvCxnSpPr>
          <p:nvPr/>
        </p:nvCxnSpPr>
        <p:spPr>
          <a:xfrm flipH="1" flipV="1">
            <a:off x="8530674" y="4234656"/>
            <a:ext cx="158342" cy="41443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6" name="Rectangle 385">
            <a:extLst>
              <a:ext uri="{FF2B5EF4-FFF2-40B4-BE49-F238E27FC236}">
                <a16:creationId xmlns:a16="http://schemas.microsoft.com/office/drawing/2014/main" id="{B72A1FED-77C7-B938-DCD0-84AAF01AB486}"/>
              </a:ext>
            </a:extLst>
          </p:cNvPr>
          <p:cNvSpPr/>
          <p:nvPr/>
        </p:nvSpPr>
        <p:spPr>
          <a:xfrm>
            <a:off x="3490133" y="3133922"/>
            <a:ext cx="933348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Geometric sequences</a:t>
            </a:r>
          </a:p>
        </p:txBody>
      </p:sp>
      <p:cxnSp>
        <p:nvCxnSpPr>
          <p:cNvPr id="387" name="Straight Connector 386">
            <a:extLst>
              <a:ext uri="{FF2B5EF4-FFF2-40B4-BE49-F238E27FC236}">
                <a16:creationId xmlns:a16="http://schemas.microsoft.com/office/drawing/2014/main" id="{B0C64140-A065-A6C8-C96B-3995BCC5E9AD}"/>
              </a:ext>
            </a:extLst>
          </p:cNvPr>
          <p:cNvCxnSpPr>
            <a:cxnSpLocks/>
          </p:cNvCxnSpPr>
          <p:nvPr/>
        </p:nvCxnSpPr>
        <p:spPr>
          <a:xfrm flipH="1">
            <a:off x="8250260" y="1672963"/>
            <a:ext cx="292792" cy="75525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7" name="Rectangle 396">
            <a:extLst>
              <a:ext uri="{FF2B5EF4-FFF2-40B4-BE49-F238E27FC236}">
                <a16:creationId xmlns:a16="http://schemas.microsoft.com/office/drawing/2014/main" id="{52BF8B5E-3EDA-8D92-DE3F-557AF9654BED}"/>
              </a:ext>
            </a:extLst>
          </p:cNvPr>
          <p:cNvSpPr/>
          <p:nvPr/>
        </p:nvSpPr>
        <p:spPr>
          <a:xfrm>
            <a:off x="8388485" y="4685287"/>
            <a:ext cx="842446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Surds</a:t>
            </a:r>
          </a:p>
        </p:txBody>
      </p:sp>
      <p:sp>
        <p:nvSpPr>
          <p:cNvPr id="398" name="Rectangle 397">
            <a:extLst>
              <a:ext uri="{FF2B5EF4-FFF2-40B4-BE49-F238E27FC236}">
                <a16:creationId xmlns:a16="http://schemas.microsoft.com/office/drawing/2014/main" id="{50F66E03-3729-27EE-4B72-A8A2911E30F6}"/>
              </a:ext>
            </a:extLst>
          </p:cNvPr>
          <p:cNvSpPr/>
          <p:nvPr/>
        </p:nvSpPr>
        <p:spPr>
          <a:xfrm>
            <a:off x="8176608" y="1389024"/>
            <a:ext cx="1018066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Estimation</a:t>
            </a:r>
          </a:p>
        </p:txBody>
      </p:sp>
      <p:sp>
        <p:nvSpPr>
          <p:cNvPr id="399" name="Rectangle 398">
            <a:extLst>
              <a:ext uri="{FF2B5EF4-FFF2-40B4-BE49-F238E27FC236}">
                <a16:creationId xmlns:a16="http://schemas.microsoft.com/office/drawing/2014/main" id="{46A6B33E-5579-D219-5E95-0103F3ED6C66}"/>
              </a:ext>
            </a:extLst>
          </p:cNvPr>
          <p:cNvSpPr/>
          <p:nvPr/>
        </p:nvSpPr>
        <p:spPr>
          <a:xfrm>
            <a:off x="8711468" y="2428213"/>
            <a:ext cx="753980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Bounds</a:t>
            </a:r>
          </a:p>
        </p:txBody>
      </p:sp>
      <p:cxnSp>
        <p:nvCxnSpPr>
          <p:cNvPr id="403" name="Straight Connector 402">
            <a:extLst>
              <a:ext uri="{FF2B5EF4-FFF2-40B4-BE49-F238E27FC236}">
                <a16:creationId xmlns:a16="http://schemas.microsoft.com/office/drawing/2014/main" id="{3450E0B0-20B8-C40F-1FAA-941758C7A4B1}"/>
              </a:ext>
            </a:extLst>
          </p:cNvPr>
          <p:cNvCxnSpPr>
            <a:cxnSpLocks/>
            <a:stCxn id="345" idx="2"/>
          </p:cNvCxnSpPr>
          <p:nvPr/>
        </p:nvCxnSpPr>
        <p:spPr>
          <a:xfrm>
            <a:off x="4576235" y="1317737"/>
            <a:ext cx="224365" cy="93450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6" name="Straight Connector 405">
            <a:extLst>
              <a:ext uri="{FF2B5EF4-FFF2-40B4-BE49-F238E27FC236}">
                <a16:creationId xmlns:a16="http://schemas.microsoft.com/office/drawing/2014/main" id="{E32CCA5B-6D08-8EC1-E9AC-2BCAB7D062CC}"/>
              </a:ext>
            </a:extLst>
          </p:cNvPr>
          <p:cNvCxnSpPr>
            <a:cxnSpLocks/>
          </p:cNvCxnSpPr>
          <p:nvPr/>
        </p:nvCxnSpPr>
        <p:spPr>
          <a:xfrm flipH="1">
            <a:off x="8549897" y="2692820"/>
            <a:ext cx="271654" cy="53391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0" name="Straight Connector 409">
            <a:extLst>
              <a:ext uri="{FF2B5EF4-FFF2-40B4-BE49-F238E27FC236}">
                <a16:creationId xmlns:a16="http://schemas.microsoft.com/office/drawing/2014/main" id="{2D7DE2A5-FB34-1D7D-DD6D-C3C291F725B4}"/>
              </a:ext>
            </a:extLst>
          </p:cNvPr>
          <p:cNvCxnSpPr>
            <a:cxnSpLocks/>
          </p:cNvCxnSpPr>
          <p:nvPr/>
        </p:nvCxnSpPr>
        <p:spPr>
          <a:xfrm flipH="1" flipV="1">
            <a:off x="4490435" y="2419940"/>
            <a:ext cx="482263" cy="45484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0" name="Rectangle 419">
            <a:extLst>
              <a:ext uri="{FF2B5EF4-FFF2-40B4-BE49-F238E27FC236}">
                <a16:creationId xmlns:a16="http://schemas.microsoft.com/office/drawing/2014/main" id="{3EE2AA7A-D03A-797D-635C-C08E24B55DE8}"/>
              </a:ext>
            </a:extLst>
          </p:cNvPr>
          <p:cNvSpPr/>
          <p:nvPr/>
        </p:nvSpPr>
        <p:spPr>
          <a:xfrm>
            <a:off x="2756843" y="931787"/>
            <a:ext cx="956646" cy="830997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Powers of 10 and standard form</a:t>
            </a:r>
          </a:p>
        </p:txBody>
      </p:sp>
      <p:sp>
        <p:nvSpPr>
          <p:cNvPr id="421" name="Rectangle 420">
            <a:extLst>
              <a:ext uri="{FF2B5EF4-FFF2-40B4-BE49-F238E27FC236}">
                <a16:creationId xmlns:a16="http://schemas.microsoft.com/office/drawing/2014/main" id="{D9F28129-887D-1571-9697-5801A3E9A940}"/>
              </a:ext>
            </a:extLst>
          </p:cNvPr>
          <p:cNvSpPr/>
          <p:nvPr/>
        </p:nvSpPr>
        <p:spPr>
          <a:xfrm>
            <a:off x="91950" y="2070826"/>
            <a:ext cx="1086101" cy="461665"/>
          </a:xfrm>
          <a:prstGeom prst="rect">
            <a:avLst/>
          </a:prstGeom>
          <a:solidFill>
            <a:srgbClr val="C9F1FF"/>
          </a:solidFill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Manipulating expressions</a:t>
            </a:r>
          </a:p>
        </p:txBody>
      </p:sp>
      <p:sp>
        <p:nvSpPr>
          <p:cNvPr id="422" name="Rectangle 421">
            <a:extLst>
              <a:ext uri="{FF2B5EF4-FFF2-40B4-BE49-F238E27FC236}">
                <a16:creationId xmlns:a16="http://schemas.microsoft.com/office/drawing/2014/main" id="{CF82A2F2-1C3F-F95B-37A6-697F5240FD14}"/>
              </a:ext>
            </a:extLst>
          </p:cNvPr>
          <p:cNvSpPr/>
          <p:nvPr/>
        </p:nvSpPr>
        <p:spPr>
          <a:xfrm>
            <a:off x="194512" y="3342813"/>
            <a:ext cx="1874769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Know laws for multiplying and dividing indices</a:t>
            </a:r>
          </a:p>
        </p:txBody>
      </p:sp>
      <p:sp>
        <p:nvSpPr>
          <p:cNvPr id="424" name="Rectangle 423">
            <a:extLst>
              <a:ext uri="{FF2B5EF4-FFF2-40B4-BE49-F238E27FC236}">
                <a16:creationId xmlns:a16="http://schemas.microsoft.com/office/drawing/2014/main" id="{381A17F5-5AE1-82A7-8978-6BA5B6CB953C}"/>
              </a:ext>
            </a:extLst>
          </p:cNvPr>
          <p:cNvSpPr/>
          <p:nvPr/>
        </p:nvSpPr>
        <p:spPr>
          <a:xfrm>
            <a:off x="82110" y="2651633"/>
            <a:ext cx="1335685" cy="646331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Explore fractional and negative indices</a:t>
            </a:r>
          </a:p>
        </p:txBody>
      </p:sp>
      <p:cxnSp>
        <p:nvCxnSpPr>
          <p:cNvPr id="425" name="Straight Connector 424">
            <a:extLst>
              <a:ext uri="{FF2B5EF4-FFF2-40B4-BE49-F238E27FC236}">
                <a16:creationId xmlns:a16="http://schemas.microsoft.com/office/drawing/2014/main" id="{79E5A17D-AD3A-D615-F7DB-7EB8E444C26C}"/>
              </a:ext>
            </a:extLst>
          </p:cNvPr>
          <p:cNvCxnSpPr>
            <a:cxnSpLocks/>
          </p:cNvCxnSpPr>
          <p:nvPr/>
        </p:nvCxnSpPr>
        <p:spPr>
          <a:xfrm flipH="1">
            <a:off x="2064047" y="1755889"/>
            <a:ext cx="870170" cy="60617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7" name="Straight Connector 426">
            <a:extLst>
              <a:ext uri="{FF2B5EF4-FFF2-40B4-BE49-F238E27FC236}">
                <a16:creationId xmlns:a16="http://schemas.microsoft.com/office/drawing/2014/main" id="{9FD1A0C3-5DC1-56ED-526B-778DD22CDB09}"/>
              </a:ext>
            </a:extLst>
          </p:cNvPr>
          <p:cNvCxnSpPr>
            <a:cxnSpLocks/>
            <a:stCxn id="249" idx="0"/>
          </p:cNvCxnSpPr>
          <p:nvPr/>
        </p:nvCxnSpPr>
        <p:spPr>
          <a:xfrm flipH="1" flipV="1">
            <a:off x="2663864" y="2373915"/>
            <a:ext cx="293005" cy="53253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1" name="Straight Connector 430">
            <a:extLst>
              <a:ext uri="{FF2B5EF4-FFF2-40B4-BE49-F238E27FC236}">
                <a16:creationId xmlns:a16="http://schemas.microsoft.com/office/drawing/2014/main" id="{2DFA1006-C832-F6F0-AA6D-13AF3B66D269}"/>
              </a:ext>
            </a:extLst>
          </p:cNvPr>
          <p:cNvCxnSpPr>
            <a:cxnSpLocks/>
          </p:cNvCxnSpPr>
          <p:nvPr/>
        </p:nvCxnSpPr>
        <p:spPr>
          <a:xfrm flipV="1">
            <a:off x="1516167" y="2401390"/>
            <a:ext cx="830281" cy="92784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9" name="Straight Connector 448">
            <a:extLst>
              <a:ext uri="{FF2B5EF4-FFF2-40B4-BE49-F238E27FC236}">
                <a16:creationId xmlns:a16="http://schemas.microsoft.com/office/drawing/2014/main" id="{83941724-F69E-D932-29C3-CD73AD943576}"/>
              </a:ext>
            </a:extLst>
          </p:cNvPr>
          <p:cNvCxnSpPr>
            <a:cxnSpLocks/>
          </p:cNvCxnSpPr>
          <p:nvPr/>
        </p:nvCxnSpPr>
        <p:spPr>
          <a:xfrm flipV="1">
            <a:off x="1367835" y="2514818"/>
            <a:ext cx="364532" cy="11017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1" name="Straight Connector 450">
            <a:extLst>
              <a:ext uri="{FF2B5EF4-FFF2-40B4-BE49-F238E27FC236}">
                <a16:creationId xmlns:a16="http://schemas.microsoft.com/office/drawing/2014/main" id="{C6871BBD-4BD8-AB0A-54AA-AF9274BB7404}"/>
              </a:ext>
            </a:extLst>
          </p:cNvPr>
          <p:cNvCxnSpPr>
            <a:cxnSpLocks/>
            <a:stCxn id="421" idx="3"/>
          </p:cNvCxnSpPr>
          <p:nvPr/>
        </p:nvCxnSpPr>
        <p:spPr>
          <a:xfrm flipV="1">
            <a:off x="1178051" y="2262216"/>
            <a:ext cx="435174" cy="3944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3" name="Rectangle 452">
            <a:extLst>
              <a:ext uri="{FF2B5EF4-FFF2-40B4-BE49-F238E27FC236}">
                <a16:creationId xmlns:a16="http://schemas.microsoft.com/office/drawing/2014/main" id="{3D7796C6-64CD-9074-FF12-07704E666EB4}"/>
              </a:ext>
            </a:extLst>
          </p:cNvPr>
          <p:cNvSpPr/>
          <p:nvPr/>
        </p:nvSpPr>
        <p:spPr>
          <a:xfrm>
            <a:off x="84288" y="1246350"/>
            <a:ext cx="1009415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Expand and factorise</a:t>
            </a:r>
          </a:p>
        </p:txBody>
      </p:sp>
      <p:cxnSp>
        <p:nvCxnSpPr>
          <p:cNvPr id="456" name="Straight Connector 455">
            <a:extLst>
              <a:ext uri="{FF2B5EF4-FFF2-40B4-BE49-F238E27FC236}">
                <a16:creationId xmlns:a16="http://schemas.microsoft.com/office/drawing/2014/main" id="{54C53BD1-224D-1027-FB50-F6BAE2086E0E}"/>
              </a:ext>
            </a:extLst>
          </p:cNvPr>
          <p:cNvCxnSpPr>
            <a:cxnSpLocks/>
            <a:stCxn id="453" idx="3"/>
          </p:cNvCxnSpPr>
          <p:nvPr/>
        </p:nvCxnSpPr>
        <p:spPr>
          <a:xfrm>
            <a:off x="1093703" y="1477183"/>
            <a:ext cx="651151" cy="6770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F200BA24-6FEB-B070-3051-78F72379995F}"/>
              </a:ext>
            </a:extLst>
          </p:cNvPr>
          <p:cNvCxnSpPr>
            <a:cxnSpLocks/>
            <a:stCxn id="386" idx="0"/>
          </p:cNvCxnSpPr>
          <p:nvPr/>
        </p:nvCxnSpPr>
        <p:spPr>
          <a:xfrm flipV="1">
            <a:off x="3956807" y="2472799"/>
            <a:ext cx="99995" cy="66112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155FBBDB-2A50-BB1B-677F-7A24BD5C8E2E}"/>
              </a:ext>
            </a:extLst>
          </p:cNvPr>
          <p:cNvCxnSpPr>
            <a:cxnSpLocks/>
          </p:cNvCxnSpPr>
          <p:nvPr/>
        </p:nvCxnSpPr>
        <p:spPr>
          <a:xfrm flipH="1">
            <a:off x="5265036" y="1630517"/>
            <a:ext cx="507970" cy="75733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98A71758-7BAB-3AF9-C34A-1F5A0EBA28F5}"/>
              </a:ext>
            </a:extLst>
          </p:cNvPr>
          <p:cNvCxnSpPr>
            <a:cxnSpLocks/>
            <a:stCxn id="27" idx="0"/>
          </p:cNvCxnSpPr>
          <p:nvPr/>
        </p:nvCxnSpPr>
        <p:spPr>
          <a:xfrm flipH="1" flipV="1">
            <a:off x="7914098" y="4455997"/>
            <a:ext cx="455226" cy="62682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ectangle 26">
            <a:extLst>
              <a:ext uri="{FF2B5EF4-FFF2-40B4-BE49-F238E27FC236}">
                <a16:creationId xmlns:a16="http://schemas.microsoft.com/office/drawing/2014/main" id="{02612B16-3FF7-C323-2D1C-2785A2F51E1D}"/>
              </a:ext>
            </a:extLst>
          </p:cNvPr>
          <p:cNvSpPr/>
          <p:nvPr/>
        </p:nvSpPr>
        <p:spPr>
          <a:xfrm>
            <a:off x="7823197" y="5082817"/>
            <a:ext cx="1092253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Fraction arithmetic</a:t>
            </a:r>
          </a:p>
        </p:txBody>
      </p:sp>
      <p:sp>
        <p:nvSpPr>
          <p:cNvPr id="249" name="TextBox 248">
            <a:extLst>
              <a:ext uri="{FF2B5EF4-FFF2-40B4-BE49-F238E27FC236}">
                <a16:creationId xmlns:a16="http://schemas.microsoft.com/office/drawing/2014/main" id="{624887E5-C78F-B113-DF9B-22757B0797F4}"/>
              </a:ext>
            </a:extLst>
          </p:cNvPr>
          <p:cNvSpPr txBox="1"/>
          <p:nvPr/>
        </p:nvSpPr>
        <p:spPr>
          <a:xfrm>
            <a:off x="2462412" y="2906447"/>
            <a:ext cx="988913" cy="4616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Indices and roots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4982CE07-0437-B32F-65C8-511C297EC2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51568" y="12353599"/>
            <a:ext cx="3362325" cy="257175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491913A2-9813-0878-49CF-D61B41ECD2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82384" y="138327"/>
            <a:ext cx="1771650" cy="590550"/>
          </a:xfrm>
          <a:prstGeom prst="rect">
            <a:avLst/>
          </a:prstGeom>
        </p:spPr>
      </p:pic>
      <p:grpSp>
        <p:nvGrpSpPr>
          <p:cNvPr id="269" name="Group 268">
            <a:extLst>
              <a:ext uri="{FF2B5EF4-FFF2-40B4-BE49-F238E27FC236}">
                <a16:creationId xmlns:a16="http://schemas.microsoft.com/office/drawing/2014/main" id="{7595A973-3B5A-B641-454A-13D7DE5E578B}"/>
              </a:ext>
            </a:extLst>
          </p:cNvPr>
          <p:cNvGrpSpPr/>
          <p:nvPr/>
        </p:nvGrpSpPr>
        <p:grpSpPr>
          <a:xfrm>
            <a:off x="6784988" y="2102854"/>
            <a:ext cx="1214980" cy="572610"/>
            <a:chOff x="1212628" y="4031237"/>
            <a:chExt cx="1214980" cy="1304869"/>
          </a:xfrm>
        </p:grpSpPr>
        <p:sp>
          <p:nvSpPr>
            <p:cNvPr id="270" name="Oval 269">
              <a:extLst>
                <a:ext uri="{FF2B5EF4-FFF2-40B4-BE49-F238E27FC236}">
                  <a16:creationId xmlns:a16="http://schemas.microsoft.com/office/drawing/2014/main" id="{075B7C5E-03FA-9278-5A02-F8ECE97DB725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rgbClr val="F600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1" name="Oval 270">
              <a:extLst>
                <a:ext uri="{FF2B5EF4-FFF2-40B4-BE49-F238E27FC236}">
                  <a16:creationId xmlns:a16="http://schemas.microsoft.com/office/drawing/2014/main" id="{B367E368-A69C-4127-CCD0-27B6F123AA2B}"/>
                </a:ext>
              </a:extLst>
            </p:cNvPr>
            <p:cNvSpPr/>
            <p:nvPr/>
          </p:nvSpPr>
          <p:spPr>
            <a:xfrm>
              <a:off x="1276551" y="4222010"/>
              <a:ext cx="1073583" cy="9033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900" dirty="0">
                  <a:solidFill>
                    <a:schemeClr val="tx1"/>
                  </a:solidFill>
                </a:rPr>
                <a:t>Assessment 3</a:t>
              </a:r>
              <a:endParaRPr lang="en-US" sz="7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273" name="Group 272">
            <a:extLst>
              <a:ext uri="{FF2B5EF4-FFF2-40B4-BE49-F238E27FC236}">
                <a16:creationId xmlns:a16="http://schemas.microsoft.com/office/drawing/2014/main" id="{B6D5F8E8-0BF7-F16C-D4F0-663664F33B83}"/>
              </a:ext>
            </a:extLst>
          </p:cNvPr>
          <p:cNvGrpSpPr/>
          <p:nvPr/>
        </p:nvGrpSpPr>
        <p:grpSpPr>
          <a:xfrm>
            <a:off x="840317" y="5705745"/>
            <a:ext cx="1214980" cy="572610"/>
            <a:chOff x="1212628" y="4031237"/>
            <a:chExt cx="1214980" cy="1304869"/>
          </a:xfrm>
        </p:grpSpPr>
        <p:sp>
          <p:nvSpPr>
            <p:cNvPr id="276" name="Oval 275">
              <a:extLst>
                <a:ext uri="{FF2B5EF4-FFF2-40B4-BE49-F238E27FC236}">
                  <a16:creationId xmlns:a16="http://schemas.microsoft.com/office/drawing/2014/main" id="{E777BD44-5265-98F4-4182-9FF4CAF9A0F8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rgbClr val="F600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7" name="Oval 276">
              <a:extLst>
                <a:ext uri="{FF2B5EF4-FFF2-40B4-BE49-F238E27FC236}">
                  <a16:creationId xmlns:a16="http://schemas.microsoft.com/office/drawing/2014/main" id="{B6875727-FDA8-2698-150F-8FB990A3B8BE}"/>
                </a:ext>
              </a:extLst>
            </p:cNvPr>
            <p:cNvSpPr/>
            <p:nvPr/>
          </p:nvSpPr>
          <p:spPr>
            <a:xfrm>
              <a:off x="1276551" y="4222010"/>
              <a:ext cx="1073583" cy="9033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900" dirty="0">
                  <a:solidFill>
                    <a:schemeClr val="tx1"/>
                  </a:solidFill>
                </a:rPr>
                <a:t>Assessment 2</a:t>
              </a:r>
              <a:endParaRPr lang="en-US" sz="7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278" name="Group 277">
            <a:extLst>
              <a:ext uri="{FF2B5EF4-FFF2-40B4-BE49-F238E27FC236}">
                <a16:creationId xmlns:a16="http://schemas.microsoft.com/office/drawing/2014/main" id="{E216CCD0-F774-61B9-4CEA-A55372BDA5D8}"/>
              </a:ext>
            </a:extLst>
          </p:cNvPr>
          <p:cNvGrpSpPr/>
          <p:nvPr/>
        </p:nvGrpSpPr>
        <p:grpSpPr>
          <a:xfrm>
            <a:off x="1272723" y="8477722"/>
            <a:ext cx="1214980" cy="572610"/>
            <a:chOff x="1212628" y="4031237"/>
            <a:chExt cx="1214980" cy="1304869"/>
          </a:xfrm>
        </p:grpSpPr>
        <p:sp>
          <p:nvSpPr>
            <p:cNvPr id="279" name="Oval 278">
              <a:extLst>
                <a:ext uri="{FF2B5EF4-FFF2-40B4-BE49-F238E27FC236}">
                  <a16:creationId xmlns:a16="http://schemas.microsoft.com/office/drawing/2014/main" id="{81CC8650-C65C-49CD-EC54-ED92C70FA391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rgbClr val="F600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0" name="Oval 279">
              <a:extLst>
                <a:ext uri="{FF2B5EF4-FFF2-40B4-BE49-F238E27FC236}">
                  <a16:creationId xmlns:a16="http://schemas.microsoft.com/office/drawing/2014/main" id="{A8015910-271C-3433-AE2E-1DD8A01761A6}"/>
                </a:ext>
              </a:extLst>
            </p:cNvPr>
            <p:cNvSpPr/>
            <p:nvPr/>
          </p:nvSpPr>
          <p:spPr>
            <a:xfrm>
              <a:off x="1276551" y="4222010"/>
              <a:ext cx="1073583" cy="9033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900" dirty="0">
                  <a:solidFill>
                    <a:schemeClr val="tx1"/>
                  </a:solidFill>
                </a:rPr>
                <a:t>Assessment 1</a:t>
              </a:r>
              <a:endParaRPr lang="en-US" sz="7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281" name="Group 280">
            <a:extLst>
              <a:ext uri="{FF2B5EF4-FFF2-40B4-BE49-F238E27FC236}">
                <a16:creationId xmlns:a16="http://schemas.microsoft.com/office/drawing/2014/main" id="{2616D490-6CA4-2DCD-B74D-044ECF63E582}"/>
              </a:ext>
            </a:extLst>
          </p:cNvPr>
          <p:cNvGrpSpPr/>
          <p:nvPr/>
        </p:nvGrpSpPr>
        <p:grpSpPr>
          <a:xfrm>
            <a:off x="6195536" y="10846800"/>
            <a:ext cx="1214980" cy="572610"/>
            <a:chOff x="1212628" y="4031237"/>
            <a:chExt cx="1214980" cy="1304869"/>
          </a:xfrm>
        </p:grpSpPr>
        <p:sp>
          <p:nvSpPr>
            <p:cNvPr id="284" name="Oval 283">
              <a:extLst>
                <a:ext uri="{FF2B5EF4-FFF2-40B4-BE49-F238E27FC236}">
                  <a16:creationId xmlns:a16="http://schemas.microsoft.com/office/drawing/2014/main" id="{B20AA751-7590-C340-5DEF-303F238A700F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rgbClr val="F600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5" name="Oval 284">
              <a:extLst>
                <a:ext uri="{FF2B5EF4-FFF2-40B4-BE49-F238E27FC236}">
                  <a16:creationId xmlns:a16="http://schemas.microsoft.com/office/drawing/2014/main" id="{1F19B098-6ABE-9332-7B48-D040EA8CACE9}"/>
                </a:ext>
              </a:extLst>
            </p:cNvPr>
            <p:cNvSpPr/>
            <p:nvPr/>
          </p:nvSpPr>
          <p:spPr>
            <a:xfrm>
              <a:off x="1276551" y="4222010"/>
              <a:ext cx="1073583" cy="9033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900" dirty="0">
                  <a:solidFill>
                    <a:schemeClr val="tx1"/>
                  </a:solidFill>
                </a:rPr>
                <a:t>Baseline</a:t>
              </a:r>
            </a:p>
            <a:p>
              <a:pPr algn="ctr"/>
              <a:r>
                <a:rPr lang="en-US" sz="900" dirty="0">
                  <a:solidFill>
                    <a:schemeClr val="tx1"/>
                  </a:solidFill>
                </a:rPr>
                <a:t>Assessment </a:t>
              </a:r>
              <a:endParaRPr lang="en-US" sz="700" dirty="0">
                <a:solidFill>
                  <a:schemeClr val="tx1"/>
                </a:solidFill>
              </a:endParaRPr>
            </a:p>
          </p:txBody>
        </p:sp>
      </p:grpSp>
      <p:sp>
        <p:nvSpPr>
          <p:cNvPr id="14" name="TextBox 13">
            <a:extLst>
              <a:ext uri="{FF2B5EF4-FFF2-40B4-BE49-F238E27FC236}">
                <a16:creationId xmlns:a16="http://schemas.microsoft.com/office/drawing/2014/main" id="{AE582865-72B3-84D6-2DB9-C7D7B5D459D3}"/>
              </a:ext>
            </a:extLst>
          </p:cNvPr>
          <p:cNvSpPr txBox="1"/>
          <p:nvPr/>
        </p:nvSpPr>
        <p:spPr>
          <a:xfrm>
            <a:off x="2230022" y="10343475"/>
            <a:ext cx="1065338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Solve equations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DD48E9A5-2104-9C2E-437B-67E99DBAB751}"/>
              </a:ext>
            </a:extLst>
          </p:cNvPr>
          <p:cNvCxnSpPr>
            <a:cxnSpLocks/>
          </p:cNvCxnSpPr>
          <p:nvPr/>
        </p:nvCxnSpPr>
        <p:spPr>
          <a:xfrm flipH="1" flipV="1">
            <a:off x="4646601" y="8908727"/>
            <a:ext cx="80184" cy="48892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Rectangle 42">
            <a:extLst>
              <a:ext uri="{FF2B5EF4-FFF2-40B4-BE49-F238E27FC236}">
                <a16:creationId xmlns:a16="http://schemas.microsoft.com/office/drawing/2014/main" id="{9C72F1C0-9EF6-75C8-1524-4BB87DB7F3CF}"/>
              </a:ext>
            </a:extLst>
          </p:cNvPr>
          <p:cNvSpPr/>
          <p:nvPr/>
        </p:nvSpPr>
        <p:spPr>
          <a:xfrm>
            <a:off x="3385374" y="7277057"/>
            <a:ext cx="1148874" cy="276999"/>
          </a:xfrm>
          <a:prstGeom prst="rect">
            <a:avLst/>
          </a:prstGeom>
          <a:solidFill>
            <a:srgbClr val="C9F1FF"/>
          </a:solidFill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b="1" dirty="0"/>
              <a:t>Vectors</a:t>
            </a:r>
          </a:p>
        </p:txBody>
      </p:sp>
      <p:sp>
        <p:nvSpPr>
          <p:cNvPr id="452" name="TextBox 451">
            <a:extLst>
              <a:ext uri="{FF2B5EF4-FFF2-40B4-BE49-F238E27FC236}">
                <a16:creationId xmlns:a16="http://schemas.microsoft.com/office/drawing/2014/main" id="{0CD463EE-F4A8-11F5-F704-E3C59BB4B0A7}"/>
              </a:ext>
            </a:extLst>
          </p:cNvPr>
          <p:cNvSpPr txBox="1"/>
          <p:nvPr/>
        </p:nvSpPr>
        <p:spPr>
          <a:xfrm>
            <a:off x="2354218" y="6107686"/>
            <a:ext cx="491224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 dirty="0"/>
          </a:p>
        </p:txBody>
      </p:sp>
      <p:sp>
        <p:nvSpPr>
          <p:cNvPr id="455" name="TextBox 454">
            <a:extLst>
              <a:ext uri="{FF2B5EF4-FFF2-40B4-BE49-F238E27FC236}">
                <a16:creationId xmlns:a16="http://schemas.microsoft.com/office/drawing/2014/main" id="{AB63431F-1B4A-1BB2-81B3-F68E4F82631E}"/>
              </a:ext>
            </a:extLst>
          </p:cNvPr>
          <p:cNvSpPr txBox="1"/>
          <p:nvPr/>
        </p:nvSpPr>
        <p:spPr>
          <a:xfrm>
            <a:off x="2561261" y="5925000"/>
            <a:ext cx="491224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 dirty="0"/>
          </a:p>
        </p:txBody>
      </p: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A3613C08-4F85-3A6D-BB9E-C339DD761593}"/>
              </a:ext>
            </a:extLst>
          </p:cNvPr>
          <p:cNvCxnSpPr>
            <a:cxnSpLocks/>
          </p:cNvCxnSpPr>
          <p:nvPr/>
        </p:nvCxnSpPr>
        <p:spPr>
          <a:xfrm flipV="1">
            <a:off x="2971632" y="6852323"/>
            <a:ext cx="427742" cy="22883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5253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DD7A28-D1A7-DA82-2864-5024E3A472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34">
            <a:extLst>
              <a:ext uri="{FF2B5EF4-FFF2-40B4-BE49-F238E27FC236}">
                <a16:creationId xmlns:a16="http://schemas.microsoft.com/office/drawing/2014/main" id="{6BF39A7B-CD53-CF0E-098A-E240511DAA19}"/>
              </a:ext>
            </a:extLst>
          </p:cNvPr>
          <p:cNvSpPr/>
          <p:nvPr/>
        </p:nvSpPr>
        <p:spPr>
          <a:xfrm rot="16200000">
            <a:off x="1542232" y="1648164"/>
            <a:ext cx="370335" cy="51923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3" name="Block Arc 142">
            <a:extLst>
              <a:ext uri="{FF2B5EF4-FFF2-40B4-BE49-F238E27FC236}">
                <a16:creationId xmlns:a16="http://schemas.microsoft.com/office/drawing/2014/main" id="{8CC88B73-BC0C-6506-6EDF-705E386D0B9C}"/>
              </a:ext>
            </a:extLst>
          </p:cNvPr>
          <p:cNvSpPr/>
          <p:nvPr/>
        </p:nvSpPr>
        <p:spPr>
          <a:xfrm rot="16200000">
            <a:off x="722268" y="8956305"/>
            <a:ext cx="2779713" cy="2193925"/>
          </a:xfrm>
          <a:prstGeom prst="blockArc">
            <a:avLst>
              <a:gd name="adj1" fmla="val 10794188"/>
              <a:gd name="adj2" fmla="val 156513"/>
              <a:gd name="adj3" fmla="val 2821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>
              <a:solidFill>
                <a:schemeClr val="tx1"/>
              </a:solidFill>
            </a:endParaRPr>
          </a:p>
        </p:txBody>
      </p:sp>
      <p:sp>
        <p:nvSpPr>
          <p:cNvPr id="142" name="Rectangle 141">
            <a:extLst>
              <a:ext uri="{FF2B5EF4-FFF2-40B4-BE49-F238E27FC236}">
                <a16:creationId xmlns:a16="http://schemas.microsoft.com/office/drawing/2014/main" id="{CFF632FB-DF8F-33EF-60CF-E6A52EB3406B}"/>
              </a:ext>
            </a:extLst>
          </p:cNvPr>
          <p:cNvSpPr/>
          <p:nvPr/>
        </p:nvSpPr>
        <p:spPr>
          <a:xfrm>
            <a:off x="2107362" y="8666587"/>
            <a:ext cx="5842000" cy="6223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sp>
        <p:nvSpPr>
          <p:cNvPr id="140" name="Block Arc 139">
            <a:extLst>
              <a:ext uri="{FF2B5EF4-FFF2-40B4-BE49-F238E27FC236}">
                <a16:creationId xmlns:a16="http://schemas.microsoft.com/office/drawing/2014/main" id="{36CEC3FE-3CE3-F66A-E3A0-CC5564FC9E98}"/>
              </a:ext>
            </a:extLst>
          </p:cNvPr>
          <p:cNvSpPr/>
          <p:nvPr/>
        </p:nvSpPr>
        <p:spPr>
          <a:xfrm rot="5400000" flipH="1">
            <a:off x="6483569" y="6722344"/>
            <a:ext cx="2890838" cy="2225675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>
              <a:solidFill>
                <a:schemeClr val="tx1"/>
              </a:solidFill>
            </a:endParaRPr>
          </a:p>
        </p:txBody>
      </p:sp>
      <p:sp>
        <p:nvSpPr>
          <p:cNvPr id="139" name="Rectangle 138">
            <a:extLst>
              <a:ext uri="{FF2B5EF4-FFF2-40B4-BE49-F238E27FC236}">
                <a16:creationId xmlns:a16="http://schemas.microsoft.com/office/drawing/2014/main" id="{5C857E0A-ADC5-1A6A-F118-6E59BABBDA9D}"/>
              </a:ext>
            </a:extLst>
          </p:cNvPr>
          <p:cNvSpPr/>
          <p:nvPr/>
        </p:nvSpPr>
        <p:spPr>
          <a:xfrm>
            <a:off x="1996120" y="6387520"/>
            <a:ext cx="5929312" cy="61625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sp>
        <p:nvSpPr>
          <p:cNvPr id="138" name="Block Arc 137">
            <a:extLst>
              <a:ext uri="{FF2B5EF4-FFF2-40B4-BE49-F238E27FC236}">
                <a16:creationId xmlns:a16="http://schemas.microsoft.com/office/drawing/2014/main" id="{661BC2C4-0AF5-EECB-916F-F30992BE5511}"/>
              </a:ext>
            </a:extLst>
          </p:cNvPr>
          <p:cNvSpPr/>
          <p:nvPr/>
        </p:nvSpPr>
        <p:spPr>
          <a:xfrm rot="16200000">
            <a:off x="702649" y="4547474"/>
            <a:ext cx="2705296" cy="2207611"/>
          </a:xfrm>
          <a:prstGeom prst="blockArc">
            <a:avLst>
              <a:gd name="adj1" fmla="val 10726998"/>
              <a:gd name="adj2" fmla="val 263439"/>
              <a:gd name="adj3" fmla="val 28511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>
              <a:solidFill>
                <a:schemeClr val="tx1"/>
              </a:solidFill>
            </a:endParaRPr>
          </a:p>
        </p:txBody>
      </p:sp>
      <p:sp>
        <p:nvSpPr>
          <p:cNvPr id="136" name="Rectangle 140">
            <a:extLst>
              <a:ext uri="{FF2B5EF4-FFF2-40B4-BE49-F238E27FC236}">
                <a16:creationId xmlns:a16="http://schemas.microsoft.com/office/drawing/2014/main" id="{94A4C276-E722-106D-A006-F5C25161E8E4}"/>
              </a:ext>
            </a:extLst>
          </p:cNvPr>
          <p:cNvSpPr/>
          <p:nvPr/>
        </p:nvSpPr>
        <p:spPr>
          <a:xfrm>
            <a:off x="2069281" y="4294210"/>
            <a:ext cx="5961062" cy="628650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sp>
        <p:nvSpPr>
          <p:cNvPr id="133" name="Block Arc 132">
            <a:extLst>
              <a:ext uri="{FF2B5EF4-FFF2-40B4-BE49-F238E27FC236}">
                <a16:creationId xmlns:a16="http://schemas.microsoft.com/office/drawing/2014/main" id="{8F7C142C-D863-CE76-A58E-A87163CE588D}"/>
              </a:ext>
            </a:extLst>
          </p:cNvPr>
          <p:cNvSpPr/>
          <p:nvPr/>
        </p:nvSpPr>
        <p:spPr>
          <a:xfrm rot="5400000" flipH="1">
            <a:off x="6336209" y="2345967"/>
            <a:ext cx="2846387" cy="2353731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>
              <a:solidFill>
                <a:schemeClr val="tx1"/>
              </a:solidFill>
            </a:endParaRPr>
          </a:p>
        </p:txBody>
      </p:sp>
      <p:sp>
        <p:nvSpPr>
          <p:cNvPr id="132" name="Rectangle 131">
            <a:extLst>
              <a:ext uri="{FF2B5EF4-FFF2-40B4-BE49-F238E27FC236}">
                <a16:creationId xmlns:a16="http://schemas.microsoft.com/office/drawing/2014/main" id="{2D845460-909A-E1DF-C7CC-42BBDC93D0F8}"/>
              </a:ext>
            </a:extLst>
          </p:cNvPr>
          <p:cNvSpPr/>
          <p:nvPr/>
        </p:nvSpPr>
        <p:spPr>
          <a:xfrm>
            <a:off x="1482431" y="2082483"/>
            <a:ext cx="6340766" cy="650875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sp>
        <p:nvSpPr>
          <p:cNvPr id="146" name="Rectangle 145">
            <a:extLst>
              <a:ext uri="{FF2B5EF4-FFF2-40B4-BE49-F238E27FC236}">
                <a16:creationId xmlns:a16="http://schemas.microsoft.com/office/drawing/2014/main" id="{18232817-D8E8-FB31-8723-882BA3F86ED6}"/>
              </a:ext>
            </a:extLst>
          </p:cNvPr>
          <p:cNvSpPr/>
          <p:nvPr/>
        </p:nvSpPr>
        <p:spPr>
          <a:xfrm>
            <a:off x="2111478" y="10820791"/>
            <a:ext cx="5842000" cy="6223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cxnSp>
        <p:nvCxnSpPr>
          <p:cNvPr id="176" name="Straight Connector 175">
            <a:extLst>
              <a:ext uri="{FF2B5EF4-FFF2-40B4-BE49-F238E27FC236}">
                <a16:creationId xmlns:a16="http://schemas.microsoft.com/office/drawing/2014/main" id="{CEFBD21F-961A-6BA8-EAB6-D1E33C7881C9}"/>
              </a:ext>
            </a:extLst>
          </p:cNvPr>
          <p:cNvCxnSpPr>
            <a:cxnSpLocks/>
          </p:cNvCxnSpPr>
          <p:nvPr/>
        </p:nvCxnSpPr>
        <p:spPr>
          <a:xfrm>
            <a:off x="1883768" y="4569545"/>
            <a:ext cx="6153277" cy="26721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4" name="Rectangle 143">
            <a:extLst>
              <a:ext uri="{FF2B5EF4-FFF2-40B4-BE49-F238E27FC236}">
                <a16:creationId xmlns:a16="http://schemas.microsoft.com/office/drawing/2014/main" id="{775FD2A6-D446-6706-5DB6-0D319CB113BC}"/>
              </a:ext>
            </a:extLst>
          </p:cNvPr>
          <p:cNvSpPr/>
          <p:nvPr/>
        </p:nvSpPr>
        <p:spPr>
          <a:xfrm>
            <a:off x="-13775" y="114972"/>
            <a:ext cx="9589407" cy="642533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2"/>
              </a:solidFill>
            </a:endParaRPr>
          </a:p>
        </p:txBody>
      </p:sp>
      <p:sp>
        <p:nvSpPr>
          <p:cNvPr id="148" name="Rectangle 147">
            <a:extLst>
              <a:ext uri="{FF2B5EF4-FFF2-40B4-BE49-F238E27FC236}">
                <a16:creationId xmlns:a16="http://schemas.microsoft.com/office/drawing/2014/main" id="{EA12628A-ECFF-9B82-E72E-B0BF091380CD}"/>
              </a:ext>
            </a:extLst>
          </p:cNvPr>
          <p:cNvSpPr/>
          <p:nvPr/>
        </p:nvSpPr>
        <p:spPr>
          <a:xfrm>
            <a:off x="-13775" y="12283379"/>
            <a:ext cx="9614975" cy="42745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3" name="AutoShape 8" descr="Image result for ferryhill business and enterprise college">
            <a:extLst>
              <a:ext uri="{FF2B5EF4-FFF2-40B4-BE49-F238E27FC236}">
                <a16:creationId xmlns:a16="http://schemas.microsoft.com/office/drawing/2014/main" id="{E5D83758-A7A1-0FC0-9F86-80E2157A935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57" name="Rectangle 156">
            <a:extLst>
              <a:ext uri="{FF2B5EF4-FFF2-40B4-BE49-F238E27FC236}">
                <a16:creationId xmlns:a16="http://schemas.microsoft.com/office/drawing/2014/main" id="{EF33D4BF-7C62-FB83-5AB5-00E7E563DD26}"/>
              </a:ext>
            </a:extLst>
          </p:cNvPr>
          <p:cNvSpPr/>
          <p:nvPr/>
        </p:nvSpPr>
        <p:spPr>
          <a:xfrm>
            <a:off x="25567" y="41035"/>
            <a:ext cx="530812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b="1" dirty="0">
                <a:solidFill>
                  <a:schemeClr val="bg1"/>
                </a:solidFill>
              </a:rPr>
              <a:t>YEAR 11 Mathematics</a:t>
            </a:r>
          </a:p>
        </p:txBody>
      </p:sp>
      <p:sp>
        <p:nvSpPr>
          <p:cNvPr id="405" name="Rectangle 404">
            <a:extLst>
              <a:ext uri="{FF2B5EF4-FFF2-40B4-BE49-F238E27FC236}">
                <a16:creationId xmlns:a16="http://schemas.microsoft.com/office/drawing/2014/main" id="{B37AD277-70A1-C259-5392-B055F4F76955}"/>
              </a:ext>
            </a:extLst>
          </p:cNvPr>
          <p:cNvSpPr/>
          <p:nvPr/>
        </p:nvSpPr>
        <p:spPr>
          <a:xfrm>
            <a:off x="1216777" y="771288"/>
            <a:ext cx="1084672" cy="400110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/>
              <a:t>Your future</a:t>
            </a:r>
            <a:endParaRPr lang="en-GB" sz="1200" dirty="0"/>
          </a:p>
          <a:p>
            <a:endParaRPr lang="en-GB" sz="800" dirty="0"/>
          </a:p>
        </p:txBody>
      </p:sp>
      <p:cxnSp>
        <p:nvCxnSpPr>
          <p:cNvPr id="147" name="Straight Connector 146">
            <a:extLst>
              <a:ext uri="{FF2B5EF4-FFF2-40B4-BE49-F238E27FC236}">
                <a16:creationId xmlns:a16="http://schemas.microsoft.com/office/drawing/2014/main" id="{9F4CB07B-C62A-59E8-0E69-A9A99546A400}"/>
              </a:ext>
            </a:extLst>
          </p:cNvPr>
          <p:cNvCxnSpPr>
            <a:cxnSpLocks/>
          </p:cNvCxnSpPr>
          <p:nvPr/>
        </p:nvCxnSpPr>
        <p:spPr>
          <a:xfrm flipV="1">
            <a:off x="1985618" y="2397097"/>
            <a:ext cx="6063528" cy="31116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9" name="Straight Connector 148">
            <a:extLst>
              <a:ext uri="{FF2B5EF4-FFF2-40B4-BE49-F238E27FC236}">
                <a16:creationId xmlns:a16="http://schemas.microsoft.com/office/drawing/2014/main" id="{0C53919E-B440-23C0-3FD7-51B1051ACBDE}"/>
              </a:ext>
            </a:extLst>
          </p:cNvPr>
          <p:cNvCxnSpPr>
            <a:cxnSpLocks/>
          </p:cNvCxnSpPr>
          <p:nvPr/>
        </p:nvCxnSpPr>
        <p:spPr>
          <a:xfrm>
            <a:off x="1983506" y="11091729"/>
            <a:ext cx="6371162" cy="10495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0" name="Straight Connector 149">
            <a:extLst>
              <a:ext uri="{FF2B5EF4-FFF2-40B4-BE49-F238E27FC236}">
                <a16:creationId xmlns:a16="http://schemas.microsoft.com/office/drawing/2014/main" id="{4307DD08-B985-BDED-2B5E-F7F0C028A9E5}"/>
              </a:ext>
            </a:extLst>
          </p:cNvPr>
          <p:cNvCxnSpPr>
            <a:cxnSpLocks/>
          </p:cNvCxnSpPr>
          <p:nvPr/>
        </p:nvCxnSpPr>
        <p:spPr>
          <a:xfrm>
            <a:off x="1767882" y="6660578"/>
            <a:ext cx="6371162" cy="10495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1" name="Straight Connector 150">
            <a:extLst>
              <a:ext uri="{FF2B5EF4-FFF2-40B4-BE49-F238E27FC236}">
                <a16:creationId xmlns:a16="http://schemas.microsoft.com/office/drawing/2014/main" id="{D686B3F4-8083-57C6-132F-85A650EC608C}"/>
              </a:ext>
            </a:extLst>
          </p:cNvPr>
          <p:cNvCxnSpPr>
            <a:cxnSpLocks/>
          </p:cNvCxnSpPr>
          <p:nvPr/>
        </p:nvCxnSpPr>
        <p:spPr>
          <a:xfrm>
            <a:off x="1879098" y="8940602"/>
            <a:ext cx="6371162" cy="10495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70" name="Group 1069">
            <a:extLst>
              <a:ext uri="{FF2B5EF4-FFF2-40B4-BE49-F238E27FC236}">
                <a16:creationId xmlns:a16="http://schemas.microsoft.com/office/drawing/2014/main" id="{35D67A46-B142-60EB-40EC-3D822E2249AC}"/>
              </a:ext>
            </a:extLst>
          </p:cNvPr>
          <p:cNvGrpSpPr/>
          <p:nvPr/>
        </p:nvGrpSpPr>
        <p:grpSpPr>
          <a:xfrm>
            <a:off x="7279073" y="10490852"/>
            <a:ext cx="1221188" cy="1241391"/>
            <a:chOff x="7279073" y="10490852"/>
            <a:chExt cx="1221188" cy="1241391"/>
          </a:xfrm>
        </p:grpSpPr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31D802CE-556A-9817-EDFA-6B0254839067}"/>
                </a:ext>
              </a:extLst>
            </p:cNvPr>
            <p:cNvSpPr/>
            <p:nvPr/>
          </p:nvSpPr>
          <p:spPr>
            <a:xfrm>
              <a:off x="7285281" y="10490852"/>
              <a:ext cx="1214980" cy="1241391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2" name="Oval 81">
              <a:extLst>
                <a:ext uri="{FF2B5EF4-FFF2-40B4-BE49-F238E27FC236}">
                  <a16:creationId xmlns:a16="http://schemas.microsoft.com/office/drawing/2014/main" id="{BB60CAB1-C878-FA0A-E62E-E7C65B48E9F4}"/>
                </a:ext>
              </a:extLst>
            </p:cNvPr>
            <p:cNvSpPr/>
            <p:nvPr/>
          </p:nvSpPr>
          <p:spPr>
            <a:xfrm>
              <a:off x="7466026" y="10691378"/>
              <a:ext cx="841075" cy="85935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3" name="TextBox 82">
              <a:extLst>
                <a:ext uri="{FF2B5EF4-FFF2-40B4-BE49-F238E27FC236}">
                  <a16:creationId xmlns:a16="http://schemas.microsoft.com/office/drawing/2014/main" id="{E13CDB23-D791-DBD9-3C09-9914364A8090}"/>
                </a:ext>
              </a:extLst>
            </p:cNvPr>
            <p:cNvSpPr txBox="1"/>
            <p:nvPr/>
          </p:nvSpPr>
          <p:spPr>
            <a:xfrm>
              <a:off x="7279073" y="10951780"/>
              <a:ext cx="1214979" cy="33855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/>
                <a:t>START</a:t>
              </a:r>
            </a:p>
          </p:txBody>
        </p:sp>
      </p:grpSp>
      <p:sp>
        <p:nvSpPr>
          <p:cNvPr id="152" name="Arc 151">
            <a:extLst>
              <a:ext uri="{FF2B5EF4-FFF2-40B4-BE49-F238E27FC236}">
                <a16:creationId xmlns:a16="http://schemas.microsoft.com/office/drawing/2014/main" id="{9D1BC2C8-706A-7869-3012-D5ED549C4E11}"/>
              </a:ext>
            </a:extLst>
          </p:cNvPr>
          <p:cNvSpPr/>
          <p:nvPr/>
        </p:nvSpPr>
        <p:spPr>
          <a:xfrm flipH="1">
            <a:off x="1271500" y="4537998"/>
            <a:ext cx="1403254" cy="2146655"/>
          </a:xfrm>
          <a:prstGeom prst="arc">
            <a:avLst>
              <a:gd name="adj1" fmla="val 16248374"/>
              <a:gd name="adj2" fmla="val 5189154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4" name="Arc 153">
            <a:extLst>
              <a:ext uri="{FF2B5EF4-FFF2-40B4-BE49-F238E27FC236}">
                <a16:creationId xmlns:a16="http://schemas.microsoft.com/office/drawing/2014/main" id="{04C0770E-7778-1083-66E8-D22D5546ACB7}"/>
              </a:ext>
            </a:extLst>
          </p:cNvPr>
          <p:cNvSpPr/>
          <p:nvPr/>
        </p:nvSpPr>
        <p:spPr>
          <a:xfrm flipH="1">
            <a:off x="1271500" y="8935701"/>
            <a:ext cx="1403254" cy="2146655"/>
          </a:xfrm>
          <a:prstGeom prst="arc">
            <a:avLst>
              <a:gd name="adj1" fmla="val 16248374"/>
              <a:gd name="adj2" fmla="val 5189154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5" name="Arc 154">
            <a:extLst>
              <a:ext uri="{FF2B5EF4-FFF2-40B4-BE49-F238E27FC236}">
                <a16:creationId xmlns:a16="http://schemas.microsoft.com/office/drawing/2014/main" id="{E56DCA66-65C2-C679-93CC-00790C241A50}"/>
              </a:ext>
            </a:extLst>
          </p:cNvPr>
          <p:cNvSpPr/>
          <p:nvPr/>
        </p:nvSpPr>
        <p:spPr>
          <a:xfrm>
            <a:off x="7319257" y="6690226"/>
            <a:ext cx="1403254" cy="2229081"/>
          </a:xfrm>
          <a:prstGeom prst="arc">
            <a:avLst>
              <a:gd name="adj1" fmla="val 16120637"/>
              <a:gd name="adj2" fmla="val 4983877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6" name="Arc 155">
            <a:extLst>
              <a:ext uri="{FF2B5EF4-FFF2-40B4-BE49-F238E27FC236}">
                <a16:creationId xmlns:a16="http://schemas.microsoft.com/office/drawing/2014/main" id="{8D99CA8B-AD3D-65BC-2A40-FE2424352837}"/>
              </a:ext>
            </a:extLst>
          </p:cNvPr>
          <p:cNvSpPr/>
          <p:nvPr/>
        </p:nvSpPr>
        <p:spPr>
          <a:xfrm>
            <a:off x="7228634" y="2374666"/>
            <a:ext cx="1403254" cy="2229081"/>
          </a:xfrm>
          <a:prstGeom prst="arc">
            <a:avLst>
              <a:gd name="adj1" fmla="val 16120637"/>
              <a:gd name="adj2" fmla="val 4983877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72" name="Group 471">
            <a:extLst>
              <a:ext uri="{FF2B5EF4-FFF2-40B4-BE49-F238E27FC236}">
                <a16:creationId xmlns:a16="http://schemas.microsoft.com/office/drawing/2014/main" id="{C8C83B8C-ED05-066D-1FCF-6A198E1E4F74}"/>
              </a:ext>
            </a:extLst>
          </p:cNvPr>
          <p:cNvGrpSpPr/>
          <p:nvPr/>
        </p:nvGrpSpPr>
        <p:grpSpPr>
          <a:xfrm>
            <a:off x="8188371" y="7683080"/>
            <a:ext cx="1214980" cy="1234099"/>
            <a:chOff x="1212628" y="4031237"/>
            <a:chExt cx="1214980" cy="1304869"/>
          </a:xfrm>
        </p:grpSpPr>
        <p:sp>
          <p:nvSpPr>
            <p:cNvPr id="473" name="Oval 472">
              <a:extLst>
                <a:ext uri="{FF2B5EF4-FFF2-40B4-BE49-F238E27FC236}">
                  <a16:creationId xmlns:a16="http://schemas.microsoft.com/office/drawing/2014/main" id="{A1F89BC8-01DD-1456-0D82-1723593A2485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74" name="Oval 473">
              <a:extLst>
                <a:ext uri="{FF2B5EF4-FFF2-40B4-BE49-F238E27FC236}">
                  <a16:creationId xmlns:a16="http://schemas.microsoft.com/office/drawing/2014/main" id="{A31C4D6F-BFA6-6DC5-6F32-5BC6CAC83AE3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5" name="TextBox 474">
              <a:extLst>
                <a:ext uri="{FF2B5EF4-FFF2-40B4-BE49-F238E27FC236}">
                  <a16:creationId xmlns:a16="http://schemas.microsoft.com/office/drawing/2014/main" id="{512F5A7E-3C76-DC81-C9FC-72D1171A7234}"/>
                </a:ext>
              </a:extLst>
            </p:cNvPr>
            <p:cNvSpPr txBox="1"/>
            <p:nvPr/>
          </p:nvSpPr>
          <p:spPr>
            <a:xfrm>
              <a:off x="1234408" y="4413383"/>
              <a:ext cx="1170599" cy="5532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/>
                <a:t>END OF TERM</a:t>
              </a:r>
            </a:p>
          </p:txBody>
        </p:sp>
      </p:grpSp>
      <p:grpSp>
        <p:nvGrpSpPr>
          <p:cNvPr id="483" name="Group 482">
            <a:extLst>
              <a:ext uri="{FF2B5EF4-FFF2-40B4-BE49-F238E27FC236}">
                <a16:creationId xmlns:a16="http://schemas.microsoft.com/office/drawing/2014/main" id="{74B6A13A-E61B-4817-5CC5-25AC8846ACB0}"/>
              </a:ext>
            </a:extLst>
          </p:cNvPr>
          <p:cNvGrpSpPr/>
          <p:nvPr/>
        </p:nvGrpSpPr>
        <p:grpSpPr>
          <a:xfrm>
            <a:off x="1107686" y="8080129"/>
            <a:ext cx="1225883" cy="1234099"/>
            <a:chOff x="1201725" y="4031237"/>
            <a:chExt cx="1225883" cy="1304869"/>
          </a:xfrm>
        </p:grpSpPr>
        <p:sp>
          <p:nvSpPr>
            <p:cNvPr id="484" name="Oval 483">
              <a:extLst>
                <a:ext uri="{FF2B5EF4-FFF2-40B4-BE49-F238E27FC236}">
                  <a16:creationId xmlns:a16="http://schemas.microsoft.com/office/drawing/2014/main" id="{F017B274-B2FE-5C7A-6021-22F18424A9E1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85" name="Oval 484">
              <a:extLst>
                <a:ext uri="{FF2B5EF4-FFF2-40B4-BE49-F238E27FC236}">
                  <a16:creationId xmlns:a16="http://schemas.microsoft.com/office/drawing/2014/main" id="{9A365969-4D71-2AF7-8932-6A27568FC2F0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6" name="TextBox 485">
              <a:extLst>
                <a:ext uri="{FF2B5EF4-FFF2-40B4-BE49-F238E27FC236}">
                  <a16:creationId xmlns:a16="http://schemas.microsoft.com/office/drawing/2014/main" id="{99FE4B3A-AC97-8DC0-460A-8220B13E5FFD}"/>
                </a:ext>
              </a:extLst>
            </p:cNvPr>
            <p:cNvSpPr txBox="1"/>
            <p:nvPr/>
          </p:nvSpPr>
          <p:spPr>
            <a:xfrm>
              <a:off x="1201725" y="4274736"/>
              <a:ext cx="1170599" cy="7810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/>
                <a:t>OCT</a:t>
              </a:r>
              <a:br>
                <a:rPr lang="en-US" sz="1400" b="1" dirty="0"/>
              </a:br>
              <a:r>
                <a:rPr lang="en-US" sz="1400" b="1" dirty="0"/>
                <a:t>HALF       TERM</a:t>
              </a:r>
            </a:p>
          </p:txBody>
        </p:sp>
      </p:grpSp>
      <p:grpSp>
        <p:nvGrpSpPr>
          <p:cNvPr id="145" name="Group 144">
            <a:extLst>
              <a:ext uri="{FF2B5EF4-FFF2-40B4-BE49-F238E27FC236}">
                <a16:creationId xmlns:a16="http://schemas.microsoft.com/office/drawing/2014/main" id="{A6CB58B8-43C7-3159-ED3A-BF17D6A9C969}"/>
              </a:ext>
            </a:extLst>
          </p:cNvPr>
          <p:cNvGrpSpPr/>
          <p:nvPr/>
        </p:nvGrpSpPr>
        <p:grpSpPr>
          <a:xfrm>
            <a:off x="2956303" y="3829663"/>
            <a:ext cx="1214980" cy="1234099"/>
            <a:chOff x="1212628" y="4031237"/>
            <a:chExt cx="1214980" cy="1304869"/>
          </a:xfrm>
        </p:grpSpPr>
        <p:sp>
          <p:nvSpPr>
            <p:cNvPr id="158" name="Oval 157">
              <a:extLst>
                <a:ext uri="{FF2B5EF4-FFF2-40B4-BE49-F238E27FC236}">
                  <a16:creationId xmlns:a16="http://schemas.microsoft.com/office/drawing/2014/main" id="{84719D2F-A53C-B325-9EA8-D4054111C199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59" name="Oval 158">
              <a:extLst>
                <a:ext uri="{FF2B5EF4-FFF2-40B4-BE49-F238E27FC236}">
                  <a16:creationId xmlns:a16="http://schemas.microsoft.com/office/drawing/2014/main" id="{C2FF4BBE-241C-549B-A3D1-9315EAA32D67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1" name="TextBox 160">
              <a:extLst>
                <a:ext uri="{FF2B5EF4-FFF2-40B4-BE49-F238E27FC236}">
                  <a16:creationId xmlns:a16="http://schemas.microsoft.com/office/drawing/2014/main" id="{0C274E9E-88A8-E75A-A3FB-4E26E0753018}"/>
                </a:ext>
              </a:extLst>
            </p:cNvPr>
            <p:cNvSpPr txBox="1"/>
            <p:nvPr/>
          </p:nvSpPr>
          <p:spPr>
            <a:xfrm>
              <a:off x="1232520" y="4276693"/>
              <a:ext cx="1170599" cy="7810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/>
                <a:t>FEB</a:t>
              </a:r>
              <a:br>
                <a:rPr lang="en-US" sz="1400" b="1" dirty="0"/>
              </a:br>
              <a:r>
                <a:rPr lang="en-US" sz="1400" b="1" dirty="0"/>
                <a:t>HALF       TERM</a:t>
              </a:r>
            </a:p>
          </p:txBody>
        </p:sp>
      </p:grpSp>
      <p:grpSp>
        <p:nvGrpSpPr>
          <p:cNvPr id="162" name="Group 161">
            <a:extLst>
              <a:ext uri="{FF2B5EF4-FFF2-40B4-BE49-F238E27FC236}">
                <a16:creationId xmlns:a16="http://schemas.microsoft.com/office/drawing/2014/main" id="{35116748-86B9-8B42-1C10-22EB01C0D7B4}"/>
              </a:ext>
            </a:extLst>
          </p:cNvPr>
          <p:cNvGrpSpPr/>
          <p:nvPr/>
        </p:nvGrpSpPr>
        <p:grpSpPr>
          <a:xfrm>
            <a:off x="6207011" y="3834878"/>
            <a:ext cx="1214980" cy="1234099"/>
            <a:chOff x="1212628" y="4031237"/>
            <a:chExt cx="1214980" cy="1304869"/>
          </a:xfrm>
        </p:grpSpPr>
        <p:sp>
          <p:nvSpPr>
            <p:cNvPr id="163" name="Oval 162">
              <a:extLst>
                <a:ext uri="{FF2B5EF4-FFF2-40B4-BE49-F238E27FC236}">
                  <a16:creationId xmlns:a16="http://schemas.microsoft.com/office/drawing/2014/main" id="{5EBFD54D-0580-B168-E3E3-8117060A13B0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64" name="Oval 163">
              <a:extLst>
                <a:ext uri="{FF2B5EF4-FFF2-40B4-BE49-F238E27FC236}">
                  <a16:creationId xmlns:a16="http://schemas.microsoft.com/office/drawing/2014/main" id="{F00D28A1-1F53-1495-D2AB-A746F77267D3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5" name="TextBox 164">
              <a:extLst>
                <a:ext uri="{FF2B5EF4-FFF2-40B4-BE49-F238E27FC236}">
                  <a16:creationId xmlns:a16="http://schemas.microsoft.com/office/drawing/2014/main" id="{239A8924-180D-0EB2-46A7-EC499618C5DE}"/>
                </a:ext>
              </a:extLst>
            </p:cNvPr>
            <p:cNvSpPr txBox="1"/>
            <p:nvPr/>
          </p:nvSpPr>
          <p:spPr>
            <a:xfrm>
              <a:off x="1234408" y="4413383"/>
              <a:ext cx="1170599" cy="5532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/>
                <a:t>END OF TERM</a:t>
              </a:r>
            </a:p>
          </p:txBody>
        </p:sp>
      </p:grpSp>
      <p:grpSp>
        <p:nvGrpSpPr>
          <p:cNvPr id="166" name="Group 165">
            <a:extLst>
              <a:ext uri="{FF2B5EF4-FFF2-40B4-BE49-F238E27FC236}">
                <a16:creationId xmlns:a16="http://schemas.microsoft.com/office/drawing/2014/main" id="{CA4688AD-0C26-B4D4-3FA6-8477A604F407}"/>
              </a:ext>
            </a:extLst>
          </p:cNvPr>
          <p:cNvGrpSpPr/>
          <p:nvPr/>
        </p:nvGrpSpPr>
        <p:grpSpPr>
          <a:xfrm>
            <a:off x="4938477" y="1749170"/>
            <a:ext cx="1214980" cy="1234099"/>
            <a:chOff x="1212628" y="4031237"/>
            <a:chExt cx="1214980" cy="1304869"/>
          </a:xfrm>
        </p:grpSpPr>
        <p:sp>
          <p:nvSpPr>
            <p:cNvPr id="167" name="Oval 166">
              <a:extLst>
                <a:ext uri="{FF2B5EF4-FFF2-40B4-BE49-F238E27FC236}">
                  <a16:creationId xmlns:a16="http://schemas.microsoft.com/office/drawing/2014/main" id="{FF92574E-715A-20AD-CBC8-8ACE7A021FBC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8" name="Oval 167">
              <a:extLst>
                <a:ext uri="{FF2B5EF4-FFF2-40B4-BE49-F238E27FC236}">
                  <a16:creationId xmlns:a16="http://schemas.microsoft.com/office/drawing/2014/main" id="{12A4707B-2D21-4019-3761-63DDB08ABF65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9" name="TextBox 168">
              <a:extLst>
                <a:ext uri="{FF2B5EF4-FFF2-40B4-BE49-F238E27FC236}">
                  <a16:creationId xmlns:a16="http://schemas.microsoft.com/office/drawing/2014/main" id="{D462BEB0-A182-1CA5-0CFC-A48CEA0D42FF}"/>
                </a:ext>
              </a:extLst>
            </p:cNvPr>
            <p:cNvSpPr txBox="1"/>
            <p:nvPr/>
          </p:nvSpPr>
          <p:spPr>
            <a:xfrm>
              <a:off x="1234408" y="4295214"/>
              <a:ext cx="1170599" cy="7810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/>
                <a:t>MAY</a:t>
              </a:r>
              <a:br>
                <a:rPr lang="en-US" sz="1400" b="1" dirty="0"/>
              </a:br>
              <a:r>
                <a:rPr lang="en-US" sz="1400" b="1" dirty="0"/>
                <a:t>HALF       TERM</a:t>
              </a:r>
            </a:p>
          </p:txBody>
        </p:sp>
      </p:grpSp>
      <p:cxnSp>
        <p:nvCxnSpPr>
          <p:cNvPr id="488" name="Straight Connector 487">
            <a:extLst>
              <a:ext uri="{FF2B5EF4-FFF2-40B4-BE49-F238E27FC236}">
                <a16:creationId xmlns:a16="http://schemas.microsoft.com/office/drawing/2014/main" id="{8B1E0A48-94ED-00F2-2983-4EFD1435964C}"/>
              </a:ext>
            </a:extLst>
          </p:cNvPr>
          <p:cNvCxnSpPr>
            <a:cxnSpLocks/>
            <a:stCxn id="8" idx="2"/>
          </p:cNvCxnSpPr>
          <p:nvPr/>
        </p:nvCxnSpPr>
        <p:spPr>
          <a:xfrm flipH="1">
            <a:off x="5830056" y="10781193"/>
            <a:ext cx="442009" cy="33631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Straight Connector 133">
            <a:extLst>
              <a:ext uri="{FF2B5EF4-FFF2-40B4-BE49-F238E27FC236}">
                <a16:creationId xmlns:a16="http://schemas.microsoft.com/office/drawing/2014/main" id="{5AF6B4C7-2E06-97A3-26F9-080902EF4CB1}"/>
              </a:ext>
            </a:extLst>
          </p:cNvPr>
          <p:cNvCxnSpPr>
            <a:cxnSpLocks/>
            <a:stCxn id="6" idx="2"/>
          </p:cNvCxnSpPr>
          <p:nvPr/>
        </p:nvCxnSpPr>
        <p:spPr>
          <a:xfrm>
            <a:off x="5229314" y="10691378"/>
            <a:ext cx="49489" cy="42704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0" name="Straight Connector 439">
            <a:extLst>
              <a:ext uri="{FF2B5EF4-FFF2-40B4-BE49-F238E27FC236}">
                <a16:creationId xmlns:a16="http://schemas.microsoft.com/office/drawing/2014/main" id="{8B18F0EB-F2BD-30D1-2C88-D497CF28A14D}"/>
              </a:ext>
            </a:extLst>
          </p:cNvPr>
          <p:cNvCxnSpPr>
            <a:cxnSpLocks/>
          </p:cNvCxnSpPr>
          <p:nvPr/>
        </p:nvCxnSpPr>
        <p:spPr>
          <a:xfrm flipH="1" flipV="1">
            <a:off x="5563842" y="11136289"/>
            <a:ext cx="741413" cy="54210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9" name="Straight Connector 438">
            <a:extLst>
              <a:ext uri="{FF2B5EF4-FFF2-40B4-BE49-F238E27FC236}">
                <a16:creationId xmlns:a16="http://schemas.microsoft.com/office/drawing/2014/main" id="{AE3C5227-9780-FEC2-75CF-C60DB581BEE6}"/>
              </a:ext>
            </a:extLst>
          </p:cNvPr>
          <p:cNvCxnSpPr>
            <a:cxnSpLocks/>
            <a:stCxn id="5" idx="0"/>
          </p:cNvCxnSpPr>
          <p:nvPr/>
        </p:nvCxnSpPr>
        <p:spPr>
          <a:xfrm flipH="1" flipV="1">
            <a:off x="4938477" y="11110631"/>
            <a:ext cx="430330" cy="55672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E1FFB8CA-4810-D8E1-53B3-22F3976BF531}"/>
              </a:ext>
            </a:extLst>
          </p:cNvPr>
          <p:cNvSpPr txBox="1"/>
          <p:nvPr/>
        </p:nvSpPr>
        <p:spPr>
          <a:xfrm>
            <a:off x="4774397" y="11667355"/>
            <a:ext cx="1188820" cy="64633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Explore perpendicular lines (H)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B8F8C51-95D6-8278-E716-8D90036C2C26}"/>
              </a:ext>
            </a:extLst>
          </p:cNvPr>
          <p:cNvSpPr txBox="1"/>
          <p:nvPr/>
        </p:nvSpPr>
        <p:spPr>
          <a:xfrm>
            <a:off x="4754282" y="10229713"/>
            <a:ext cx="950063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Understand y=</a:t>
            </a:r>
            <a:r>
              <a:rPr lang="en-US" sz="1200" dirty="0" err="1"/>
              <a:t>mx+c</a:t>
            </a:r>
            <a:endParaRPr lang="en-US" sz="12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EFD40A1-6863-44FD-96F1-7DF5BFADA60B}"/>
              </a:ext>
            </a:extLst>
          </p:cNvPr>
          <p:cNvSpPr txBox="1"/>
          <p:nvPr/>
        </p:nvSpPr>
        <p:spPr>
          <a:xfrm>
            <a:off x="6305255" y="11605931"/>
            <a:ext cx="1040655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Plot straight line graphs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8755C08-45CC-DC0D-8CFA-2CB39B9D578C}"/>
              </a:ext>
            </a:extLst>
          </p:cNvPr>
          <p:cNvSpPr txBox="1"/>
          <p:nvPr/>
        </p:nvSpPr>
        <p:spPr>
          <a:xfrm>
            <a:off x="5827586" y="10319528"/>
            <a:ext cx="888958" cy="4616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Gradients and lines</a:t>
            </a:r>
          </a:p>
        </p:txBody>
      </p:sp>
      <p:cxnSp>
        <p:nvCxnSpPr>
          <p:cNvPr id="437" name="Straight Connector 436">
            <a:extLst>
              <a:ext uri="{FF2B5EF4-FFF2-40B4-BE49-F238E27FC236}">
                <a16:creationId xmlns:a16="http://schemas.microsoft.com/office/drawing/2014/main" id="{C7ABFFA4-BBCD-94CC-F3C6-74433B25DA34}"/>
              </a:ext>
            </a:extLst>
          </p:cNvPr>
          <p:cNvCxnSpPr>
            <a:cxnSpLocks/>
          </p:cNvCxnSpPr>
          <p:nvPr/>
        </p:nvCxnSpPr>
        <p:spPr>
          <a:xfrm flipV="1">
            <a:off x="7997558" y="6854884"/>
            <a:ext cx="316416" cy="73140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1" name="Straight Connector 220">
            <a:extLst>
              <a:ext uri="{FF2B5EF4-FFF2-40B4-BE49-F238E27FC236}">
                <a16:creationId xmlns:a16="http://schemas.microsoft.com/office/drawing/2014/main" id="{A8C75ECD-E76E-84F9-4E82-7A15307A367F}"/>
              </a:ext>
            </a:extLst>
          </p:cNvPr>
          <p:cNvCxnSpPr>
            <a:cxnSpLocks/>
            <a:stCxn id="34" idx="3"/>
          </p:cNvCxnSpPr>
          <p:nvPr/>
        </p:nvCxnSpPr>
        <p:spPr>
          <a:xfrm>
            <a:off x="1712619" y="1726808"/>
            <a:ext cx="8769" cy="674804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riangle 70">
            <a:extLst>
              <a:ext uri="{FF2B5EF4-FFF2-40B4-BE49-F238E27FC236}">
                <a16:creationId xmlns:a16="http://schemas.microsoft.com/office/drawing/2014/main" id="{DC85FBF0-8BB9-F8B5-5765-F60FDD63D28B}"/>
              </a:ext>
            </a:extLst>
          </p:cNvPr>
          <p:cNvSpPr/>
          <p:nvPr/>
        </p:nvSpPr>
        <p:spPr>
          <a:xfrm>
            <a:off x="1191463" y="1192995"/>
            <a:ext cx="1030013" cy="533813"/>
          </a:xfrm>
          <a:prstGeom prst="triangle">
            <a:avLst>
              <a:gd name="adj" fmla="val 5059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14EC274-2059-3EA1-7FFA-A5EAB47091EE}"/>
              </a:ext>
            </a:extLst>
          </p:cNvPr>
          <p:cNvSpPr txBox="1"/>
          <p:nvPr/>
        </p:nvSpPr>
        <p:spPr>
          <a:xfrm>
            <a:off x="11930" y="12238032"/>
            <a:ext cx="31971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i="1" dirty="0">
                <a:solidFill>
                  <a:schemeClr val="bg1"/>
                </a:solidFill>
              </a:rPr>
              <a:t>LEARNING JOURNEY</a:t>
            </a:r>
            <a:endParaRPr lang="en-GB" sz="2800" i="1" dirty="0">
              <a:solidFill>
                <a:schemeClr val="bg1"/>
              </a:solidFill>
            </a:endParaRPr>
          </a:p>
        </p:txBody>
      </p:sp>
      <p:cxnSp>
        <p:nvCxnSpPr>
          <p:cNvPr id="187" name="Straight Connector 186">
            <a:extLst>
              <a:ext uri="{FF2B5EF4-FFF2-40B4-BE49-F238E27FC236}">
                <a16:creationId xmlns:a16="http://schemas.microsoft.com/office/drawing/2014/main" id="{965DC71A-21A8-AD39-64BA-CEC28A8ECF1D}"/>
              </a:ext>
            </a:extLst>
          </p:cNvPr>
          <p:cNvCxnSpPr>
            <a:cxnSpLocks/>
            <a:stCxn id="188" idx="0"/>
          </p:cNvCxnSpPr>
          <p:nvPr/>
        </p:nvCxnSpPr>
        <p:spPr>
          <a:xfrm flipV="1">
            <a:off x="4224348" y="11107047"/>
            <a:ext cx="116446" cy="77241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8" name="TextBox 187">
            <a:extLst>
              <a:ext uri="{FF2B5EF4-FFF2-40B4-BE49-F238E27FC236}">
                <a16:creationId xmlns:a16="http://schemas.microsoft.com/office/drawing/2014/main" id="{E8C973F0-089C-0689-43C1-B772E0801953}"/>
              </a:ext>
            </a:extLst>
          </p:cNvPr>
          <p:cNvSpPr txBox="1"/>
          <p:nvPr/>
        </p:nvSpPr>
        <p:spPr>
          <a:xfrm>
            <a:off x="3744685" y="11879457"/>
            <a:ext cx="959326" cy="4616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Non Linear graphs</a:t>
            </a:r>
          </a:p>
        </p:txBody>
      </p:sp>
      <p:cxnSp>
        <p:nvCxnSpPr>
          <p:cNvPr id="189" name="Straight Connector 188">
            <a:extLst>
              <a:ext uri="{FF2B5EF4-FFF2-40B4-BE49-F238E27FC236}">
                <a16:creationId xmlns:a16="http://schemas.microsoft.com/office/drawing/2014/main" id="{B545826D-30DC-7B6C-F8D7-3962EA4DD204}"/>
              </a:ext>
            </a:extLst>
          </p:cNvPr>
          <p:cNvCxnSpPr>
            <a:cxnSpLocks/>
            <a:stCxn id="190" idx="2"/>
          </p:cNvCxnSpPr>
          <p:nvPr/>
        </p:nvCxnSpPr>
        <p:spPr>
          <a:xfrm flipH="1">
            <a:off x="3328814" y="10768420"/>
            <a:ext cx="693988" cy="31183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0" name="TextBox 189">
            <a:extLst>
              <a:ext uri="{FF2B5EF4-FFF2-40B4-BE49-F238E27FC236}">
                <a16:creationId xmlns:a16="http://schemas.microsoft.com/office/drawing/2014/main" id="{61ADBE2E-F954-C4B9-2EF4-B47127A33226}"/>
              </a:ext>
            </a:extLst>
          </p:cNvPr>
          <p:cNvSpPr txBox="1"/>
          <p:nvPr/>
        </p:nvSpPr>
        <p:spPr>
          <a:xfrm>
            <a:off x="3490133" y="10306755"/>
            <a:ext cx="1065338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 err="1"/>
              <a:t>Recognise</a:t>
            </a:r>
            <a:r>
              <a:rPr lang="en-US" sz="1200" dirty="0"/>
              <a:t> graph shapes</a:t>
            </a:r>
          </a:p>
        </p:txBody>
      </p:sp>
      <p:cxnSp>
        <p:nvCxnSpPr>
          <p:cNvPr id="193" name="Straight Connector 192">
            <a:extLst>
              <a:ext uri="{FF2B5EF4-FFF2-40B4-BE49-F238E27FC236}">
                <a16:creationId xmlns:a16="http://schemas.microsoft.com/office/drawing/2014/main" id="{5EC11C1C-B49C-AB48-C2FD-A0474EBCC043}"/>
              </a:ext>
            </a:extLst>
          </p:cNvPr>
          <p:cNvCxnSpPr>
            <a:cxnSpLocks/>
          </p:cNvCxnSpPr>
          <p:nvPr/>
        </p:nvCxnSpPr>
        <p:spPr>
          <a:xfrm flipV="1">
            <a:off x="2981830" y="11102527"/>
            <a:ext cx="842395" cy="49909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4" name="TextBox 193">
            <a:extLst>
              <a:ext uri="{FF2B5EF4-FFF2-40B4-BE49-F238E27FC236}">
                <a16:creationId xmlns:a16="http://schemas.microsoft.com/office/drawing/2014/main" id="{D28A37C3-3E64-B714-92F3-1FB01EA4284C}"/>
              </a:ext>
            </a:extLst>
          </p:cNvPr>
          <p:cNvSpPr txBox="1"/>
          <p:nvPr/>
        </p:nvSpPr>
        <p:spPr>
          <a:xfrm>
            <a:off x="2047499" y="11615081"/>
            <a:ext cx="1302464" cy="64633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Plot and read quadratic and cubic graphs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8425F51B-EFAC-ACBB-6DBF-95AB160DB6DF}"/>
              </a:ext>
            </a:extLst>
          </p:cNvPr>
          <p:cNvSpPr txBox="1"/>
          <p:nvPr/>
        </p:nvSpPr>
        <p:spPr>
          <a:xfrm>
            <a:off x="128156" y="11798402"/>
            <a:ext cx="1110607" cy="2769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Using graphs</a:t>
            </a:r>
          </a:p>
        </p:txBody>
      </p:sp>
      <p:cxnSp>
        <p:nvCxnSpPr>
          <p:cNvPr id="62" name="Straight Connector 61">
            <a:extLst>
              <a:ext uri="{FF2B5EF4-FFF2-40B4-BE49-F238E27FC236}">
                <a16:creationId xmlns:a16="http://schemas.microsoft.com/office/drawing/2014/main" id="{76B8B4EA-C04B-1CF9-66CC-255061C99050}"/>
              </a:ext>
            </a:extLst>
          </p:cNvPr>
          <p:cNvCxnSpPr>
            <a:cxnSpLocks/>
            <a:stCxn id="61" idx="0"/>
          </p:cNvCxnSpPr>
          <p:nvPr/>
        </p:nvCxnSpPr>
        <p:spPr>
          <a:xfrm flipV="1">
            <a:off x="683460" y="11126410"/>
            <a:ext cx="1202054" cy="67199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>
            <a:extLst>
              <a:ext uri="{FF2B5EF4-FFF2-40B4-BE49-F238E27FC236}">
                <a16:creationId xmlns:a16="http://schemas.microsoft.com/office/drawing/2014/main" id="{CF1FAB7E-C069-870E-A658-B51632DA6833}"/>
              </a:ext>
            </a:extLst>
          </p:cNvPr>
          <p:cNvCxnSpPr>
            <a:cxnSpLocks/>
          </p:cNvCxnSpPr>
          <p:nvPr/>
        </p:nvCxnSpPr>
        <p:spPr>
          <a:xfrm flipH="1">
            <a:off x="1637619" y="10629180"/>
            <a:ext cx="559238" cy="22383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Rectangle 64">
            <a:extLst>
              <a:ext uri="{FF2B5EF4-FFF2-40B4-BE49-F238E27FC236}">
                <a16:creationId xmlns:a16="http://schemas.microsoft.com/office/drawing/2014/main" id="{FD509B91-FE09-C4F0-AD49-0FFEE96FDB21}"/>
              </a:ext>
            </a:extLst>
          </p:cNvPr>
          <p:cNvSpPr/>
          <p:nvPr/>
        </p:nvSpPr>
        <p:spPr>
          <a:xfrm>
            <a:off x="1767874" y="9982906"/>
            <a:ext cx="1640024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Reflect in given lines</a:t>
            </a: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EBF4E8CB-343E-176F-F496-314DB71EE687}"/>
              </a:ext>
            </a:extLst>
          </p:cNvPr>
          <p:cNvSpPr/>
          <p:nvPr/>
        </p:nvSpPr>
        <p:spPr>
          <a:xfrm>
            <a:off x="43035" y="10745819"/>
            <a:ext cx="852400" cy="646331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Distance time graphs</a:t>
            </a:r>
          </a:p>
        </p:txBody>
      </p:sp>
      <p:cxnSp>
        <p:nvCxnSpPr>
          <p:cNvPr id="72" name="Straight Connector 71">
            <a:extLst>
              <a:ext uri="{FF2B5EF4-FFF2-40B4-BE49-F238E27FC236}">
                <a16:creationId xmlns:a16="http://schemas.microsoft.com/office/drawing/2014/main" id="{BAE20532-9757-0A46-5B78-0CE128904487}"/>
              </a:ext>
            </a:extLst>
          </p:cNvPr>
          <p:cNvCxnSpPr>
            <a:cxnSpLocks/>
            <a:stCxn id="71" idx="0"/>
          </p:cNvCxnSpPr>
          <p:nvPr/>
        </p:nvCxnSpPr>
        <p:spPr>
          <a:xfrm flipV="1">
            <a:off x="469235" y="10180883"/>
            <a:ext cx="788682" cy="56493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TextBox 74">
            <a:extLst>
              <a:ext uri="{FF2B5EF4-FFF2-40B4-BE49-F238E27FC236}">
                <a16:creationId xmlns:a16="http://schemas.microsoft.com/office/drawing/2014/main" id="{43A9909A-4663-1725-961A-BA7622F9FC88}"/>
              </a:ext>
            </a:extLst>
          </p:cNvPr>
          <p:cNvSpPr txBox="1"/>
          <p:nvPr/>
        </p:nvSpPr>
        <p:spPr>
          <a:xfrm>
            <a:off x="3675808" y="8031832"/>
            <a:ext cx="952937" cy="4616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Changing the subject</a:t>
            </a:r>
          </a:p>
        </p:txBody>
      </p:sp>
      <p:cxnSp>
        <p:nvCxnSpPr>
          <p:cNvPr id="77" name="Straight Connector 76">
            <a:extLst>
              <a:ext uri="{FF2B5EF4-FFF2-40B4-BE49-F238E27FC236}">
                <a16:creationId xmlns:a16="http://schemas.microsoft.com/office/drawing/2014/main" id="{F14466C1-5127-70D4-617F-11731AA553DF}"/>
              </a:ext>
            </a:extLst>
          </p:cNvPr>
          <p:cNvCxnSpPr>
            <a:cxnSpLocks/>
          </p:cNvCxnSpPr>
          <p:nvPr/>
        </p:nvCxnSpPr>
        <p:spPr>
          <a:xfrm flipH="1" flipV="1">
            <a:off x="6059281" y="8951097"/>
            <a:ext cx="420246" cy="97809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TextBox 80">
            <a:extLst>
              <a:ext uri="{FF2B5EF4-FFF2-40B4-BE49-F238E27FC236}">
                <a16:creationId xmlns:a16="http://schemas.microsoft.com/office/drawing/2014/main" id="{56900930-57A3-225D-8A3B-C55C5D975C04}"/>
              </a:ext>
            </a:extLst>
          </p:cNvPr>
          <p:cNvSpPr txBox="1"/>
          <p:nvPr/>
        </p:nvSpPr>
        <p:spPr>
          <a:xfrm>
            <a:off x="4980328" y="9534153"/>
            <a:ext cx="982889" cy="64633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Change the subject of a formula</a:t>
            </a: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A9A620F7-4C5F-71E6-54D0-18C6424310A7}"/>
              </a:ext>
            </a:extLst>
          </p:cNvPr>
          <p:cNvSpPr txBox="1"/>
          <p:nvPr/>
        </p:nvSpPr>
        <p:spPr>
          <a:xfrm>
            <a:off x="6114899" y="7836141"/>
            <a:ext cx="1085064" cy="64633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Use composite functions (H)</a:t>
            </a: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B2122ECC-0A3D-0084-26C6-A2C052D9D79A}"/>
              </a:ext>
            </a:extLst>
          </p:cNvPr>
          <p:cNvSpPr txBox="1"/>
          <p:nvPr/>
        </p:nvSpPr>
        <p:spPr>
          <a:xfrm>
            <a:off x="4730570" y="7968354"/>
            <a:ext cx="1188478" cy="27699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Iteration (H)</a:t>
            </a:r>
          </a:p>
        </p:txBody>
      </p:sp>
      <p:cxnSp>
        <p:nvCxnSpPr>
          <p:cNvPr id="89" name="Straight Connector 88">
            <a:extLst>
              <a:ext uri="{FF2B5EF4-FFF2-40B4-BE49-F238E27FC236}">
                <a16:creationId xmlns:a16="http://schemas.microsoft.com/office/drawing/2014/main" id="{1E7ABB10-530F-6C93-DF82-A235A4663C89}"/>
              </a:ext>
            </a:extLst>
          </p:cNvPr>
          <p:cNvCxnSpPr>
            <a:cxnSpLocks/>
          </p:cNvCxnSpPr>
          <p:nvPr/>
        </p:nvCxnSpPr>
        <p:spPr>
          <a:xfrm>
            <a:off x="6934228" y="8492611"/>
            <a:ext cx="558904" cy="44795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Connector 92">
            <a:extLst>
              <a:ext uri="{FF2B5EF4-FFF2-40B4-BE49-F238E27FC236}">
                <a16:creationId xmlns:a16="http://schemas.microsoft.com/office/drawing/2014/main" id="{2192C85C-8DAD-2437-ECB0-E70AF3560E32}"/>
              </a:ext>
            </a:extLst>
          </p:cNvPr>
          <p:cNvCxnSpPr>
            <a:cxnSpLocks/>
          </p:cNvCxnSpPr>
          <p:nvPr/>
        </p:nvCxnSpPr>
        <p:spPr>
          <a:xfrm flipH="1">
            <a:off x="4030381" y="8484044"/>
            <a:ext cx="13513" cy="30446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Connector 98">
            <a:extLst>
              <a:ext uri="{FF2B5EF4-FFF2-40B4-BE49-F238E27FC236}">
                <a16:creationId xmlns:a16="http://schemas.microsoft.com/office/drawing/2014/main" id="{52256C91-7F93-1B5B-4330-EC892D3BEA3A}"/>
              </a:ext>
            </a:extLst>
          </p:cNvPr>
          <p:cNvCxnSpPr>
            <a:cxnSpLocks/>
            <a:stCxn id="87" idx="2"/>
          </p:cNvCxnSpPr>
          <p:nvPr/>
        </p:nvCxnSpPr>
        <p:spPr>
          <a:xfrm>
            <a:off x="5324809" y="8245353"/>
            <a:ext cx="278242" cy="63839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TextBox 101">
            <a:extLst>
              <a:ext uri="{FF2B5EF4-FFF2-40B4-BE49-F238E27FC236}">
                <a16:creationId xmlns:a16="http://schemas.microsoft.com/office/drawing/2014/main" id="{7CF054C0-CCE2-A1DA-CC08-3C179B645923}"/>
              </a:ext>
            </a:extLst>
          </p:cNvPr>
          <p:cNvSpPr txBox="1"/>
          <p:nvPr/>
        </p:nvSpPr>
        <p:spPr>
          <a:xfrm>
            <a:off x="6909568" y="7270128"/>
            <a:ext cx="1278879" cy="4616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Multiplicative reasoning</a:t>
            </a:r>
          </a:p>
        </p:txBody>
      </p:sp>
      <p:cxnSp>
        <p:nvCxnSpPr>
          <p:cNvPr id="107" name="Straight Connector 106">
            <a:extLst>
              <a:ext uri="{FF2B5EF4-FFF2-40B4-BE49-F238E27FC236}">
                <a16:creationId xmlns:a16="http://schemas.microsoft.com/office/drawing/2014/main" id="{29424C6B-4913-E16F-235F-4E6B22825C9F}"/>
              </a:ext>
            </a:extLst>
          </p:cNvPr>
          <p:cNvCxnSpPr>
            <a:cxnSpLocks/>
          </p:cNvCxnSpPr>
          <p:nvPr/>
        </p:nvCxnSpPr>
        <p:spPr>
          <a:xfrm flipH="1">
            <a:off x="1417179" y="10229713"/>
            <a:ext cx="391541" cy="39800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0" name="Rectangle 109">
            <a:extLst>
              <a:ext uri="{FF2B5EF4-FFF2-40B4-BE49-F238E27FC236}">
                <a16:creationId xmlns:a16="http://schemas.microsoft.com/office/drawing/2014/main" id="{3DEEA2B6-47B1-907C-520C-EB096AC50D38}"/>
              </a:ext>
            </a:extLst>
          </p:cNvPr>
          <p:cNvSpPr/>
          <p:nvPr/>
        </p:nvSpPr>
        <p:spPr>
          <a:xfrm>
            <a:off x="7285717" y="7870435"/>
            <a:ext cx="872414" cy="646331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Inverse functions (H)</a:t>
            </a:r>
          </a:p>
        </p:txBody>
      </p:sp>
      <p:sp>
        <p:nvSpPr>
          <p:cNvPr id="111" name="Rectangle 110">
            <a:extLst>
              <a:ext uri="{FF2B5EF4-FFF2-40B4-BE49-F238E27FC236}">
                <a16:creationId xmlns:a16="http://schemas.microsoft.com/office/drawing/2014/main" id="{8AC290D6-B43B-8E42-EA7C-35C9E0AB050E}"/>
              </a:ext>
            </a:extLst>
          </p:cNvPr>
          <p:cNvSpPr/>
          <p:nvPr/>
        </p:nvSpPr>
        <p:spPr>
          <a:xfrm>
            <a:off x="7934258" y="5870310"/>
            <a:ext cx="1253534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Pressure and density</a:t>
            </a:r>
          </a:p>
        </p:txBody>
      </p:sp>
      <p:sp>
        <p:nvSpPr>
          <p:cNvPr id="112" name="Rectangle 111">
            <a:extLst>
              <a:ext uri="{FF2B5EF4-FFF2-40B4-BE49-F238E27FC236}">
                <a16:creationId xmlns:a16="http://schemas.microsoft.com/office/drawing/2014/main" id="{5CC16CC2-DB4E-5F48-6177-B144C82CC557}"/>
              </a:ext>
            </a:extLst>
          </p:cNvPr>
          <p:cNvSpPr/>
          <p:nvPr/>
        </p:nvSpPr>
        <p:spPr>
          <a:xfrm>
            <a:off x="6479527" y="5698053"/>
            <a:ext cx="1081352" cy="646331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Direct and inverse proportion</a:t>
            </a:r>
          </a:p>
        </p:txBody>
      </p:sp>
      <p:cxnSp>
        <p:nvCxnSpPr>
          <p:cNvPr id="113" name="Straight Connector 112">
            <a:extLst>
              <a:ext uri="{FF2B5EF4-FFF2-40B4-BE49-F238E27FC236}">
                <a16:creationId xmlns:a16="http://schemas.microsoft.com/office/drawing/2014/main" id="{262DBF20-2FD9-4AE5-2E73-8FCA8744A6A9}"/>
              </a:ext>
            </a:extLst>
          </p:cNvPr>
          <p:cNvCxnSpPr>
            <a:cxnSpLocks/>
            <a:stCxn id="112" idx="2"/>
          </p:cNvCxnSpPr>
          <p:nvPr/>
        </p:nvCxnSpPr>
        <p:spPr>
          <a:xfrm>
            <a:off x="7020203" y="6344384"/>
            <a:ext cx="42629" cy="19992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Straight Connector 114">
            <a:extLst>
              <a:ext uri="{FF2B5EF4-FFF2-40B4-BE49-F238E27FC236}">
                <a16:creationId xmlns:a16="http://schemas.microsoft.com/office/drawing/2014/main" id="{760733A2-D1E9-7485-84F9-F131265EB48C}"/>
              </a:ext>
            </a:extLst>
          </p:cNvPr>
          <p:cNvCxnSpPr>
            <a:cxnSpLocks/>
          </p:cNvCxnSpPr>
          <p:nvPr/>
        </p:nvCxnSpPr>
        <p:spPr>
          <a:xfrm flipV="1">
            <a:off x="565623" y="6421988"/>
            <a:ext cx="692294" cy="64495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Straight Connector 116">
            <a:extLst>
              <a:ext uri="{FF2B5EF4-FFF2-40B4-BE49-F238E27FC236}">
                <a16:creationId xmlns:a16="http://schemas.microsoft.com/office/drawing/2014/main" id="{C271951D-4376-6E0F-6493-C3939D96E855}"/>
              </a:ext>
            </a:extLst>
          </p:cNvPr>
          <p:cNvCxnSpPr>
            <a:cxnSpLocks/>
            <a:stCxn id="111" idx="2"/>
          </p:cNvCxnSpPr>
          <p:nvPr/>
        </p:nvCxnSpPr>
        <p:spPr>
          <a:xfrm flipH="1">
            <a:off x="7618792" y="6331975"/>
            <a:ext cx="942233" cy="36469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0" name="TextBox 1029">
            <a:extLst>
              <a:ext uri="{FF2B5EF4-FFF2-40B4-BE49-F238E27FC236}">
                <a16:creationId xmlns:a16="http://schemas.microsoft.com/office/drawing/2014/main" id="{6DFCE1F8-4A89-66C1-5DBF-2CCD74D57E7B}"/>
              </a:ext>
            </a:extLst>
          </p:cNvPr>
          <p:cNvSpPr txBox="1"/>
          <p:nvPr/>
        </p:nvSpPr>
        <p:spPr>
          <a:xfrm>
            <a:off x="5175564" y="5781832"/>
            <a:ext cx="1034216" cy="4616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Geometric reasoning</a:t>
            </a:r>
          </a:p>
        </p:txBody>
      </p:sp>
      <p:sp>
        <p:nvSpPr>
          <p:cNvPr id="1031" name="Rectangle 1030">
            <a:extLst>
              <a:ext uri="{FF2B5EF4-FFF2-40B4-BE49-F238E27FC236}">
                <a16:creationId xmlns:a16="http://schemas.microsoft.com/office/drawing/2014/main" id="{8D98C54A-EAA8-C098-EA83-35FE4563D082}"/>
              </a:ext>
            </a:extLst>
          </p:cNvPr>
          <p:cNvSpPr/>
          <p:nvPr/>
        </p:nvSpPr>
        <p:spPr>
          <a:xfrm>
            <a:off x="4555471" y="7099559"/>
            <a:ext cx="1148874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Angles in parallel lines</a:t>
            </a:r>
          </a:p>
        </p:txBody>
      </p:sp>
      <p:sp>
        <p:nvSpPr>
          <p:cNvPr id="1032" name="Rectangle 1031">
            <a:extLst>
              <a:ext uri="{FF2B5EF4-FFF2-40B4-BE49-F238E27FC236}">
                <a16:creationId xmlns:a16="http://schemas.microsoft.com/office/drawing/2014/main" id="{5D74B7F6-D4E5-B0A0-43B8-983ED5341D43}"/>
              </a:ext>
            </a:extLst>
          </p:cNvPr>
          <p:cNvSpPr/>
          <p:nvPr/>
        </p:nvSpPr>
        <p:spPr>
          <a:xfrm>
            <a:off x="3795642" y="5624648"/>
            <a:ext cx="934928" cy="646331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Circle theorems (H)</a:t>
            </a:r>
          </a:p>
        </p:txBody>
      </p:sp>
      <p:cxnSp>
        <p:nvCxnSpPr>
          <p:cNvPr id="1035" name="Straight Connector 1034">
            <a:extLst>
              <a:ext uri="{FF2B5EF4-FFF2-40B4-BE49-F238E27FC236}">
                <a16:creationId xmlns:a16="http://schemas.microsoft.com/office/drawing/2014/main" id="{EFFFA6ED-6333-5951-FB5A-93F90D55105C}"/>
              </a:ext>
            </a:extLst>
          </p:cNvPr>
          <p:cNvCxnSpPr>
            <a:cxnSpLocks/>
          </p:cNvCxnSpPr>
          <p:nvPr/>
        </p:nvCxnSpPr>
        <p:spPr>
          <a:xfrm flipH="1">
            <a:off x="5129908" y="6257931"/>
            <a:ext cx="491691" cy="401341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7" name="Straight Connector 1036">
            <a:extLst>
              <a:ext uri="{FF2B5EF4-FFF2-40B4-BE49-F238E27FC236}">
                <a16:creationId xmlns:a16="http://schemas.microsoft.com/office/drawing/2014/main" id="{E6EB0EB3-5A7F-89C7-AD24-D79E1A2F2E8E}"/>
              </a:ext>
            </a:extLst>
          </p:cNvPr>
          <p:cNvCxnSpPr>
            <a:cxnSpLocks/>
            <a:stCxn id="1032" idx="2"/>
          </p:cNvCxnSpPr>
          <p:nvPr/>
        </p:nvCxnSpPr>
        <p:spPr>
          <a:xfrm>
            <a:off x="4263106" y="6270979"/>
            <a:ext cx="233857" cy="40712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9" name="Straight Connector 1038">
            <a:extLst>
              <a:ext uri="{FF2B5EF4-FFF2-40B4-BE49-F238E27FC236}">
                <a16:creationId xmlns:a16="http://schemas.microsoft.com/office/drawing/2014/main" id="{D955E8A4-4E4D-3A6D-4B07-667201E16F69}"/>
              </a:ext>
            </a:extLst>
          </p:cNvPr>
          <p:cNvCxnSpPr>
            <a:cxnSpLocks/>
            <a:stCxn id="1031" idx="0"/>
          </p:cNvCxnSpPr>
          <p:nvPr/>
        </p:nvCxnSpPr>
        <p:spPr>
          <a:xfrm flipH="1" flipV="1">
            <a:off x="4889192" y="6658021"/>
            <a:ext cx="240716" cy="44153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2" name="Straight Connector 1041">
            <a:extLst>
              <a:ext uri="{FF2B5EF4-FFF2-40B4-BE49-F238E27FC236}">
                <a16:creationId xmlns:a16="http://schemas.microsoft.com/office/drawing/2014/main" id="{4AE5CC71-93D3-BA24-23A1-AADB13E6DE61}"/>
              </a:ext>
            </a:extLst>
          </p:cNvPr>
          <p:cNvCxnSpPr>
            <a:cxnSpLocks/>
            <a:stCxn id="43" idx="0"/>
          </p:cNvCxnSpPr>
          <p:nvPr/>
        </p:nvCxnSpPr>
        <p:spPr>
          <a:xfrm flipV="1">
            <a:off x="3359488" y="6755987"/>
            <a:ext cx="99150" cy="44511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7" name="Rectangle 1046">
            <a:extLst>
              <a:ext uri="{FF2B5EF4-FFF2-40B4-BE49-F238E27FC236}">
                <a16:creationId xmlns:a16="http://schemas.microsoft.com/office/drawing/2014/main" id="{A9FDA78D-0F6D-EEBF-48AA-DE3FE5153042}"/>
              </a:ext>
            </a:extLst>
          </p:cNvPr>
          <p:cNvSpPr/>
          <p:nvPr/>
        </p:nvSpPr>
        <p:spPr>
          <a:xfrm>
            <a:off x="7285952" y="9573415"/>
            <a:ext cx="982889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Use function machines</a:t>
            </a:r>
          </a:p>
        </p:txBody>
      </p:sp>
      <p:sp>
        <p:nvSpPr>
          <p:cNvPr id="1048" name="Rectangle 1047">
            <a:extLst>
              <a:ext uri="{FF2B5EF4-FFF2-40B4-BE49-F238E27FC236}">
                <a16:creationId xmlns:a16="http://schemas.microsoft.com/office/drawing/2014/main" id="{FFDD15FF-2A82-71D2-6BB8-1EF770E2AE8E}"/>
              </a:ext>
            </a:extLst>
          </p:cNvPr>
          <p:cNvSpPr/>
          <p:nvPr/>
        </p:nvSpPr>
        <p:spPr>
          <a:xfrm>
            <a:off x="5919048" y="7176690"/>
            <a:ext cx="934928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Ratio problems</a:t>
            </a:r>
          </a:p>
        </p:txBody>
      </p:sp>
      <p:cxnSp>
        <p:nvCxnSpPr>
          <p:cNvPr id="1053" name="Straight Connector 1052">
            <a:extLst>
              <a:ext uri="{FF2B5EF4-FFF2-40B4-BE49-F238E27FC236}">
                <a16:creationId xmlns:a16="http://schemas.microsoft.com/office/drawing/2014/main" id="{C503EB38-8140-9CDD-0104-90212FD2534E}"/>
              </a:ext>
            </a:extLst>
          </p:cNvPr>
          <p:cNvCxnSpPr>
            <a:cxnSpLocks/>
            <a:stCxn id="1048" idx="0"/>
          </p:cNvCxnSpPr>
          <p:nvPr/>
        </p:nvCxnSpPr>
        <p:spPr>
          <a:xfrm flipH="1" flipV="1">
            <a:off x="5931999" y="6716420"/>
            <a:ext cx="454513" cy="46027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5" name="TextBox 1054">
            <a:extLst>
              <a:ext uri="{FF2B5EF4-FFF2-40B4-BE49-F238E27FC236}">
                <a16:creationId xmlns:a16="http://schemas.microsoft.com/office/drawing/2014/main" id="{9B4A7F18-0E25-AF49-7E44-8F9CA6CE79DF}"/>
              </a:ext>
            </a:extLst>
          </p:cNvPr>
          <p:cNvSpPr txBox="1"/>
          <p:nvPr/>
        </p:nvSpPr>
        <p:spPr>
          <a:xfrm>
            <a:off x="1983506" y="9287082"/>
            <a:ext cx="888958" cy="64633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Expanding and </a:t>
            </a:r>
            <a:r>
              <a:rPr lang="en-US" sz="1200" b="1" dirty="0" err="1"/>
              <a:t>factorising</a:t>
            </a:r>
            <a:endParaRPr lang="en-US" sz="1200" b="1" dirty="0"/>
          </a:p>
        </p:txBody>
      </p:sp>
      <p:sp>
        <p:nvSpPr>
          <p:cNvPr id="1061" name="TextBox 1060">
            <a:extLst>
              <a:ext uri="{FF2B5EF4-FFF2-40B4-BE49-F238E27FC236}">
                <a16:creationId xmlns:a16="http://schemas.microsoft.com/office/drawing/2014/main" id="{44274691-C0EE-0F38-F925-CEA39F881CA7}"/>
              </a:ext>
            </a:extLst>
          </p:cNvPr>
          <p:cNvSpPr txBox="1"/>
          <p:nvPr/>
        </p:nvSpPr>
        <p:spPr>
          <a:xfrm>
            <a:off x="3014100" y="9353669"/>
            <a:ext cx="906993" cy="64633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Expand and </a:t>
            </a:r>
            <a:r>
              <a:rPr lang="en-US" sz="1200" dirty="0" err="1"/>
              <a:t>factorise</a:t>
            </a:r>
            <a:r>
              <a:rPr lang="en-US" sz="1200" dirty="0"/>
              <a:t> quadratics</a:t>
            </a:r>
          </a:p>
        </p:txBody>
      </p:sp>
      <p:cxnSp>
        <p:nvCxnSpPr>
          <p:cNvPr id="1062" name="Straight Connector 1061">
            <a:extLst>
              <a:ext uri="{FF2B5EF4-FFF2-40B4-BE49-F238E27FC236}">
                <a16:creationId xmlns:a16="http://schemas.microsoft.com/office/drawing/2014/main" id="{1640C042-93C3-08E0-492B-970A3A992CFA}"/>
              </a:ext>
            </a:extLst>
          </p:cNvPr>
          <p:cNvCxnSpPr>
            <a:cxnSpLocks/>
          </p:cNvCxnSpPr>
          <p:nvPr/>
        </p:nvCxnSpPr>
        <p:spPr>
          <a:xfrm flipH="1" flipV="1">
            <a:off x="3159103" y="8935701"/>
            <a:ext cx="172344" cy="37023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66" name="TextBox 1065">
            <a:extLst>
              <a:ext uri="{FF2B5EF4-FFF2-40B4-BE49-F238E27FC236}">
                <a16:creationId xmlns:a16="http://schemas.microsoft.com/office/drawing/2014/main" id="{5E987F80-6D9D-8F21-7CE9-27B392732C4F}"/>
              </a:ext>
            </a:extLst>
          </p:cNvPr>
          <p:cNvSpPr txBox="1"/>
          <p:nvPr/>
        </p:nvSpPr>
        <p:spPr>
          <a:xfrm>
            <a:off x="2249921" y="8016806"/>
            <a:ext cx="1199604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Completing the square (H)</a:t>
            </a:r>
          </a:p>
        </p:txBody>
      </p:sp>
      <p:cxnSp>
        <p:nvCxnSpPr>
          <p:cNvPr id="1067" name="Straight Connector 1066">
            <a:extLst>
              <a:ext uri="{FF2B5EF4-FFF2-40B4-BE49-F238E27FC236}">
                <a16:creationId xmlns:a16="http://schemas.microsoft.com/office/drawing/2014/main" id="{91E57098-DD5C-1649-FC00-43A927E435D9}"/>
              </a:ext>
            </a:extLst>
          </p:cNvPr>
          <p:cNvCxnSpPr>
            <a:cxnSpLocks/>
          </p:cNvCxnSpPr>
          <p:nvPr/>
        </p:nvCxnSpPr>
        <p:spPr>
          <a:xfrm>
            <a:off x="3248880" y="8306146"/>
            <a:ext cx="290065" cy="58987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71" name="TextBox 1070">
            <a:extLst>
              <a:ext uri="{FF2B5EF4-FFF2-40B4-BE49-F238E27FC236}">
                <a16:creationId xmlns:a16="http://schemas.microsoft.com/office/drawing/2014/main" id="{C7F6FD3B-2359-D600-60FD-2F556FF0FDE8}"/>
              </a:ext>
            </a:extLst>
          </p:cNvPr>
          <p:cNvSpPr txBox="1"/>
          <p:nvPr/>
        </p:nvSpPr>
        <p:spPr>
          <a:xfrm>
            <a:off x="4010488" y="9404616"/>
            <a:ext cx="906992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Solve linear equations</a:t>
            </a:r>
          </a:p>
        </p:txBody>
      </p:sp>
      <p:cxnSp>
        <p:nvCxnSpPr>
          <p:cNvPr id="1074" name="Straight Connector 1073">
            <a:extLst>
              <a:ext uri="{FF2B5EF4-FFF2-40B4-BE49-F238E27FC236}">
                <a16:creationId xmlns:a16="http://schemas.microsoft.com/office/drawing/2014/main" id="{FF1CA644-A0D8-EF06-71C2-A8C655A71131}"/>
              </a:ext>
            </a:extLst>
          </p:cNvPr>
          <p:cNvCxnSpPr>
            <a:cxnSpLocks/>
            <a:stCxn id="1071" idx="0"/>
          </p:cNvCxnSpPr>
          <p:nvPr/>
        </p:nvCxnSpPr>
        <p:spPr>
          <a:xfrm flipV="1">
            <a:off x="4463984" y="8912350"/>
            <a:ext cx="108772" cy="49226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1" name="TextBox 300">
            <a:extLst>
              <a:ext uri="{FF2B5EF4-FFF2-40B4-BE49-F238E27FC236}">
                <a16:creationId xmlns:a16="http://schemas.microsoft.com/office/drawing/2014/main" id="{69906279-5B1E-7BB6-D803-5E0568B7D2B5}"/>
              </a:ext>
            </a:extLst>
          </p:cNvPr>
          <p:cNvSpPr txBox="1"/>
          <p:nvPr/>
        </p:nvSpPr>
        <p:spPr>
          <a:xfrm>
            <a:off x="4334786" y="3670522"/>
            <a:ext cx="1207382" cy="4616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Bespoke topics based on QLA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816340BE-F64D-3AC5-B050-CC5B592D64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51568" y="12353599"/>
            <a:ext cx="3362325" cy="257175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25719374-1BEB-A6BD-FA33-3157D270CC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82384" y="138327"/>
            <a:ext cx="1771650" cy="590550"/>
          </a:xfrm>
          <a:prstGeom prst="rect">
            <a:avLst/>
          </a:prstGeom>
        </p:spPr>
      </p:pic>
      <p:grpSp>
        <p:nvGrpSpPr>
          <p:cNvPr id="269" name="Group 268">
            <a:extLst>
              <a:ext uri="{FF2B5EF4-FFF2-40B4-BE49-F238E27FC236}">
                <a16:creationId xmlns:a16="http://schemas.microsoft.com/office/drawing/2014/main" id="{DF5CEDB1-8C79-7C8A-AB95-150753AE0466}"/>
              </a:ext>
            </a:extLst>
          </p:cNvPr>
          <p:cNvGrpSpPr/>
          <p:nvPr/>
        </p:nvGrpSpPr>
        <p:grpSpPr>
          <a:xfrm>
            <a:off x="6698558" y="1863570"/>
            <a:ext cx="1416010" cy="1076144"/>
            <a:chOff x="1212628" y="4031237"/>
            <a:chExt cx="1214980" cy="1304869"/>
          </a:xfrm>
        </p:grpSpPr>
        <p:sp>
          <p:nvSpPr>
            <p:cNvPr id="270" name="Oval 269">
              <a:extLst>
                <a:ext uri="{FF2B5EF4-FFF2-40B4-BE49-F238E27FC236}">
                  <a16:creationId xmlns:a16="http://schemas.microsoft.com/office/drawing/2014/main" id="{BE4118AB-A000-86F8-5F57-28C1E473931F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rgbClr val="F600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1" name="Oval 270">
              <a:extLst>
                <a:ext uri="{FF2B5EF4-FFF2-40B4-BE49-F238E27FC236}">
                  <a16:creationId xmlns:a16="http://schemas.microsoft.com/office/drawing/2014/main" id="{90FC5F04-94D1-0A5C-37BC-B909DCDA2293}"/>
                </a:ext>
              </a:extLst>
            </p:cNvPr>
            <p:cNvSpPr/>
            <p:nvPr/>
          </p:nvSpPr>
          <p:spPr>
            <a:xfrm>
              <a:off x="1276551" y="4222010"/>
              <a:ext cx="1073583" cy="9033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>
                  <a:solidFill>
                    <a:schemeClr val="tx1"/>
                  </a:solidFill>
                </a:rPr>
                <a:t>GCSE EXAMS</a:t>
              </a:r>
              <a:endParaRPr lang="en-US" sz="14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273" name="Group 272">
            <a:extLst>
              <a:ext uri="{FF2B5EF4-FFF2-40B4-BE49-F238E27FC236}">
                <a16:creationId xmlns:a16="http://schemas.microsoft.com/office/drawing/2014/main" id="{2010B2D6-77E3-8FFD-E59C-64CBF6AE5F77}"/>
              </a:ext>
            </a:extLst>
          </p:cNvPr>
          <p:cNvGrpSpPr/>
          <p:nvPr/>
        </p:nvGrpSpPr>
        <p:grpSpPr>
          <a:xfrm>
            <a:off x="1564155" y="4027370"/>
            <a:ext cx="1214980" cy="996319"/>
            <a:chOff x="1212628" y="4031237"/>
            <a:chExt cx="1214980" cy="1304869"/>
          </a:xfrm>
        </p:grpSpPr>
        <p:sp>
          <p:nvSpPr>
            <p:cNvPr id="276" name="Oval 275">
              <a:extLst>
                <a:ext uri="{FF2B5EF4-FFF2-40B4-BE49-F238E27FC236}">
                  <a16:creationId xmlns:a16="http://schemas.microsoft.com/office/drawing/2014/main" id="{8EE1825E-1CAC-EFEB-9ECA-2DD1ABA127C0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rgbClr val="F600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7" name="Oval 276">
              <a:extLst>
                <a:ext uri="{FF2B5EF4-FFF2-40B4-BE49-F238E27FC236}">
                  <a16:creationId xmlns:a16="http://schemas.microsoft.com/office/drawing/2014/main" id="{51DFD369-0746-B781-3CB5-F661D4131C28}"/>
                </a:ext>
              </a:extLst>
            </p:cNvPr>
            <p:cNvSpPr/>
            <p:nvPr/>
          </p:nvSpPr>
          <p:spPr>
            <a:xfrm>
              <a:off x="1276551" y="4222010"/>
              <a:ext cx="1073583" cy="9033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>
                  <a:solidFill>
                    <a:schemeClr val="tx1"/>
                  </a:solidFill>
                </a:rPr>
                <a:t>Mock 2</a:t>
              </a:r>
              <a:endParaRPr lang="en-US" sz="14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278" name="Group 277">
            <a:extLst>
              <a:ext uri="{FF2B5EF4-FFF2-40B4-BE49-F238E27FC236}">
                <a16:creationId xmlns:a16="http://schemas.microsoft.com/office/drawing/2014/main" id="{E6E2C62E-6EC3-1D69-82B5-FCBD3985FECB}"/>
              </a:ext>
            </a:extLst>
          </p:cNvPr>
          <p:cNvGrpSpPr/>
          <p:nvPr/>
        </p:nvGrpSpPr>
        <p:grpSpPr>
          <a:xfrm>
            <a:off x="255149" y="9237888"/>
            <a:ext cx="1214980" cy="978188"/>
            <a:chOff x="1212628" y="4031237"/>
            <a:chExt cx="1214980" cy="1304869"/>
          </a:xfrm>
        </p:grpSpPr>
        <p:sp>
          <p:nvSpPr>
            <p:cNvPr id="279" name="Oval 278">
              <a:extLst>
                <a:ext uri="{FF2B5EF4-FFF2-40B4-BE49-F238E27FC236}">
                  <a16:creationId xmlns:a16="http://schemas.microsoft.com/office/drawing/2014/main" id="{16ED897C-15CB-FA7D-1876-37F49CDECB47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rgbClr val="F600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0" name="Oval 279">
              <a:extLst>
                <a:ext uri="{FF2B5EF4-FFF2-40B4-BE49-F238E27FC236}">
                  <a16:creationId xmlns:a16="http://schemas.microsoft.com/office/drawing/2014/main" id="{E2F169BE-2B50-0E97-95E6-D6F222EFCC68}"/>
                </a:ext>
              </a:extLst>
            </p:cNvPr>
            <p:cNvSpPr/>
            <p:nvPr/>
          </p:nvSpPr>
          <p:spPr>
            <a:xfrm>
              <a:off x="1276551" y="4222010"/>
              <a:ext cx="1073583" cy="9033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>
                  <a:solidFill>
                    <a:schemeClr val="tx1"/>
                  </a:solidFill>
                </a:rPr>
                <a:t>Mock 1</a:t>
              </a:r>
              <a:endParaRPr lang="en-US" sz="1400" dirty="0">
                <a:solidFill>
                  <a:schemeClr val="tx1"/>
                </a:solidFill>
              </a:endParaRPr>
            </a:p>
          </p:txBody>
        </p:sp>
      </p:grpSp>
      <p:sp>
        <p:nvSpPr>
          <p:cNvPr id="14" name="TextBox 13">
            <a:extLst>
              <a:ext uri="{FF2B5EF4-FFF2-40B4-BE49-F238E27FC236}">
                <a16:creationId xmlns:a16="http://schemas.microsoft.com/office/drawing/2014/main" id="{DE87DB5C-967D-7559-87C9-B26375903AEF}"/>
              </a:ext>
            </a:extLst>
          </p:cNvPr>
          <p:cNvSpPr txBox="1"/>
          <p:nvPr/>
        </p:nvSpPr>
        <p:spPr>
          <a:xfrm>
            <a:off x="2230022" y="10343475"/>
            <a:ext cx="1065338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Area under a curve (H)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43E1044D-7618-30E7-14D1-7DEA78BBE025}"/>
              </a:ext>
            </a:extLst>
          </p:cNvPr>
          <p:cNvCxnSpPr>
            <a:cxnSpLocks/>
          </p:cNvCxnSpPr>
          <p:nvPr/>
        </p:nvCxnSpPr>
        <p:spPr>
          <a:xfrm flipH="1" flipV="1">
            <a:off x="5392905" y="9029032"/>
            <a:ext cx="80184" cy="48892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B97D6774-891D-0DA0-7372-64BD9E0A5C71}"/>
              </a:ext>
            </a:extLst>
          </p:cNvPr>
          <p:cNvSpPr txBox="1"/>
          <p:nvPr/>
        </p:nvSpPr>
        <p:spPr>
          <a:xfrm>
            <a:off x="6112271" y="9945551"/>
            <a:ext cx="1034216" cy="2769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Functions</a:t>
            </a:r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1DFFFE93-9BB9-9FFD-9ED8-2F34F122109F}"/>
              </a:ext>
            </a:extLst>
          </p:cNvPr>
          <p:cNvCxnSpPr>
            <a:cxnSpLocks/>
          </p:cNvCxnSpPr>
          <p:nvPr/>
        </p:nvCxnSpPr>
        <p:spPr>
          <a:xfrm flipH="1" flipV="1">
            <a:off x="6830247" y="9071073"/>
            <a:ext cx="575549" cy="48258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4CF383CF-2897-3D34-6F1A-9B8E1D137468}"/>
              </a:ext>
            </a:extLst>
          </p:cNvPr>
          <p:cNvCxnSpPr>
            <a:cxnSpLocks/>
            <a:stCxn id="110" idx="2"/>
          </p:cNvCxnSpPr>
          <p:nvPr/>
        </p:nvCxnSpPr>
        <p:spPr>
          <a:xfrm>
            <a:off x="7721924" y="8516766"/>
            <a:ext cx="466634" cy="40504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Rectangle 42">
            <a:extLst>
              <a:ext uri="{FF2B5EF4-FFF2-40B4-BE49-F238E27FC236}">
                <a16:creationId xmlns:a16="http://schemas.microsoft.com/office/drawing/2014/main" id="{5B4E2379-0FA2-32AB-3122-C0226A87C50E}"/>
              </a:ext>
            </a:extLst>
          </p:cNvPr>
          <p:cNvSpPr/>
          <p:nvPr/>
        </p:nvSpPr>
        <p:spPr>
          <a:xfrm>
            <a:off x="2785051" y="7201104"/>
            <a:ext cx="1148874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Vector problems (H)</a:t>
            </a:r>
          </a:p>
        </p:txBody>
      </p:sp>
      <p:sp>
        <p:nvSpPr>
          <p:cNvPr id="452" name="TextBox 451">
            <a:extLst>
              <a:ext uri="{FF2B5EF4-FFF2-40B4-BE49-F238E27FC236}">
                <a16:creationId xmlns:a16="http://schemas.microsoft.com/office/drawing/2014/main" id="{A13F93A1-C514-1748-CF8A-D7456ABE20BA}"/>
              </a:ext>
            </a:extLst>
          </p:cNvPr>
          <p:cNvSpPr txBox="1"/>
          <p:nvPr/>
        </p:nvSpPr>
        <p:spPr>
          <a:xfrm>
            <a:off x="2232837" y="6205501"/>
            <a:ext cx="491224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 dirty="0"/>
          </a:p>
        </p:txBody>
      </p:sp>
      <p:sp>
        <p:nvSpPr>
          <p:cNvPr id="455" name="TextBox 454">
            <a:extLst>
              <a:ext uri="{FF2B5EF4-FFF2-40B4-BE49-F238E27FC236}">
                <a16:creationId xmlns:a16="http://schemas.microsoft.com/office/drawing/2014/main" id="{5C6186C5-2554-E48D-DD93-58CAD62AE131}"/>
              </a:ext>
            </a:extLst>
          </p:cNvPr>
          <p:cNvSpPr txBox="1"/>
          <p:nvPr/>
        </p:nvSpPr>
        <p:spPr>
          <a:xfrm>
            <a:off x="2232837" y="6205501"/>
            <a:ext cx="491224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 dirty="0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841F7FFC-3FCA-2EE1-7E28-7B95E8C1F389}"/>
              </a:ext>
            </a:extLst>
          </p:cNvPr>
          <p:cNvCxnSpPr>
            <a:cxnSpLocks/>
            <a:stCxn id="1055" idx="0"/>
          </p:cNvCxnSpPr>
          <p:nvPr/>
        </p:nvCxnSpPr>
        <p:spPr>
          <a:xfrm flipV="1">
            <a:off x="2427985" y="9087774"/>
            <a:ext cx="236303" cy="19930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>
            <a:extLst>
              <a:ext uri="{FF2B5EF4-FFF2-40B4-BE49-F238E27FC236}">
                <a16:creationId xmlns:a16="http://schemas.microsoft.com/office/drawing/2014/main" id="{1C691DC8-63DF-5E38-706E-DF99D2C2E2DF}"/>
              </a:ext>
            </a:extLst>
          </p:cNvPr>
          <p:cNvSpPr txBox="1"/>
          <p:nvPr/>
        </p:nvSpPr>
        <p:spPr>
          <a:xfrm>
            <a:off x="2626553" y="5649796"/>
            <a:ext cx="1034216" cy="4616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Algebraic reasoning 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6587331C-1AF5-9CDF-757E-19C9EE1AA423}"/>
              </a:ext>
            </a:extLst>
          </p:cNvPr>
          <p:cNvSpPr txBox="1"/>
          <p:nvPr/>
        </p:nvSpPr>
        <p:spPr>
          <a:xfrm>
            <a:off x="307975" y="7047982"/>
            <a:ext cx="1034216" cy="2769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Show that</a:t>
            </a:r>
          </a:p>
        </p:txBody>
      </p: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D265CEB4-84E0-E106-1BF5-0D2765EC7F4C}"/>
              </a:ext>
            </a:extLst>
          </p:cNvPr>
          <p:cNvCxnSpPr>
            <a:cxnSpLocks/>
            <a:stCxn id="32" idx="2"/>
          </p:cNvCxnSpPr>
          <p:nvPr/>
        </p:nvCxnSpPr>
        <p:spPr>
          <a:xfrm flipH="1">
            <a:off x="2967259" y="6111461"/>
            <a:ext cx="176402" cy="47088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4749A519-B6F7-743B-FB99-3660A8D19177}"/>
              </a:ext>
            </a:extLst>
          </p:cNvPr>
          <p:cNvCxnSpPr>
            <a:cxnSpLocks/>
            <a:stCxn id="44" idx="0"/>
          </p:cNvCxnSpPr>
          <p:nvPr/>
        </p:nvCxnSpPr>
        <p:spPr>
          <a:xfrm flipV="1">
            <a:off x="1995252" y="7003921"/>
            <a:ext cx="99150" cy="44511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Rectangle 43">
            <a:extLst>
              <a:ext uri="{FF2B5EF4-FFF2-40B4-BE49-F238E27FC236}">
                <a16:creationId xmlns:a16="http://schemas.microsoft.com/office/drawing/2014/main" id="{83956540-6EEB-4630-FD0E-0EEB2244E680}"/>
              </a:ext>
            </a:extLst>
          </p:cNvPr>
          <p:cNvSpPr/>
          <p:nvPr/>
        </p:nvSpPr>
        <p:spPr>
          <a:xfrm>
            <a:off x="1420815" y="7449038"/>
            <a:ext cx="1148874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Nth term 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69330032-13DF-7564-5EE1-ED478DCC5AC4}"/>
              </a:ext>
            </a:extLst>
          </p:cNvPr>
          <p:cNvSpPr/>
          <p:nvPr/>
        </p:nvSpPr>
        <p:spPr>
          <a:xfrm>
            <a:off x="1637278" y="5474125"/>
            <a:ext cx="934928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Algebraic proof</a:t>
            </a:r>
          </a:p>
        </p:txBody>
      </p: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851DE1B8-9E86-5689-C6AD-7CE229ECC80E}"/>
              </a:ext>
            </a:extLst>
          </p:cNvPr>
          <p:cNvCxnSpPr>
            <a:cxnSpLocks/>
            <a:stCxn id="46" idx="2"/>
          </p:cNvCxnSpPr>
          <p:nvPr/>
        </p:nvCxnSpPr>
        <p:spPr>
          <a:xfrm>
            <a:off x="2104742" y="5935790"/>
            <a:ext cx="233857" cy="59178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Rectangle 48">
            <a:extLst>
              <a:ext uri="{FF2B5EF4-FFF2-40B4-BE49-F238E27FC236}">
                <a16:creationId xmlns:a16="http://schemas.microsoft.com/office/drawing/2014/main" id="{6FC86E04-55F1-D190-EDE1-560F26816F17}"/>
              </a:ext>
            </a:extLst>
          </p:cNvPr>
          <p:cNvSpPr/>
          <p:nvPr/>
        </p:nvSpPr>
        <p:spPr>
          <a:xfrm>
            <a:off x="80234" y="4664173"/>
            <a:ext cx="934928" cy="830997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Construct arguments to prove facts</a:t>
            </a:r>
          </a:p>
        </p:txBody>
      </p: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D10C98D1-8A0A-1F6D-3381-91E6C23D1F0C}"/>
              </a:ext>
            </a:extLst>
          </p:cNvPr>
          <p:cNvCxnSpPr>
            <a:cxnSpLocks/>
            <a:stCxn id="49" idx="2"/>
          </p:cNvCxnSpPr>
          <p:nvPr/>
        </p:nvCxnSpPr>
        <p:spPr>
          <a:xfrm>
            <a:off x="547698" y="5495170"/>
            <a:ext cx="467464" cy="37514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TextBox 51">
            <a:extLst>
              <a:ext uri="{FF2B5EF4-FFF2-40B4-BE49-F238E27FC236}">
                <a16:creationId xmlns:a16="http://schemas.microsoft.com/office/drawing/2014/main" id="{F68FE17A-B02F-1959-4194-D6B248342899}"/>
              </a:ext>
            </a:extLst>
          </p:cNvPr>
          <p:cNvSpPr txBox="1"/>
          <p:nvPr/>
        </p:nvSpPr>
        <p:spPr>
          <a:xfrm>
            <a:off x="6089062" y="3282951"/>
            <a:ext cx="1207382" cy="4616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Exam practice and React</a:t>
            </a:r>
          </a:p>
        </p:txBody>
      </p: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BDC84493-5AA5-B7F0-4C9D-754EBE20444F}"/>
              </a:ext>
            </a:extLst>
          </p:cNvPr>
          <p:cNvCxnSpPr>
            <a:cxnSpLocks/>
          </p:cNvCxnSpPr>
          <p:nvPr/>
        </p:nvCxnSpPr>
        <p:spPr>
          <a:xfrm>
            <a:off x="4913572" y="4112317"/>
            <a:ext cx="66756" cy="52354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211CD5B3-6A6E-43D4-32C7-E056CD401C2C}"/>
              </a:ext>
            </a:extLst>
          </p:cNvPr>
          <p:cNvCxnSpPr>
            <a:cxnSpLocks/>
          </p:cNvCxnSpPr>
          <p:nvPr/>
        </p:nvCxnSpPr>
        <p:spPr>
          <a:xfrm flipV="1">
            <a:off x="7285717" y="3507063"/>
            <a:ext cx="1152889" cy="9131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TextBox 56">
            <a:extLst>
              <a:ext uri="{FF2B5EF4-FFF2-40B4-BE49-F238E27FC236}">
                <a16:creationId xmlns:a16="http://schemas.microsoft.com/office/drawing/2014/main" id="{09C16885-941A-158F-3A22-CEC8252E4B54}"/>
              </a:ext>
            </a:extLst>
          </p:cNvPr>
          <p:cNvSpPr txBox="1"/>
          <p:nvPr/>
        </p:nvSpPr>
        <p:spPr>
          <a:xfrm>
            <a:off x="3969256" y="875105"/>
            <a:ext cx="2335999" cy="83099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Edexcel GCSE</a:t>
            </a:r>
          </a:p>
          <a:p>
            <a:pPr algn="ctr"/>
            <a:r>
              <a:rPr lang="en-US" sz="1200" b="1" dirty="0"/>
              <a:t>Paper 1- Non calculator 90 mins</a:t>
            </a:r>
          </a:p>
          <a:p>
            <a:pPr algn="ctr"/>
            <a:r>
              <a:rPr lang="en-US" sz="1200" b="1" dirty="0"/>
              <a:t>Paper 2- Calculator 90 mins</a:t>
            </a:r>
          </a:p>
          <a:p>
            <a:pPr algn="ctr"/>
            <a:r>
              <a:rPr lang="en-US" sz="1200" b="1" dirty="0"/>
              <a:t>Paper 3- Calculator 90 mins</a:t>
            </a:r>
          </a:p>
        </p:txBody>
      </p:sp>
      <p:sp>
        <p:nvSpPr>
          <p:cNvPr id="448" name="TextBox 447">
            <a:extLst>
              <a:ext uri="{FF2B5EF4-FFF2-40B4-BE49-F238E27FC236}">
                <a16:creationId xmlns:a16="http://schemas.microsoft.com/office/drawing/2014/main" id="{0E76A50F-1F70-0DA6-0686-7B52819C719B}"/>
              </a:ext>
            </a:extLst>
          </p:cNvPr>
          <p:cNvSpPr txBox="1"/>
          <p:nvPr/>
        </p:nvSpPr>
        <p:spPr>
          <a:xfrm>
            <a:off x="249179" y="2836865"/>
            <a:ext cx="2335999" cy="101566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Top revision sites: </a:t>
            </a:r>
          </a:p>
          <a:p>
            <a:pPr algn="ctr"/>
            <a:r>
              <a:rPr lang="en-US" sz="1200" b="1" dirty="0"/>
              <a:t>1</a:t>
            </a:r>
            <a:r>
              <a:rPr lang="en-US" sz="1200" b="1" baseline="30000" dirty="0"/>
              <a:t>st</a:t>
            </a:r>
            <a:r>
              <a:rPr lang="en-US" sz="1200" b="1" dirty="0"/>
              <a:t> class math's </a:t>
            </a:r>
          </a:p>
          <a:p>
            <a:pPr algn="ctr"/>
            <a:r>
              <a:rPr lang="en-US" sz="1200" b="1" dirty="0"/>
              <a:t>Math's genie</a:t>
            </a:r>
          </a:p>
          <a:p>
            <a:pPr algn="ctr"/>
            <a:r>
              <a:rPr lang="en-US" sz="1200" b="1" dirty="0"/>
              <a:t>GCSE pod</a:t>
            </a:r>
          </a:p>
          <a:p>
            <a:pPr algn="ctr"/>
            <a:r>
              <a:rPr lang="en-US" sz="1200" b="1" dirty="0" err="1"/>
              <a:t>Onmaths</a:t>
            </a:r>
            <a:endParaRPr lang="en-US" sz="1200" b="1" dirty="0"/>
          </a:p>
        </p:txBody>
      </p:sp>
    </p:spTree>
    <p:extLst>
      <p:ext uri="{BB962C8B-B14F-4D97-AF65-F5344CB8AC3E}">
        <p14:creationId xmlns:p14="http://schemas.microsoft.com/office/powerpoint/2010/main" val="5065858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4">
      <a:dk1>
        <a:srgbClr val="000000"/>
      </a:dk1>
      <a:lt1>
        <a:sysClr val="window" lastClr="FFFFFF"/>
      </a:lt1>
      <a:dk2>
        <a:srgbClr val="5E5E5E"/>
      </a:dk2>
      <a:lt2>
        <a:srgbClr val="DDDDDD"/>
      </a:lt2>
      <a:accent1>
        <a:srgbClr val="FF0000"/>
      </a:accent1>
      <a:accent2>
        <a:srgbClr val="FFC000"/>
      </a:accent2>
      <a:accent3>
        <a:srgbClr val="FFFF00"/>
      </a:accent3>
      <a:accent4>
        <a:srgbClr val="00B050"/>
      </a:accent4>
      <a:accent5>
        <a:srgbClr val="00B0F0"/>
      </a:accent5>
      <a:accent6>
        <a:srgbClr val="7030A0"/>
      </a:accent6>
      <a:hlink>
        <a:srgbClr val="418AB3"/>
      </a:hlink>
      <a:folHlink>
        <a:srgbClr val="FEC306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Custom 5">
      <a:dk1>
        <a:srgbClr val="000000"/>
      </a:dk1>
      <a:lt1>
        <a:sysClr val="window" lastClr="FFFFFF"/>
      </a:lt1>
      <a:dk2>
        <a:srgbClr val="5E5E5E"/>
      </a:dk2>
      <a:lt2>
        <a:srgbClr val="DDDDDD"/>
      </a:lt2>
      <a:accent1>
        <a:srgbClr val="FF0000"/>
      </a:accent1>
      <a:accent2>
        <a:srgbClr val="FFC000"/>
      </a:accent2>
      <a:accent3>
        <a:srgbClr val="FFFF00"/>
      </a:accent3>
      <a:accent4>
        <a:srgbClr val="00B050"/>
      </a:accent4>
      <a:accent5>
        <a:srgbClr val="00B0F0"/>
      </a:accent5>
      <a:accent6>
        <a:srgbClr val="7030A0"/>
      </a:accent6>
      <a:hlink>
        <a:srgbClr val="007A87"/>
      </a:hlink>
      <a:folHlink>
        <a:srgbClr val="FEC306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BC9D34E96A86A4D82D1C2BAB6280131" ma:contentTypeVersion="18" ma:contentTypeDescription="Create a new document." ma:contentTypeScope="" ma:versionID="0d0550f08b9b9b0cfe04a13e425006be">
  <xsd:schema xmlns:xsd="http://www.w3.org/2001/XMLSchema" xmlns:xs="http://www.w3.org/2001/XMLSchema" xmlns:p="http://schemas.microsoft.com/office/2006/metadata/properties" xmlns:ns3="c7ce8c7f-ab20-4acd-bf2c-171fdb9be707" xmlns:ns4="468563ec-6dad-4122-99da-cbcc8e97b388" targetNamespace="http://schemas.microsoft.com/office/2006/metadata/properties" ma:root="true" ma:fieldsID="4b7ab01411405b0bd492e7b40c29f740" ns3:_="" ns4:_="">
    <xsd:import namespace="c7ce8c7f-ab20-4acd-bf2c-171fdb9be707"/>
    <xsd:import namespace="468563ec-6dad-4122-99da-cbcc8e97b388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_activity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ObjectDetectorVersions" minOccurs="0"/>
                <xsd:element ref="ns3:MediaServiceLocation" minOccurs="0"/>
                <xsd:element ref="ns3:MediaServiceSystemTag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7ce8c7f-ab20-4acd-bf2c-171fdb9be70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_activity" ma:index="16" nillable="true" ma:displayName="_activity" ma:hidden="true" ma:internalName="_activity">
      <xsd:simpleType>
        <xsd:restriction base="dms:Note"/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AutoTags" ma:index="18" nillable="true" ma:displayName="Tags" ma:internalName="MediaServiceAutoTags" ma:readOnly="true">
      <xsd:simpleType>
        <xsd:restriction base="dms:Text"/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3" nillable="true" ma:displayName="Location" ma:indexed="true" ma:internalName="MediaServiceLocation" ma:readOnly="true">
      <xsd:simpleType>
        <xsd:restriction base="dms:Text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68563ec-6dad-4122-99da-cbcc8e97b388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c7ce8c7f-ab20-4acd-bf2c-171fdb9be707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6E76283-CB98-49A2-BF39-799FADEF49B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7ce8c7f-ab20-4acd-bf2c-171fdb9be707"/>
    <ds:schemaRef ds:uri="468563ec-6dad-4122-99da-cbcc8e97b38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9631F7F-7BA0-4715-BFF9-9C3DF94D8AF8}">
  <ds:schemaRefs>
    <ds:schemaRef ds:uri="http://schemas.openxmlformats.org/package/2006/metadata/core-properties"/>
    <ds:schemaRef ds:uri="http://www.w3.org/XML/1998/namespace"/>
    <ds:schemaRef ds:uri="http://schemas.microsoft.com/office/2006/metadata/properties"/>
    <ds:schemaRef ds:uri="http://purl.org/dc/terms/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468563ec-6dad-4122-99da-cbcc8e97b388"/>
    <ds:schemaRef ds:uri="c7ce8c7f-ab20-4acd-bf2c-171fdb9be707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19E19B8C-5524-4A1B-BAAD-7FDCAB86275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9024</TotalTime>
  <Words>1066</Words>
  <Application>Microsoft Office PowerPoint</Application>
  <PresentationFormat>A3 Paper (297x420 mm)</PresentationFormat>
  <Paragraphs>354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Miss S Sherwood</dc:creator>
  <cp:lastModifiedBy>Mrs L Webster</cp:lastModifiedBy>
  <cp:revision>406</cp:revision>
  <cp:lastPrinted>2026-06-30T12:32:03Z</cp:lastPrinted>
  <dcterms:created xsi:type="dcterms:W3CDTF">2019-12-03T13:18:29Z</dcterms:created>
  <dcterms:modified xsi:type="dcterms:W3CDTF">2026-07-02T09:17:55Z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0x0101004BC9D34E96A86A4D82D1C2BAB6280131</vt:lpwstr>
  </property>
</Properties>
</file>