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9" d="100"/>
          <a:sy n="89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A2862-E0CA-4069-936E-487F3E8BEC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CCDF47-E9C9-4ECE-9D46-D5386770F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7FCD5-59B3-420F-AF62-1241484B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6AF70-A754-429A-BDAB-402E900A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6EB25-5589-41BB-814F-BAD24D83A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012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9985C-7440-416C-9114-2AAD0A2A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8E7CC-5071-4E78-ABBD-C55A5EA81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3F883-53FC-449E-90FC-A1E09C9BA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5748D-FE9E-48A2-A775-2EFDABD2F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FC8A6-D3B6-4A58-92CB-F134FA841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05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8DAC0-0A20-42E5-A8D8-7024DB54C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029A65-C567-45C6-AB93-4A6973902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4C504-2016-4EEF-A9ED-4CA15F477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352E5-21A1-4E87-8A9B-4489BB7B0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3C960-CD4F-4687-B3AD-1782A603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314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4698F-0361-4BEC-A13B-50EAFCA49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98663-7769-4A14-B26E-3399B5154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24030-FB8A-4D1C-8681-87217C199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487663-FEB2-45B3-8B68-F8CDB3A00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373A05-0CD6-4E02-B622-D4A5B4EB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D3FB94-8167-461A-85AB-AE4AE25FD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41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28BB4-AF52-4DCF-986A-D70D3321B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CAA6B0-7C61-47B3-BFD6-4DB54BB8F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5ED5D1-3DFD-4B57-8548-B0A4E534D7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220690-2F57-4B2B-ABD8-5A999F96D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0EE83F-40D4-4F9E-BFF5-4324A75FA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84D375-2BF1-49AF-8CE6-EEE172346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9AB59F-8AF5-4E3A-9088-96468B0C5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3C99CF-D833-4257-AFA3-B440516E5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121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086B-3E15-4952-892C-D29BA18B0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2C016A-E0A1-42A8-8D32-CF8A91508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08FD6D-E43C-4596-A140-908458477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28B244-4DAC-40BB-BC0E-D2A87C1F6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6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A1E576-C5A4-4A3D-8D02-F3B35FC8B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614626-2F8A-4D58-B80A-EEE5E748F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0F47DF-F794-40D2-BAE4-321CFC497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56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F3460-A27A-4DE9-825A-AB4381ED9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F5196-E434-4604-9DBD-B63FBDF9E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1A2CDD-7E51-4871-A83E-2113308919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D4172F-E632-40FE-9E61-17891422B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5E20ED-36BB-4744-A76D-171882C9B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BA6896-8215-4355-94F5-7944C8E9B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7CDB3-01AC-49BF-A8D6-7FA70312E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D552D3-7358-4A8C-B174-5EB8BEF71A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C580C2-6543-42AD-A10E-CCF030467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85234-E4A0-40E8-9ABE-B529A4EDB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D5472-25D2-46A0-AE95-E0ED0FA1B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48AE3-A8B1-412D-872A-6D4026794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3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5690F-4AF4-4A5C-AADC-CC59D7FA7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0C9B26-7696-4697-A7A7-139359B4D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0B1319-0264-4633-8A5D-09FBDE214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BD0E9-1768-4C41-92B6-5C5FEF514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72A94-44CA-4E9F-9B63-E1915B12D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377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A4704-32B6-40DE-AF46-B687598CA2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E165D-6E50-4082-8350-40A16C0992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9D1804-9203-4992-84F1-9315BF110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6EF3C-7793-4D95-A015-5A92ABE13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66B38-6BBE-4CE0-9794-FD172408C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1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B15677-1F2B-4727-9BFD-02DE958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7F48FD-D154-4C26-83F5-C1B2C7094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8958C-B0CF-48AB-A783-483B592E7A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3E605-9B26-407B-862C-A0E09468B183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0BAF8-0811-469D-BC09-408CC2DB7A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2B382-158C-4EC5-91DB-5C08CE593E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629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grid of music symbols&#10;&#10;Description automatically generated with medium confidence">
            <a:extLst>
              <a:ext uri="{FF2B5EF4-FFF2-40B4-BE49-F238E27FC236}">
                <a16:creationId xmlns:a16="http://schemas.microsoft.com/office/drawing/2014/main" id="{72C98547-3529-4612-B68B-F1831B294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1908" y="-367608"/>
            <a:ext cx="4621643" cy="592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9218932-1EDB-485E-B4B3-2BFB6419DA98}"/>
              </a:ext>
            </a:extLst>
          </p:cNvPr>
          <p:cNvSpPr/>
          <p:nvPr/>
        </p:nvSpPr>
        <p:spPr>
          <a:xfrm>
            <a:off x="233542" y="0"/>
            <a:ext cx="510789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6104" y="0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7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9" name="Picture 5" descr="A close up of a music note&#10;&#10;Description automatically generated">
            <a:extLst>
              <a:ext uri="{FF2B5EF4-FFF2-40B4-BE49-F238E27FC236}">
                <a16:creationId xmlns:a16="http://schemas.microsoft.com/office/drawing/2014/main" id="{AE9D28AE-6EF7-43D1-8F34-0B72BF39E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454" y="4905489"/>
            <a:ext cx="5903411" cy="116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FC599A7-221F-48C3-AAD5-11A90C7C5C3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1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21982" y="-248425"/>
            <a:ext cx="8674249" cy="698545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7238D37-2D2B-432E-8F12-998DA8DE59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740405"/>
              </p:ext>
            </p:extLst>
          </p:nvPr>
        </p:nvGraphicFramePr>
        <p:xfrm>
          <a:off x="184874" y="120967"/>
          <a:ext cx="5000311" cy="6616066"/>
        </p:xfrm>
        <a:graphic>
          <a:graphicData uri="http://schemas.openxmlformats.org/drawingml/2006/table">
            <a:tbl>
              <a:tblPr/>
              <a:tblGrid>
                <a:gridCol w="2083463">
                  <a:extLst>
                    <a:ext uri="{9D8B030D-6E8A-4147-A177-3AD203B41FA5}">
                      <a16:colId xmlns:a16="http://schemas.microsoft.com/office/drawing/2014/main" val="15365291"/>
                    </a:ext>
                  </a:extLst>
                </a:gridCol>
                <a:gridCol w="2916848">
                  <a:extLst>
                    <a:ext uri="{9D8B030D-6E8A-4147-A177-3AD203B41FA5}">
                      <a16:colId xmlns:a16="http://schemas.microsoft.com/office/drawing/2014/main" val="2176425219"/>
                    </a:ext>
                  </a:extLst>
                </a:gridCol>
              </a:tblGrid>
              <a:tr h="56888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1" i="0" u="sng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GB" sz="1000" b="1" i="0" u="sng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Foundation Vocabulary</a:t>
                      </a:r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 anchor="b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1" i="0" u="sng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Definition</a:t>
                      </a:r>
                      <a:r>
                        <a:rPr lang="en-GB" sz="1000" b="0" i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en-GB" sz="1600" b="0" i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 anchor="b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6401920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Pitch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high or low the notes are </a:t>
                      </a:r>
                      <a:endParaRPr lang="en-GB" sz="1600" b="0" i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522518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Metre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The grouping of beats </a:t>
                      </a:r>
                      <a:endParaRPr lang="en-GB" sz="1600" b="0" i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7639249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Melody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Another name for the tune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3010689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Articulation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smooth or detached the notes are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6111216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Attack and decay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the notes begin, continue and end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570704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Dynamics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loud or soft the music is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2007388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Duration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long or short the notes are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4580659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Tempo </a:t>
                      </a:r>
                      <a:endParaRPr lang="en-GB" sz="1600" b="0" i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fast or slow the music is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003871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Texture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The number of instruments/voices and how they are combined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586765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Structure </a:t>
                      </a:r>
                      <a:endParaRPr lang="en-GB" sz="1600" b="0" i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How the music is put together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9981585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Harmony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When two or more notes are sounded at the same time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413843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Instrumentation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The instruments or voices used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20820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Rhythm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Patterns of long and short notes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441140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Timbre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The tone quality of the music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48658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Silence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When there is no music </a:t>
                      </a:r>
                      <a:endParaRPr lang="en-GB" sz="1600" b="0" i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79598" marR="79598" marT="39799" marB="39799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6739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378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0431464" y="868363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7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B2767BE-087F-46C3-B838-64D9F040A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07" y="187521"/>
            <a:ext cx="10117847" cy="648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36170A-A6C1-4000-ACAD-F4B6D0D650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rcRect r="9177"/>
          <a:stretch/>
        </p:blipFill>
        <p:spPr>
          <a:xfrm>
            <a:off x="4313817" y="-233552"/>
            <a:ext cx="7878183" cy="698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31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129</Words>
  <Application>Microsoft Office PowerPoint</Application>
  <PresentationFormat>Widescreen</PresentationFormat>
  <Paragraphs>35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 Huntington</dc:creator>
  <cp:lastModifiedBy>Mr C Huntington</cp:lastModifiedBy>
  <cp:revision>2</cp:revision>
  <dcterms:created xsi:type="dcterms:W3CDTF">2024-12-11T16:45:58Z</dcterms:created>
  <dcterms:modified xsi:type="dcterms:W3CDTF">2024-12-11T17:17:04Z</dcterms:modified>
</cp:coreProperties>
</file>