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26A435-E0C2-46BB-B98D-FAE6A7741710}" v="44" dt="2025-09-14T14:49:31.9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1794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4E03080E-FEFF-40AA-A4E9-16CA409D2584}"/>
    <pc:docChg chg="undo custSel addSld delSld modSld">
      <pc:chgData name="Ms G McCormick" userId="b14d37be-9fbc-40a8-9e20-d0b1ef8dc4a1" providerId="ADAL" clId="{4E03080E-FEFF-40AA-A4E9-16CA409D2584}" dt="2025-09-14T14:50:09.318" v="338" actId="1076"/>
      <pc:docMkLst>
        <pc:docMk/>
      </pc:docMkLst>
      <pc:sldChg chg="addSp delSp modSp mod">
        <pc:chgData name="Ms G McCormick" userId="b14d37be-9fbc-40a8-9e20-d0b1ef8dc4a1" providerId="ADAL" clId="{4E03080E-FEFF-40AA-A4E9-16CA409D2584}" dt="2025-09-14T14:50:09.318" v="338" actId="1076"/>
        <pc:sldMkLst>
          <pc:docMk/>
          <pc:sldMk cId="507470291" sldId="256"/>
        </pc:sldMkLst>
        <pc:spChg chg="del">
          <ac:chgData name="Ms G McCormick" userId="b14d37be-9fbc-40a8-9e20-d0b1ef8dc4a1" providerId="ADAL" clId="{4E03080E-FEFF-40AA-A4E9-16CA409D2584}" dt="2025-09-14T13:46:36.263" v="18" actId="478"/>
          <ac:spMkLst>
            <pc:docMk/>
            <pc:sldMk cId="507470291" sldId="256"/>
            <ac:spMk id="2" creationId="{5C706EEF-5B92-6D05-539B-76B846864882}"/>
          </ac:spMkLst>
        </pc:spChg>
        <pc:spChg chg="add mod">
          <ac:chgData name="Ms G McCormick" userId="b14d37be-9fbc-40a8-9e20-d0b1ef8dc4a1" providerId="ADAL" clId="{4E03080E-FEFF-40AA-A4E9-16CA409D2584}" dt="2025-09-14T14:49:13.661" v="326" actId="20577"/>
          <ac:spMkLst>
            <pc:docMk/>
            <pc:sldMk cId="507470291" sldId="256"/>
            <ac:spMk id="3" creationId="{B27B40FC-8538-66AC-E0B4-7F905120F470}"/>
          </ac:spMkLst>
        </pc:spChg>
        <pc:spChg chg="mod">
          <ac:chgData name="Ms G McCormick" userId="b14d37be-9fbc-40a8-9e20-d0b1ef8dc4a1" providerId="ADAL" clId="{4E03080E-FEFF-40AA-A4E9-16CA409D2584}" dt="2025-09-14T13:46:30.953" v="17" actId="20577"/>
          <ac:spMkLst>
            <pc:docMk/>
            <pc:sldMk cId="507470291" sldId="256"/>
            <ac:spMk id="4" creationId="{E207A38C-89A0-92BC-0D7B-34B771EE5FAD}"/>
          </ac:spMkLst>
        </pc:spChg>
        <pc:spChg chg="del">
          <ac:chgData name="Ms G McCormick" userId="b14d37be-9fbc-40a8-9e20-d0b1ef8dc4a1" providerId="ADAL" clId="{4E03080E-FEFF-40AA-A4E9-16CA409D2584}" dt="2025-09-14T13:46:36.263" v="18" actId="478"/>
          <ac:spMkLst>
            <pc:docMk/>
            <pc:sldMk cId="507470291" sldId="256"/>
            <ac:spMk id="5" creationId="{D4EED179-7CEC-1E54-A1BF-720199AA08F5}"/>
          </ac:spMkLst>
        </pc:spChg>
        <pc:spChg chg="del">
          <ac:chgData name="Ms G McCormick" userId="b14d37be-9fbc-40a8-9e20-d0b1ef8dc4a1" providerId="ADAL" clId="{4E03080E-FEFF-40AA-A4E9-16CA409D2584}" dt="2025-09-14T13:46:36.263" v="18" actId="478"/>
          <ac:spMkLst>
            <pc:docMk/>
            <pc:sldMk cId="507470291" sldId="256"/>
            <ac:spMk id="6" creationId="{505149B1-E7C3-603E-D3E9-D223529AA567}"/>
          </ac:spMkLst>
        </pc:spChg>
        <pc:spChg chg="add mod">
          <ac:chgData name="Ms G McCormick" userId="b14d37be-9fbc-40a8-9e20-d0b1ef8dc4a1" providerId="ADAL" clId="{4E03080E-FEFF-40AA-A4E9-16CA409D2584}" dt="2025-09-14T14:48:04.249" v="313" actId="1076"/>
          <ac:spMkLst>
            <pc:docMk/>
            <pc:sldMk cId="507470291" sldId="256"/>
            <ac:spMk id="6" creationId="{81F362EB-1BE0-BB66-4659-64B0FFD04D58}"/>
          </ac:spMkLst>
        </pc:spChg>
        <pc:spChg chg="del">
          <ac:chgData name="Ms G McCormick" userId="b14d37be-9fbc-40a8-9e20-d0b1ef8dc4a1" providerId="ADAL" clId="{4E03080E-FEFF-40AA-A4E9-16CA409D2584}" dt="2025-09-14T13:46:36.263" v="18" actId="478"/>
          <ac:spMkLst>
            <pc:docMk/>
            <pc:sldMk cId="507470291" sldId="256"/>
            <ac:spMk id="7" creationId="{3DE10682-2F4D-D27E-BC86-7696521684F0}"/>
          </ac:spMkLst>
        </pc:spChg>
        <pc:spChg chg="add del mod">
          <ac:chgData name="Ms G McCormick" userId="b14d37be-9fbc-40a8-9e20-d0b1ef8dc4a1" providerId="ADAL" clId="{4E03080E-FEFF-40AA-A4E9-16CA409D2584}" dt="2025-09-14T14:49:18.613" v="329"/>
          <ac:spMkLst>
            <pc:docMk/>
            <pc:sldMk cId="507470291" sldId="256"/>
            <ac:spMk id="7" creationId="{C2024A00-89B1-98A8-0352-54A717A88CA7}"/>
          </ac:spMkLst>
        </pc:spChg>
        <pc:spChg chg="del">
          <ac:chgData name="Ms G McCormick" userId="b14d37be-9fbc-40a8-9e20-d0b1ef8dc4a1" providerId="ADAL" clId="{4E03080E-FEFF-40AA-A4E9-16CA409D2584}" dt="2025-09-14T13:46:36.263" v="18" actId="478"/>
          <ac:spMkLst>
            <pc:docMk/>
            <pc:sldMk cId="507470291" sldId="256"/>
            <ac:spMk id="8" creationId="{4D69EF87-090D-32CF-4959-67CBA5085980}"/>
          </ac:spMkLst>
        </pc:spChg>
        <pc:spChg chg="add del mod">
          <ac:chgData name="Ms G McCormick" userId="b14d37be-9fbc-40a8-9e20-d0b1ef8dc4a1" providerId="ADAL" clId="{4E03080E-FEFF-40AA-A4E9-16CA409D2584}" dt="2025-09-14T14:49:18.596" v="327" actId="478"/>
          <ac:spMkLst>
            <pc:docMk/>
            <pc:sldMk cId="507470291" sldId="256"/>
            <ac:spMk id="8" creationId="{E8317732-31BA-DEA6-24D6-FA39B8B4A6CA}"/>
          </ac:spMkLst>
        </pc:spChg>
        <pc:spChg chg="add mod">
          <ac:chgData name="Ms G McCormick" userId="b14d37be-9fbc-40a8-9e20-d0b1ef8dc4a1" providerId="ADAL" clId="{4E03080E-FEFF-40AA-A4E9-16CA409D2584}" dt="2025-09-14T14:50:00.944" v="337" actId="14100"/>
          <ac:spMkLst>
            <pc:docMk/>
            <pc:sldMk cId="507470291" sldId="256"/>
            <ac:spMk id="9" creationId="{3ECA7980-A4C8-857B-28FA-3C209D85942A}"/>
          </ac:spMkLst>
        </pc:spChg>
        <pc:spChg chg="del">
          <ac:chgData name="Ms G McCormick" userId="b14d37be-9fbc-40a8-9e20-d0b1ef8dc4a1" providerId="ADAL" clId="{4E03080E-FEFF-40AA-A4E9-16CA409D2584}" dt="2025-09-14T13:46:36.263" v="18" actId="478"/>
          <ac:spMkLst>
            <pc:docMk/>
            <pc:sldMk cId="507470291" sldId="256"/>
            <ac:spMk id="9" creationId="{CAD95E36-1DBF-69D7-CC66-C56C5F373561}"/>
          </ac:spMkLst>
        </pc:spChg>
        <pc:spChg chg="add mod">
          <ac:chgData name="Ms G McCormick" userId="b14d37be-9fbc-40a8-9e20-d0b1ef8dc4a1" providerId="ADAL" clId="{4E03080E-FEFF-40AA-A4E9-16CA409D2584}" dt="2025-09-14T14:49:55.861" v="336" actId="14100"/>
          <ac:spMkLst>
            <pc:docMk/>
            <pc:sldMk cId="507470291" sldId="256"/>
            <ac:spMk id="11" creationId="{1FF44F18-77CF-7987-F319-D7560FFA174C}"/>
          </ac:spMkLst>
        </pc:spChg>
        <pc:spChg chg="add mod">
          <ac:chgData name="Ms G McCormick" userId="b14d37be-9fbc-40a8-9e20-d0b1ef8dc4a1" providerId="ADAL" clId="{4E03080E-FEFF-40AA-A4E9-16CA409D2584}" dt="2025-09-14T13:59:00.720" v="109" actId="1076"/>
          <ac:spMkLst>
            <pc:docMk/>
            <pc:sldMk cId="507470291" sldId="256"/>
            <ac:spMk id="13" creationId="{2035BA94-9FA5-2541-2D4D-C0C5D4EEC577}"/>
          </ac:spMkLst>
        </pc:spChg>
        <pc:spChg chg="del">
          <ac:chgData name="Ms G McCormick" userId="b14d37be-9fbc-40a8-9e20-d0b1ef8dc4a1" providerId="ADAL" clId="{4E03080E-FEFF-40AA-A4E9-16CA409D2584}" dt="2025-09-14T13:46:36.263" v="18" actId="478"/>
          <ac:spMkLst>
            <pc:docMk/>
            <pc:sldMk cId="507470291" sldId="256"/>
            <ac:spMk id="15" creationId="{C62DA610-93E9-7D9A-ED80-1A43D059D0A6}"/>
          </ac:spMkLst>
        </pc:spChg>
        <pc:spChg chg="add mod">
          <ac:chgData name="Ms G McCormick" userId="b14d37be-9fbc-40a8-9e20-d0b1ef8dc4a1" providerId="ADAL" clId="{4E03080E-FEFF-40AA-A4E9-16CA409D2584}" dt="2025-09-14T14:27:32.509" v="208" actId="1076"/>
          <ac:spMkLst>
            <pc:docMk/>
            <pc:sldMk cId="507470291" sldId="256"/>
            <ac:spMk id="17" creationId="{A4C55A50-79DD-B742-4BC9-66EC293E64B4}"/>
          </ac:spMkLst>
        </pc:spChg>
        <pc:spChg chg="add mod">
          <ac:chgData name="Ms G McCormick" userId="b14d37be-9fbc-40a8-9e20-d0b1ef8dc4a1" providerId="ADAL" clId="{4E03080E-FEFF-40AA-A4E9-16CA409D2584}" dt="2025-09-14T14:50:09.318" v="338" actId="1076"/>
          <ac:spMkLst>
            <pc:docMk/>
            <pc:sldMk cId="507470291" sldId="256"/>
            <ac:spMk id="18" creationId="{66DFC2AB-42C4-F962-049C-645736FB15ED}"/>
          </ac:spMkLst>
        </pc:spChg>
        <pc:spChg chg="add del mod">
          <ac:chgData name="Ms G McCormick" userId="b14d37be-9fbc-40a8-9e20-d0b1ef8dc4a1" providerId="ADAL" clId="{4E03080E-FEFF-40AA-A4E9-16CA409D2584}" dt="2025-09-14T14:09:23.726" v="148" actId="478"/>
          <ac:spMkLst>
            <pc:docMk/>
            <pc:sldMk cId="507470291" sldId="256"/>
            <ac:spMk id="19" creationId="{9C32D5BF-0CF9-511A-D72F-6A909BAACBB9}"/>
          </ac:spMkLst>
        </pc:spChg>
        <pc:picChg chg="del">
          <ac:chgData name="Ms G McCormick" userId="b14d37be-9fbc-40a8-9e20-d0b1ef8dc4a1" providerId="ADAL" clId="{4E03080E-FEFF-40AA-A4E9-16CA409D2584}" dt="2025-09-14T13:46:36.263" v="18" actId="478"/>
          <ac:picMkLst>
            <pc:docMk/>
            <pc:sldMk cId="507470291" sldId="256"/>
            <ac:picMk id="3" creationId="{8D41B126-CFB1-6612-4642-FF37B53D6F07}"/>
          </ac:picMkLst>
        </pc:picChg>
        <pc:picChg chg="add mod">
          <ac:chgData name="Ms G McCormick" userId="b14d37be-9fbc-40a8-9e20-d0b1ef8dc4a1" providerId="ADAL" clId="{4E03080E-FEFF-40AA-A4E9-16CA409D2584}" dt="2025-09-14T14:46:56.004" v="302" actId="1076"/>
          <ac:picMkLst>
            <pc:docMk/>
            <pc:sldMk cId="507470291" sldId="256"/>
            <ac:picMk id="14" creationId="{3ACA244C-F303-1D4F-2BA7-EC2CD09B544A}"/>
          </ac:picMkLst>
        </pc:picChg>
        <pc:picChg chg="add del mod">
          <ac:chgData name="Ms G McCormick" userId="b14d37be-9fbc-40a8-9e20-d0b1ef8dc4a1" providerId="ADAL" clId="{4E03080E-FEFF-40AA-A4E9-16CA409D2584}" dt="2025-09-14T14:04:05.939" v="142" actId="21"/>
          <ac:picMkLst>
            <pc:docMk/>
            <pc:sldMk cId="507470291" sldId="256"/>
            <ac:picMk id="20" creationId="{866D86D7-9111-6F67-6F81-9D56EC6FE0AE}"/>
          </ac:picMkLst>
        </pc:picChg>
        <pc:picChg chg="del">
          <ac:chgData name="Ms G McCormick" userId="b14d37be-9fbc-40a8-9e20-d0b1ef8dc4a1" providerId="ADAL" clId="{4E03080E-FEFF-40AA-A4E9-16CA409D2584}" dt="2025-09-14T13:46:36.263" v="18" actId="478"/>
          <ac:picMkLst>
            <pc:docMk/>
            <pc:sldMk cId="507470291" sldId="256"/>
            <ac:picMk id="1026" creationId="{508ABA9D-B18A-D8AC-6E82-D15764FFCDEF}"/>
          </ac:picMkLst>
        </pc:picChg>
        <pc:picChg chg="add mod">
          <ac:chgData name="Ms G McCormick" userId="b14d37be-9fbc-40a8-9e20-d0b1ef8dc4a1" providerId="ADAL" clId="{4E03080E-FEFF-40AA-A4E9-16CA409D2584}" dt="2025-09-14T14:27:41.109" v="212" actId="1076"/>
          <ac:picMkLst>
            <pc:docMk/>
            <pc:sldMk cId="507470291" sldId="256"/>
            <ac:picMk id="2050" creationId="{BB43DD9C-AD5C-C352-DA95-8B7D8290C024}"/>
          </ac:picMkLst>
        </pc:picChg>
        <pc:picChg chg="del">
          <ac:chgData name="Ms G McCormick" userId="b14d37be-9fbc-40a8-9e20-d0b1ef8dc4a1" providerId="ADAL" clId="{4E03080E-FEFF-40AA-A4E9-16CA409D2584}" dt="2025-09-14T13:46:36.263" v="18" actId="478"/>
          <ac:picMkLst>
            <pc:docMk/>
            <pc:sldMk cId="507470291" sldId="256"/>
            <ac:picMk id="2054" creationId="{93ADC339-DF13-B408-EF96-AEFAD4223DB8}"/>
          </ac:picMkLst>
        </pc:picChg>
      </pc:sldChg>
      <pc:sldChg chg="del">
        <pc:chgData name="Ms G McCormick" userId="b14d37be-9fbc-40a8-9e20-d0b1ef8dc4a1" providerId="ADAL" clId="{4E03080E-FEFF-40AA-A4E9-16CA409D2584}" dt="2025-09-14T13:46:17.603" v="0" actId="47"/>
        <pc:sldMkLst>
          <pc:docMk/>
          <pc:sldMk cId="2515114100" sldId="257"/>
        </pc:sldMkLst>
      </pc:sldChg>
      <pc:sldChg chg="addSp delSp modSp new mod">
        <pc:chgData name="Ms G McCormick" userId="b14d37be-9fbc-40a8-9e20-d0b1ef8dc4a1" providerId="ADAL" clId="{4E03080E-FEFF-40AA-A4E9-16CA409D2584}" dt="2025-09-14T14:46:36.663" v="300" actId="13822"/>
        <pc:sldMkLst>
          <pc:docMk/>
          <pc:sldMk cId="3271771055" sldId="257"/>
        </pc:sldMkLst>
        <pc:spChg chg="del mod">
          <ac:chgData name="Ms G McCormick" userId="b14d37be-9fbc-40a8-9e20-d0b1ef8dc4a1" providerId="ADAL" clId="{4E03080E-FEFF-40AA-A4E9-16CA409D2584}" dt="2025-09-14T13:49:21.334" v="21" actId="478"/>
          <ac:spMkLst>
            <pc:docMk/>
            <pc:sldMk cId="3271771055" sldId="257"/>
            <ac:spMk id="2" creationId="{56EF6CC7-CF8D-FE1F-A985-A1AD18EA7D46}"/>
          </ac:spMkLst>
        </pc:spChg>
        <pc:spChg chg="del">
          <ac:chgData name="Ms G McCormick" userId="b14d37be-9fbc-40a8-9e20-d0b1ef8dc4a1" providerId="ADAL" clId="{4E03080E-FEFF-40AA-A4E9-16CA409D2584}" dt="2025-09-14T13:49:21.334" v="21" actId="478"/>
          <ac:spMkLst>
            <pc:docMk/>
            <pc:sldMk cId="3271771055" sldId="257"/>
            <ac:spMk id="3" creationId="{00A033C4-D0F0-2359-FA73-B531D77ACA0E}"/>
          </ac:spMkLst>
        </pc:spChg>
        <pc:spChg chg="add mod">
          <ac:chgData name="Ms G McCormick" userId="b14d37be-9fbc-40a8-9e20-d0b1ef8dc4a1" providerId="ADAL" clId="{4E03080E-FEFF-40AA-A4E9-16CA409D2584}" dt="2025-09-14T14:46:36.663" v="300" actId="13822"/>
          <ac:spMkLst>
            <pc:docMk/>
            <pc:sldMk cId="3271771055" sldId="257"/>
            <ac:spMk id="3" creationId="{59E35459-591A-DC3B-556E-B81BB337F3B3}"/>
          </ac:spMkLst>
        </pc:spChg>
        <pc:spChg chg="add mod">
          <ac:chgData name="Ms G McCormick" userId="b14d37be-9fbc-40a8-9e20-d0b1ef8dc4a1" providerId="ADAL" clId="{4E03080E-FEFF-40AA-A4E9-16CA409D2584}" dt="2025-09-14T13:49:43.967" v="26"/>
          <ac:spMkLst>
            <pc:docMk/>
            <pc:sldMk cId="3271771055" sldId="257"/>
            <ac:spMk id="5" creationId="{A1E34D85-8BBA-F44F-D7BF-334C863A8DF8}"/>
          </ac:spMkLst>
        </pc:spChg>
        <pc:spChg chg="add del mod">
          <ac:chgData name="Ms G McCormick" userId="b14d37be-9fbc-40a8-9e20-d0b1ef8dc4a1" providerId="ADAL" clId="{4E03080E-FEFF-40AA-A4E9-16CA409D2584}" dt="2025-09-14T14:11:18.225" v="159" actId="21"/>
          <ac:spMkLst>
            <pc:docMk/>
            <pc:sldMk cId="3271771055" sldId="257"/>
            <ac:spMk id="7" creationId="{0CA9D087-0E9F-3238-C192-22B9AE0271CB}"/>
          </ac:spMkLst>
        </pc:spChg>
        <pc:graphicFrameChg chg="add mod modGraphic">
          <ac:chgData name="Ms G McCormick" userId="b14d37be-9fbc-40a8-9e20-d0b1ef8dc4a1" providerId="ADAL" clId="{4E03080E-FEFF-40AA-A4E9-16CA409D2584}" dt="2025-09-14T13:50:22.759" v="35" actId="1076"/>
          <ac:graphicFrameMkLst>
            <pc:docMk/>
            <pc:sldMk cId="3271771055" sldId="257"/>
            <ac:graphicFrameMk id="4" creationId="{3B7F81CE-8D21-AAAA-1464-073FE56B4DA4}"/>
          </ac:graphicFrameMkLst>
        </pc:graphicFrameChg>
      </pc:sldChg>
      <pc:sldChg chg="addSp delSp modSp add mod">
        <pc:chgData name="Ms G McCormick" userId="b14d37be-9fbc-40a8-9e20-d0b1ef8dc4a1" providerId="ADAL" clId="{4E03080E-FEFF-40AA-A4E9-16CA409D2584}" dt="2025-09-14T14:30:23.601" v="267" actId="14100"/>
        <pc:sldMkLst>
          <pc:docMk/>
          <pc:sldMk cId="1094322101" sldId="258"/>
        </pc:sldMkLst>
        <pc:spChg chg="add mod">
          <ac:chgData name="Ms G McCormick" userId="b14d37be-9fbc-40a8-9e20-d0b1ef8dc4a1" providerId="ADAL" clId="{4E03080E-FEFF-40AA-A4E9-16CA409D2584}" dt="2025-09-14T14:29:53.061" v="259" actId="1076"/>
          <ac:spMkLst>
            <pc:docMk/>
            <pc:sldMk cId="1094322101" sldId="258"/>
            <ac:spMk id="3" creationId="{0076A741-4628-13EB-7032-D94FEA5FBAA4}"/>
          </ac:spMkLst>
        </pc:spChg>
        <pc:spChg chg="add mod">
          <ac:chgData name="Ms G McCormick" userId="b14d37be-9fbc-40a8-9e20-d0b1ef8dc4a1" providerId="ADAL" clId="{4E03080E-FEFF-40AA-A4E9-16CA409D2584}" dt="2025-09-14T14:10:23.290" v="156" actId="14100"/>
          <ac:spMkLst>
            <pc:docMk/>
            <pc:sldMk cId="1094322101" sldId="258"/>
            <ac:spMk id="6" creationId="{6EF6FB89-4C38-A16E-AB69-D2D91476BA14}"/>
          </ac:spMkLst>
        </pc:spChg>
        <pc:spChg chg="add mod">
          <ac:chgData name="Ms G McCormick" userId="b14d37be-9fbc-40a8-9e20-d0b1ef8dc4a1" providerId="ADAL" clId="{4E03080E-FEFF-40AA-A4E9-16CA409D2584}" dt="2025-09-14T14:30:23.601" v="267" actId="14100"/>
          <ac:spMkLst>
            <pc:docMk/>
            <pc:sldMk cId="1094322101" sldId="258"/>
            <ac:spMk id="7" creationId="{3DA3CDED-BED9-36B0-9C3F-511ED96BDEDC}"/>
          </ac:spMkLst>
        </pc:spChg>
        <pc:spChg chg="add del">
          <ac:chgData name="Ms G McCormick" userId="b14d37be-9fbc-40a8-9e20-d0b1ef8dc4a1" providerId="ADAL" clId="{4E03080E-FEFF-40AA-A4E9-16CA409D2584}" dt="2025-09-14T13:59:32.334" v="117" actId="478"/>
          <ac:spMkLst>
            <pc:docMk/>
            <pc:sldMk cId="1094322101" sldId="258"/>
            <ac:spMk id="7" creationId="{77FB7E59-7978-0F5F-BE65-A057AE13FD99}"/>
          </ac:spMkLst>
        </pc:spChg>
        <pc:spChg chg="del">
          <ac:chgData name="Ms G McCormick" userId="b14d37be-9fbc-40a8-9e20-d0b1ef8dc4a1" providerId="ADAL" clId="{4E03080E-FEFF-40AA-A4E9-16CA409D2584}" dt="2025-09-14T13:53:01.934" v="59" actId="478"/>
          <ac:spMkLst>
            <pc:docMk/>
            <pc:sldMk cId="1094322101" sldId="258"/>
            <ac:spMk id="11" creationId="{55460BF7-02D9-911D-60AB-7DED66FB1831}"/>
          </ac:spMkLst>
        </pc:spChg>
        <pc:spChg chg="del">
          <ac:chgData name="Ms G McCormick" userId="b14d37be-9fbc-40a8-9e20-d0b1ef8dc4a1" providerId="ADAL" clId="{4E03080E-FEFF-40AA-A4E9-16CA409D2584}" dt="2025-09-14T13:53:01.934" v="59" actId="478"/>
          <ac:spMkLst>
            <pc:docMk/>
            <pc:sldMk cId="1094322101" sldId="258"/>
            <ac:spMk id="13" creationId="{7B134C54-C95E-65E1-DE80-FAFCD895AAC9}"/>
          </ac:spMkLst>
        </pc:spChg>
        <pc:graphicFrameChg chg="add">
          <ac:chgData name="Ms G McCormick" userId="b14d37be-9fbc-40a8-9e20-d0b1ef8dc4a1" providerId="ADAL" clId="{4E03080E-FEFF-40AA-A4E9-16CA409D2584}" dt="2025-09-14T14:02:54.584" v="132"/>
          <ac:graphicFrameMkLst>
            <pc:docMk/>
            <pc:sldMk cId="1094322101" sldId="258"/>
            <ac:graphicFrameMk id="9" creationId="{932AB327-6C39-1428-C1FA-4D70B6ACBD0F}"/>
          </ac:graphicFrameMkLst>
        </pc:graphicFrameChg>
        <pc:picChg chg="add mod">
          <ac:chgData name="Ms G McCormick" userId="b14d37be-9fbc-40a8-9e20-d0b1ef8dc4a1" providerId="ADAL" clId="{4E03080E-FEFF-40AA-A4E9-16CA409D2584}" dt="2025-09-14T14:29:54.569" v="260" actId="1076"/>
          <ac:picMkLst>
            <pc:docMk/>
            <pc:sldMk cId="1094322101" sldId="258"/>
            <ac:picMk id="2" creationId="{7D57C496-5006-F789-00F5-3112DAD3B623}"/>
          </ac:picMkLst>
        </pc:picChg>
        <pc:picChg chg="add mod">
          <ac:chgData name="Ms G McCormick" userId="b14d37be-9fbc-40a8-9e20-d0b1ef8dc4a1" providerId="ADAL" clId="{4E03080E-FEFF-40AA-A4E9-16CA409D2584}" dt="2025-09-14T14:29:49.965" v="258" actId="1076"/>
          <ac:picMkLst>
            <pc:docMk/>
            <pc:sldMk cId="1094322101" sldId="258"/>
            <ac:picMk id="5" creationId="{BF14926F-EBB6-8EEB-F9A0-F446D8294939}"/>
          </ac:picMkLst>
        </pc:picChg>
        <pc:picChg chg="add mod">
          <ac:chgData name="Ms G McCormick" userId="b14d37be-9fbc-40a8-9e20-d0b1ef8dc4a1" providerId="ADAL" clId="{4E03080E-FEFF-40AA-A4E9-16CA409D2584}" dt="2025-09-14T14:03:16.902" v="135"/>
          <ac:picMkLst>
            <pc:docMk/>
            <pc:sldMk cId="1094322101" sldId="258"/>
            <ac:picMk id="8" creationId="{395223D2-5148-0AB4-3961-33CEE107DAFC}"/>
          </ac:picMkLst>
        </pc:picChg>
        <pc:picChg chg="add">
          <ac:chgData name="Ms G McCormick" userId="b14d37be-9fbc-40a8-9e20-d0b1ef8dc4a1" providerId="ADAL" clId="{4E03080E-FEFF-40AA-A4E9-16CA409D2584}" dt="2025-09-14T14:03:08.721" v="133"/>
          <ac:picMkLst>
            <pc:docMk/>
            <pc:sldMk cId="1094322101" sldId="258"/>
            <ac:picMk id="10" creationId="{0AB2B555-71E7-954D-2B3C-BE9182315876}"/>
          </ac:picMkLst>
        </pc:picChg>
        <pc:picChg chg="add del mod">
          <ac:chgData name="Ms G McCormick" userId="b14d37be-9fbc-40a8-9e20-d0b1ef8dc4a1" providerId="ADAL" clId="{4E03080E-FEFF-40AA-A4E9-16CA409D2584}" dt="2025-09-14T14:19:49.891" v="184" actId="478"/>
          <ac:picMkLst>
            <pc:docMk/>
            <pc:sldMk cId="1094322101" sldId="258"/>
            <ac:picMk id="12" creationId="{C8D954EA-2CDC-96F9-345F-713D97DBF453}"/>
          </ac:picMkLst>
        </pc:picChg>
        <pc:picChg chg="del">
          <ac:chgData name="Ms G McCormick" userId="b14d37be-9fbc-40a8-9e20-d0b1ef8dc4a1" providerId="ADAL" clId="{4E03080E-FEFF-40AA-A4E9-16CA409D2584}" dt="2025-09-14T13:53:01.934" v="59" actId="478"/>
          <ac:picMkLst>
            <pc:docMk/>
            <pc:sldMk cId="1094322101" sldId="258"/>
            <ac:picMk id="14" creationId="{BF57CA92-B8BB-08D5-665B-4557A4C67B29}"/>
          </ac:picMkLst>
        </pc:picChg>
        <pc:picChg chg="add mod">
          <ac:chgData name="Ms G McCormick" userId="b14d37be-9fbc-40a8-9e20-d0b1ef8dc4a1" providerId="ADAL" clId="{4E03080E-FEFF-40AA-A4E9-16CA409D2584}" dt="2025-09-14T14:04:09.233" v="143"/>
          <ac:picMkLst>
            <pc:docMk/>
            <pc:sldMk cId="1094322101" sldId="258"/>
            <ac:picMk id="20" creationId="{866D86D7-9111-6F67-6F81-9D56EC6FE0AE}"/>
          </ac:picMkLst>
        </pc:picChg>
      </pc:sldChg>
      <pc:sldChg chg="del">
        <pc:chgData name="Ms G McCormick" userId="b14d37be-9fbc-40a8-9e20-d0b1ef8dc4a1" providerId="ADAL" clId="{4E03080E-FEFF-40AA-A4E9-16CA409D2584}" dt="2025-09-14T13:46:17.603" v="0" actId="47"/>
        <pc:sldMkLst>
          <pc:docMk/>
          <pc:sldMk cId="3314058538" sldId="258"/>
        </pc:sldMkLst>
      </pc:sldChg>
      <pc:sldChg chg="del">
        <pc:chgData name="Ms G McCormick" userId="b14d37be-9fbc-40a8-9e20-d0b1ef8dc4a1" providerId="ADAL" clId="{4E03080E-FEFF-40AA-A4E9-16CA409D2584}" dt="2025-09-14T13:46:17.603" v="0" actId="47"/>
        <pc:sldMkLst>
          <pc:docMk/>
          <pc:sldMk cId="677392956" sldId="259"/>
        </pc:sldMkLst>
      </pc:sldChg>
      <pc:sldChg chg="addSp delSp modSp new mod">
        <pc:chgData name="Ms G McCormick" userId="b14d37be-9fbc-40a8-9e20-d0b1ef8dc4a1" providerId="ADAL" clId="{4E03080E-FEFF-40AA-A4E9-16CA409D2584}" dt="2025-09-14T14:44:58.180" v="277" actId="1076"/>
        <pc:sldMkLst>
          <pc:docMk/>
          <pc:sldMk cId="3873726891" sldId="259"/>
        </pc:sldMkLst>
        <pc:spChg chg="del">
          <ac:chgData name="Ms G McCormick" userId="b14d37be-9fbc-40a8-9e20-d0b1ef8dc4a1" providerId="ADAL" clId="{4E03080E-FEFF-40AA-A4E9-16CA409D2584}" dt="2025-09-14T14:11:24.464" v="161" actId="478"/>
          <ac:spMkLst>
            <pc:docMk/>
            <pc:sldMk cId="3873726891" sldId="259"/>
            <ac:spMk id="2" creationId="{06305C0D-23C5-76B7-AB8D-2BA6887F45B3}"/>
          </ac:spMkLst>
        </pc:spChg>
        <pc:spChg chg="add mod">
          <ac:chgData name="Ms G McCormick" userId="b14d37be-9fbc-40a8-9e20-d0b1ef8dc4a1" providerId="ADAL" clId="{4E03080E-FEFF-40AA-A4E9-16CA409D2584}" dt="2025-09-14T14:44:58.180" v="277" actId="1076"/>
          <ac:spMkLst>
            <pc:docMk/>
            <pc:sldMk cId="3873726891" sldId="259"/>
            <ac:spMk id="2" creationId="{E8BC69F4-7502-A447-EDD1-1C26E6CA4466}"/>
          </ac:spMkLst>
        </pc:spChg>
        <pc:spChg chg="del">
          <ac:chgData name="Ms G McCormick" userId="b14d37be-9fbc-40a8-9e20-d0b1ef8dc4a1" providerId="ADAL" clId="{4E03080E-FEFF-40AA-A4E9-16CA409D2584}" dt="2025-09-14T14:11:24.464" v="161" actId="478"/>
          <ac:spMkLst>
            <pc:docMk/>
            <pc:sldMk cId="3873726891" sldId="259"/>
            <ac:spMk id="3" creationId="{A3A52C9C-16CA-AFD9-845B-5D5B422B5D91}"/>
          </ac:spMkLst>
        </pc:spChg>
        <pc:spChg chg="add">
          <ac:chgData name="Ms G McCormick" userId="b14d37be-9fbc-40a8-9e20-d0b1ef8dc4a1" providerId="ADAL" clId="{4E03080E-FEFF-40AA-A4E9-16CA409D2584}" dt="2025-09-14T14:44:28.296" v="271"/>
          <ac:spMkLst>
            <pc:docMk/>
            <pc:sldMk cId="3873726891" sldId="259"/>
            <ac:spMk id="3" creationId="{DAA1D9CA-BCBC-9912-58A4-A48CBCBB897D}"/>
          </ac:spMkLst>
        </pc:spChg>
        <pc:spChg chg="add mod">
          <ac:chgData name="Ms G McCormick" userId="b14d37be-9fbc-40a8-9e20-d0b1ef8dc4a1" providerId="ADAL" clId="{4E03080E-FEFF-40AA-A4E9-16CA409D2584}" dt="2025-09-14T14:16:15.316" v="179" actId="1076"/>
          <ac:spMkLst>
            <pc:docMk/>
            <pc:sldMk cId="3873726891" sldId="259"/>
            <ac:spMk id="5" creationId="{013E5340-5F3C-86B9-44D3-A39F806DA73C}"/>
          </ac:spMkLst>
        </pc:spChg>
        <pc:spChg chg="add mod">
          <ac:chgData name="Ms G McCormick" userId="b14d37be-9fbc-40a8-9e20-d0b1ef8dc4a1" providerId="ADAL" clId="{4E03080E-FEFF-40AA-A4E9-16CA409D2584}" dt="2025-09-14T14:16:07.417" v="177"/>
          <ac:spMkLst>
            <pc:docMk/>
            <pc:sldMk cId="3873726891" sldId="259"/>
            <ac:spMk id="6" creationId="{6A4C8AC9-447A-2427-562B-4C4FE57BF452}"/>
          </ac:spMkLst>
        </pc:spChg>
        <pc:spChg chg="add mod">
          <ac:chgData name="Ms G McCormick" userId="b14d37be-9fbc-40a8-9e20-d0b1ef8dc4a1" providerId="ADAL" clId="{4E03080E-FEFF-40AA-A4E9-16CA409D2584}" dt="2025-09-14T14:24:45.486" v="196" actId="14100"/>
          <ac:spMkLst>
            <pc:docMk/>
            <pc:sldMk cId="3873726891" sldId="259"/>
            <ac:spMk id="7" creationId="{0CA9D087-0E9F-3238-C192-22B9AE0271CB}"/>
          </ac:spMkLst>
        </pc:spChg>
        <pc:spChg chg="add mod">
          <ac:chgData name="Ms G McCormick" userId="b14d37be-9fbc-40a8-9e20-d0b1ef8dc4a1" providerId="ADAL" clId="{4E03080E-FEFF-40AA-A4E9-16CA409D2584}" dt="2025-09-14T14:21:58.233" v="187" actId="14100"/>
          <ac:spMkLst>
            <pc:docMk/>
            <pc:sldMk cId="3873726891" sldId="259"/>
            <ac:spMk id="9" creationId="{488B41C1-B491-68B9-C948-CBAD54803B68}"/>
          </ac:spMkLst>
        </pc:spChg>
        <pc:spChg chg="add mod">
          <ac:chgData name="Ms G McCormick" userId="b14d37be-9fbc-40a8-9e20-d0b1ef8dc4a1" providerId="ADAL" clId="{4E03080E-FEFF-40AA-A4E9-16CA409D2584}" dt="2025-09-14T14:25:11.170" v="205" actId="14100"/>
          <ac:spMkLst>
            <pc:docMk/>
            <pc:sldMk cId="3873726891" sldId="259"/>
            <ac:spMk id="12" creationId="{DFB34872-D34D-595F-C43F-6DE3ED04DC21}"/>
          </ac:spMkLst>
        </pc:spChg>
        <pc:picChg chg="add mod">
          <ac:chgData name="Ms G McCormick" userId="b14d37be-9fbc-40a8-9e20-d0b1ef8dc4a1" providerId="ADAL" clId="{4E03080E-FEFF-40AA-A4E9-16CA409D2584}" dt="2025-09-14T14:19:37.547" v="183" actId="1076"/>
          <ac:picMkLst>
            <pc:docMk/>
            <pc:sldMk cId="3873726891" sldId="259"/>
            <ac:picMk id="8" creationId="{C333BAA7-9E0C-4224-C2D9-6D4726B69529}"/>
          </ac:picMkLst>
        </pc:picChg>
        <pc:picChg chg="add mod">
          <ac:chgData name="Ms G McCormick" userId="b14d37be-9fbc-40a8-9e20-d0b1ef8dc4a1" providerId="ADAL" clId="{4E03080E-FEFF-40AA-A4E9-16CA409D2584}" dt="2025-09-14T14:24:50.486" v="199" actId="1076"/>
          <ac:picMkLst>
            <pc:docMk/>
            <pc:sldMk cId="3873726891" sldId="259"/>
            <ac:picMk id="11" creationId="{19B24F23-3B74-9888-92DB-E3D0335B319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383C8-6F7C-444D-129D-94C21C176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DD89D4-3E44-8BB8-C1B5-384B2770D0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62209A-A327-5A53-0FCD-C8B530A4E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242FA0-FFE4-9A79-BDA2-29E381B45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50B3F-8760-52A9-7B6E-B453141A2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006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F8C65-EDEC-4C39-8671-2C2BE2379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AC8C9-04CB-B4F8-BF03-C3E3BF6FE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64431B-E11A-A7C7-6E6B-1DD44BC3E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5D675-2D27-F924-1AF9-F66F1CF1F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1A1C3-305B-0295-097D-E4EFA1885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28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0AD7A-A525-2196-D645-5BAE62056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756BE-7C32-2574-643F-7092BB132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EB043-D2B1-1F96-0C6E-94C5A3795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354EA-64EA-123E-97CE-1B2C8080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AD806-A2BC-B403-E6FD-E53490E9C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192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928AD-B8BC-EFE9-237B-566A0BA98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1E603-F767-4440-AD10-5689863168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62DC18-BDD0-0F15-0838-131F4B9A4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CC515-BB8E-53AA-8608-C1ABB08D1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6B8D3-FCC7-D1BC-34B8-180443305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B94E83-F25E-17C9-B8FF-1E2F3C63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852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2C845-BEBA-28B8-0841-C3E297CD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F9A52-E2E2-A9F5-A399-33C30B6635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F7C342-9BDD-6E62-3A79-A2443D8AA0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1CCBD-49E9-4775-CDCD-B5CBE6C2A5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11ACE1-949C-7104-B472-50B4ADBC84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E1B40D-782D-FE39-2F20-9A75BF7E3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64F469-86EF-8DD1-6EF8-D37752925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FE028C-BE77-D827-FEA6-3E39576A2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36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4A338-4E07-508B-EF78-C6BEAF3DF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11041E-DE79-20F0-751C-258A43574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724FC4-21E5-83DF-3530-F387D1EC2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75497F-2491-A8D3-8E4C-9A6D437DD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312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7BFE2D-673A-231D-5B9E-DEA1D8004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841449-4FF8-8724-0727-BAA5E2AB0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DAB321-9755-720A-BF4A-AE7717C08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828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5EADD-1C5F-DBF8-452B-E563506C6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0F740-4602-EA0D-CAB4-9B386236D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9F0DF-470B-EED1-6EB7-3C9BB56AF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1620BB-1DBA-7B6F-F264-ECB22498C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07B6FA-337B-3E83-0791-20D55E0F6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D26339-5850-55DA-9B82-5270C4DC5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720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2FA19-3EC3-411A-545A-971626D69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4273CF-2D0E-A72C-A9AE-B773CB4911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03B4CE-EFB7-287F-F534-8A259E56C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E1794-6EC1-C153-7478-513CA5FF8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A12FDB-CE17-349F-29AA-8976D25A6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9CC562-D266-C46C-80F3-4662D4616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158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BDF1A-7F98-EC72-BD30-85FA511BE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CC78DC-E38D-9D83-656F-3CB70B3715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356070-AC51-B75A-FE94-B931A3837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50543E-1891-2A66-CB9C-AA1F65BB9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E833FF-0401-7009-191E-90952181D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929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10A743-BDA4-3E9E-893B-624A57B5F6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5ADCB-8548-0827-25B0-875D245D1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71B38-064C-A1AA-C382-2643133F7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8A5DE-C1CF-73CC-556E-B5A6C6980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15016-E22F-3C9C-1F5B-D9721FA7E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89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1876EB-E1F5-999A-1262-C06926C84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C470D6-4A2F-0C5E-B689-CC2E9245C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09A2E-6413-36DC-B905-25E503165C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7C83E2-AD7B-48C9-9963-60988A786CC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A7482-CE52-45C2-F287-ACCC4CAFD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0C1AB-C4A6-0FBC-053F-02547F5C5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50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207A38C-89A0-92BC-0D7B-34B771EE5FAD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  Particles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F44F18-77CF-7987-F319-D7560FFA174C}"/>
              </a:ext>
            </a:extLst>
          </p:cNvPr>
          <p:cNvSpPr txBox="1"/>
          <p:nvPr/>
        </p:nvSpPr>
        <p:spPr>
          <a:xfrm>
            <a:off x="200146" y="421081"/>
            <a:ext cx="5480143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GB" b="1" dirty="0"/>
              <a:t>Atoms &amp; Elements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Definition of an atom (smallest particle of an element).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Definition of element (made of only one type of atom).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Use of the periodic table to identify elements.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35BA94-9FA5-2541-2D4D-C0C5D4EEC577}"/>
              </a:ext>
            </a:extLst>
          </p:cNvPr>
          <p:cNvSpPr txBox="1"/>
          <p:nvPr/>
        </p:nvSpPr>
        <p:spPr>
          <a:xfrm>
            <a:off x="5833311" y="603442"/>
            <a:ext cx="610001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2. Elements, Compounds &amp; Mixtures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b="1" dirty="0"/>
              <a:t>Element:</a:t>
            </a:r>
            <a:r>
              <a:rPr lang="en-GB" dirty="0"/>
              <a:t> one type of atom only.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/>
              <a:t>Compound:</a:t>
            </a:r>
            <a:r>
              <a:rPr lang="en-GB" dirty="0"/>
              <a:t> chemically joined atoms (fixed ratio, new properties).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/>
              <a:t>Mixture:</a:t>
            </a:r>
            <a:r>
              <a:rPr lang="en-GB" dirty="0"/>
              <a:t> not chemically joined, easy to separate, keeps original properties.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Particle diagrams to show differences  </a:t>
            </a:r>
          </a:p>
        </p:txBody>
      </p:sp>
      <p:pic>
        <p:nvPicPr>
          <p:cNvPr id="14" name="Picture 13" descr="pure substance particle diagram elegant a diagram a pure element ...">
            <a:extLst>
              <a:ext uri="{FF2B5EF4-FFF2-40B4-BE49-F238E27FC236}">
                <a16:creationId xmlns:a16="http://schemas.microsoft.com/office/drawing/2014/main" id="{3ACA244C-F303-1D4F-2BA7-EC2CD09B54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26" b="7630"/>
          <a:stretch/>
        </p:blipFill>
        <p:spPr bwMode="auto">
          <a:xfrm>
            <a:off x="6227846" y="2634767"/>
            <a:ext cx="4588543" cy="28918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4C55A50-79DD-B742-4BC9-66EC293E64B4}"/>
              </a:ext>
            </a:extLst>
          </p:cNvPr>
          <p:cNvSpPr txBox="1"/>
          <p:nvPr/>
        </p:nvSpPr>
        <p:spPr>
          <a:xfrm>
            <a:off x="190380" y="2252258"/>
            <a:ext cx="557463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3. Chemical Formula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Rules for interpreting formulae (capital/lowercase letters = different elements).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Count number of elements &amp; total atoms in a formula (e.g. H₂O, CO₂).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6DFC2AB-42C4-F962-049C-645736FB15ED}"/>
              </a:ext>
            </a:extLst>
          </p:cNvPr>
          <p:cNvSpPr/>
          <p:nvPr/>
        </p:nvSpPr>
        <p:spPr>
          <a:xfrm>
            <a:off x="5823545" y="443272"/>
            <a:ext cx="5835817" cy="504633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Generated image">
            <a:extLst>
              <a:ext uri="{FF2B5EF4-FFF2-40B4-BE49-F238E27FC236}">
                <a16:creationId xmlns:a16="http://schemas.microsoft.com/office/drawing/2014/main" id="{BB43DD9C-AD5C-C352-DA95-8B7D8290C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078" y="4006584"/>
            <a:ext cx="3033239" cy="202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7B40FC-8538-66AC-E0B4-7F905120F470}"/>
              </a:ext>
            </a:extLst>
          </p:cNvPr>
          <p:cNvSpPr txBox="1"/>
          <p:nvPr/>
        </p:nvSpPr>
        <p:spPr>
          <a:xfrm>
            <a:off x="5833311" y="5587592"/>
            <a:ext cx="5835817" cy="95410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dirty="0"/>
              <a:t>Misconception : Atoms &amp; Elements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Thinking atoms can be seen with a normal microscope.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Mixing up compounds and mixtures (thinking they are the same).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400" dirty="0">
                <a:latin typeface="Arial" panose="020B0604020202020204" pitchFamily="34" charset="0"/>
              </a:rPr>
              <a:t>Believing mixtures can’t be separated</a:t>
            </a:r>
            <a:endParaRPr lang="en-GB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F362EB-1BE0-BB66-4659-64B0FFD04D58}"/>
              </a:ext>
            </a:extLst>
          </p:cNvPr>
          <p:cNvSpPr txBox="1"/>
          <p:nvPr/>
        </p:nvSpPr>
        <p:spPr>
          <a:xfrm>
            <a:off x="232991" y="5864591"/>
            <a:ext cx="5447298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dirty="0"/>
              <a:t>Chemical Formula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Forgetting that a </a:t>
            </a:r>
            <a:r>
              <a:rPr lang="en-GB" sz="1400" b="1" dirty="0"/>
              <a:t>capital letter</a:t>
            </a:r>
            <a:r>
              <a:rPr lang="en-GB" sz="1400" dirty="0"/>
              <a:t> means a new element.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Miscounting atoms in a formula (e.g. H₂O has 3 atoms, not 2).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CA7980-A4C8-857B-28FA-3C209D85942A}"/>
              </a:ext>
            </a:extLst>
          </p:cNvPr>
          <p:cNvSpPr/>
          <p:nvPr/>
        </p:nvSpPr>
        <p:spPr>
          <a:xfrm>
            <a:off x="190381" y="2252258"/>
            <a:ext cx="5480142" cy="35330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7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9EB06-F53C-8486-5CEF-461480944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9BDD4F2-98FF-2E52-A173-F4DCD7839E21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  Particles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76A741-4628-13EB-7032-D94FEA5FBAA4}"/>
              </a:ext>
            </a:extLst>
          </p:cNvPr>
          <p:cNvSpPr txBox="1"/>
          <p:nvPr/>
        </p:nvSpPr>
        <p:spPr>
          <a:xfrm>
            <a:off x="6529136" y="172388"/>
            <a:ext cx="4922920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  <a:p>
            <a:r>
              <a:rPr lang="en-GB" b="1" dirty="0"/>
              <a:t>5. Changes of State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Melting, boiling, evaporation, condensation, freezing, sublimation.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Particle explanation for each (energy, movement, spacing).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Use melting/boiling points to predict state at given temperature.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F6FB89-4C38-A16E-AB69-D2D91476BA14}"/>
              </a:ext>
            </a:extLst>
          </p:cNvPr>
          <p:cNvSpPr txBox="1"/>
          <p:nvPr/>
        </p:nvSpPr>
        <p:spPr>
          <a:xfrm>
            <a:off x="124637" y="3004284"/>
            <a:ext cx="5818963" cy="20432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b="1" dirty="0"/>
              <a:t>4. States of Matter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Solids: fixed shape, particles in rows, vibrate.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Liquids: take shape of container, particles slide past each other.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Gases: fill container, particles move randomly, spread apart.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Diagrams of particle arrangement.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D57C496-5006-F789-00F5-3112DAD3B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888" y="2378988"/>
            <a:ext cx="4795948" cy="29199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14926F-EBB6-8EEB-F9A0-F446D82949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636" y="363713"/>
            <a:ext cx="5818963" cy="2274539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3DA3CDED-BED9-36B0-9C3F-511ED96BD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37" y="5180617"/>
            <a:ext cx="6980252" cy="160043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Misconception: States of Matter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Thinking particles in solids don’t move at all (they vibrate).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Believing gases have no particles in them (“empty space”).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Changes of State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Confusing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boiling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evaporation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(boiling = all particles, evaporation = surface only).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Thinking temperature changes during a change of state (it stays constant).</a:t>
            </a:r>
          </a:p>
        </p:txBody>
      </p:sp>
    </p:spTree>
    <p:extLst>
      <p:ext uri="{BB962C8B-B14F-4D97-AF65-F5344CB8AC3E}">
        <p14:creationId xmlns:p14="http://schemas.microsoft.com/office/powerpoint/2010/main" val="1094322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CA9D087-0E9F-3238-C192-22B9AE0271CB}"/>
              </a:ext>
            </a:extLst>
          </p:cNvPr>
          <p:cNvSpPr txBox="1"/>
          <p:nvPr/>
        </p:nvSpPr>
        <p:spPr>
          <a:xfrm>
            <a:off x="159172" y="480315"/>
            <a:ext cx="310346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/>
              <a:t>5. </a:t>
            </a:r>
            <a:r>
              <a:rPr lang="en-GB" b="1" dirty="0"/>
              <a:t>Particles in Solution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Solute = substance dissolved.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Solvent = liquid it dissolves in.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Solution = solute + solvent.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Effect of temperature on solubility.</a:t>
            </a:r>
          </a:p>
          <a:p>
            <a:pPr marL="742950" lvl="1" indent="-285750">
              <a:buFont typeface="+mj-lt"/>
              <a:buAutoNum type="arabicPeriod"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3E5340-5F3C-86B9-44D3-A39F806DA73C}"/>
              </a:ext>
            </a:extLst>
          </p:cNvPr>
          <p:cNvSpPr txBox="1"/>
          <p:nvPr/>
        </p:nvSpPr>
        <p:spPr>
          <a:xfrm>
            <a:off x="5936828" y="668885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GB" dirty="0"/>
              <a:t>6.</a:t>
            </a:r>
            <a:r>
              <a:rPr lang="en-GB" b="1" dirty="0"/>
              <a:t>Filtration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When it is used (insoluble solid + liquid).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Steps: filter paper → insoluble solid stays as residue → liquid passes as filtrate.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Explanation of how it separates mixtures.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A4C8AC9-447A-2427-562B-4C4FE57BF452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  Particles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8" name="Picture 7" descr="Filtration Images, Stock Photos &amp; Vectors | Shutterstock">
            <a:extLst>
              <a:ext uri="{FF2B5EF4-FFF2-40B4-BE49-F238E27FC236}">
                <a16:creationId xmlns:a16="http://schemas.microsoft.com/office/drawing/2014/main" id="{C333BAA7-9E0C-4224-C2D9-6D4726B69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971" y="2470323"/>
            <a:ext cx="3361575" cy="299561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88B41C1-B491-68B9-C948-CBAD54803B68}"/>
              </a:ext>
            </a:extLst>
          </p:cNvPr>
          <p:cNvSpPr/>
          <p:nvPr/>
        </p:nvSpPr>
        <p:spPr>
          <a:xfrm>
            <a:off x="6252672" y="480315"/>
            <a:ext cx="5777656" cy="513442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B24F23-3B74-9888-92DB-E3D0335B3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632" y="668885"/>
            <a:ext cx="2397731" cy="214692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B34872-D34D-595F-C43F-6DE3ED04DC21}"/>
              </a:ext>
            </a:extLst>
          </p:cNvPr>
          <p:cNvSpPr/>
          <p:nvPr/>
        </p:nvSpPr>
        <p:spPr>
          <a:xfrm>
            <a:off x="156672" y="480315"/>
            <a:ext cx="5503692" cy="259976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BC69F4-7502-A447-EDD1-1C26E6CA4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672" y="3215624"/>
            <a:ext cx="5503693" cy="259976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Particles in Solution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Thinking the solute disappears completely when it dissolves.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Believing hot water always dissolves the same amount as cold water.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Filtration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Believing filtration can separate dissolved substances (it only separates insoluble solids).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726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B7F81CE-8D21-AAAA-1464-073FE56B4D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020271"/>
              </p:ext>
            </p:extLst>
          </p:nvPr>
        </p:nvGraphicFramePr>
        <p:xfrm>
          <a:off x="6385810" y="509743"/>
          <a:ext cx="5471412" cy="583851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9292">
                  <a:extLst>
                    <a:ext uri="{9D8B030D-6E8A-4147-A177-3AD203B41FA5}">
                      <a16:colId xmlns:a16="http://schemas.microsoft.com/office/drawing/2014/main" val="2825281480"/>
                    </a:ext>
                  </a:extLst>
                </a:gridCol>
                <a:gridCol w="4392120">
                  <a:extLst>
                    <a:ext uri="{9D8B030D-6E8A-4147-A177-3AD203B41FA5}">
                      <a16:colId xmlns:a16="http://schemas.microsoft.com/office/drawing/2014/main" val="4277646903"/>
                    </a:ext>
                  </a:extLst>
                </a:gridCol>
              </a:tblGrid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Keyword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Definition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893552467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Atom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The smallest particle of an element that still has its properties.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3128744959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Element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A pure substance made of only one type of atom.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3848132426"/>
                  </a:ext>
                </a:extLst>
              </a:tr>
              <a:tr h="371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Compound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A substance made when two or more different elements are joined together chemically.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3276143666"/>
                  </a:ext>
                </a:extLst>
              </a:tr>
              <a:tr h="371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Mixture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Two or more substances together but not chemically joined (can be separated easily).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1968169679"/>
                  </a:ext>
                </a:extLst>
              </a:tr>
              <a:tr h="371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Symbol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A one- or two-letter code that represents an element (e.g. O for oxygen, Na for sodium).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1071550282"/>
                  </a:ext>
                </a:extLst>
              </a:tr>
              <a:tr h="371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Formula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A way of showing the elements and number of atoms in a substance (e.g. H₂O).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2338546501"/>
                  </a:ext>
                </a:extLst>
              </a:tr>
              <a:tr h="371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Molecule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Two or more atoms joined together by bonds (can be the same element or different ones).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1174047552"/>
                  </a:ext>
                </a:extLst>
              </a:tr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Solute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The substance that dissolves (e.g. sugar).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401731157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Solvent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The liquid that does the dissolving (e.g. water).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352177827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Solution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The mixture made when a solute dissolves in a solvent.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879615374"/>
                  </a:ext>
                </a:extLst>
              </a:tr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Soluble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Able to dissolve.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2619416619"/>
                  </a:ext>
                </a:extLst>
              </a:tr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Insoluble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Not able to dissolve.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2255271226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Filtration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A method to separate an insoluble solid from a liquid.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1233426516"/>
                  </a:ext>
                </a:extLst>
              </a:tr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Residue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The solid left behind in the filter paper.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290306764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Filtrate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The liquid that passes through the filter paper.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3778107363"/>
                  </a:ext>
                </a:extLst>
              </a:tr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Melting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Changing from solid to liquid.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2402192366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Boiling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Changing from liquid to gas (throughout the liquid).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1904400662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Evaporation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Changing from liquid to gas (only at the surface).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4287864340"/>
                  </a:ext>
                </a:extLst>
              </a:tr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Condensation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Changing from gas to liquid.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4053198342"/>
                  </a:ext>
                </a:extLst>
              </a:tr>
              <a:tr h="119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Freezing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Changing from liquid to solid.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921887436"/>
                  </a:ext>
                </a:extLst>
              </a:tr>
              <a:tr h="245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Sublimation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Changing directly from solid to gas (and back again).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1688" marR="41688" marT="0" marB="0"/>
                </a:tc>
                <a:extLst>
                  <a:ext uri="{0D108BD9-81ED-4DB2-BD59-A6C34878D82A}">
                    <a16:rowId xmlns:a16="http://schemas.microsoft.com/office/drawing/2014/main" val="3614269729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A1E34D85-8BBA-F44F-D7BF-334C863A8DF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  Particles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E35459-591A-DC3B-556E-B81BB337F3B3}"/>
              </a:ext>
            </a:extLst>
          </p:cNvPr>
          <p:cNvSpPr txBox="1"/>
          <p:nvPr/>
        </p:nvSpPr>
        <p:spPr>
          <a:xfrm>
            <a:off x="111343" y="797510"/>
            <a:ext cx="6093994" cy="52629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dirty="0"/>
              <a:t>Key questions: </a:t>
            </a:r>
          </a:p>
          <a:p>
            <a:pPr>
              <a:buNone/>
            </a:pPr>
            <a:r>
              <a:rPr lang="en-GB" sz="1400" b="1" dirty="0"/>
              <a:t>Atoms &amp; Elements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is an atom?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is an element?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How can the periodic table help us?</a:t>
            </a:r>
          </a:p>
          <a:p>
            <a:pPr>
              <a:buNone/>
            </a:pPr>
            <a:r>
              <a:rPr lang="en-GB" sz="1400" b="1" dirty="0"/>
              <a:t>Elements, Compounds &amp; Mixtures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is the difference between an element, a compound, and a mixture?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Can mixtures be separated? How?</a:t>
            </a:r>
          </a:p>
          <a:p>
            <a:pPr>
              <a:buNone/>
            </a:pPr>
            <a:r>
              <a:rPr lang="en-GB" sz="1400" b="1" dirty="0"/>
              <a:t>Chemical Formula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does a capital letter in a formula show?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How many atoms are in CO₂?</a:t>
            </a:r>
          </a:p>
          <a:p>
            <a:pPr>
              <a:buNone/>
            </a:pPr>
            <a:r>
              <a:rPr lang="en-GB" sz="1400" b="1" dirty="0"/>
              <a:t>States of Matter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How are particles arranged in a solid, liquid, and gas?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Why do gases fill a container but solids do not?</a:t>
            </a:r>
          </a:p>
          <a:p>
            <a:pPr>
              <a:buNone/>
            </a:pPr>
            <a:r>
              <a:rPr lang="en-GB" sz="1400" b="1" dirty="0"/>
              <a:t>Changes of State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is the difference between boiling and evaporation?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Does the temperature change during melting? Why not?</a:t>
            </a:r>
          </a:p>
          <a:p>
            <a:pPr>
              <a:buNone/>
            </a:pPr>
            <a:r>
              <a:rPr lang="en-GB" sz="1400" b="1" dirty="0"/>
              <a:t>Particles in Solution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is a solute, solvent, and solution?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How does temperature affect solubility?</a:t>
            </a:r>
          </a:p>
          <a:p>
            <a:pPr>
              <a:buNone/>
            </a:pPr>
            <a:r>
              <a:rPr lang="en-GB" sz="1400" b="1" dirty="0"/>
              <a:t>Filtration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does residue mean?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does filtrate mean?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What type of mixture can filtration separate?</a:t>
            </a:r>
          </a:p>
        </p:txBody>
      </p:sp>
    </p:spTree>
    <p:extLst>
      <p:ext uri="{BB962C8B-B14F-4D97-AF65-F5344CB8AC3E}">
        <p14:creationId xmlns:p14="http://schemas.microsoft.com/office/powerpoint/2010/main" val="3271771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16597</TotalTime>
  <Words>862</Words>
  <Application>Microsoft Office PowerPoint</Application>
  <PresentationFormat>Widescreen</PresentationFormat>
  <Paragraphs>121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Cambria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2</cp:revision>
  <dcterms:created xsi:type="dcterms:W3CDTF">2025-06-14T18:54:21Z</dcterms:created>
  <dcterms:modified xsi:type="dcterms:W3CDTF">2025-09-14T14:50:10Z</dcterms:modified>
</cp:coreProperties>
</file>