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E36"/>
    <a:srgbClr val="49F62C"/>
    <a:srgbClr val="FF1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6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046" y="-190397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13" y="-16842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305269" y="547604"/>
            <a:ext cx="11640716" cy="6210485"/>
            <a:chOff x="1090181" y="759739"/>
            <a:chExt cx="9861301" cy="5450568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7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 dirty="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 dirty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 dirty="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 dirty="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422016"/>
              <a:ext cx="1571106" cy="682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Hippocrates and Galen 400BC – 200AD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57945" y="1451956"/>
              <a:ext cx="1571106" cy="67431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Supernatural causes and Treatments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6"/>
              <a:ext cx="1571106" cy="725621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Opposition to Change</a:t>
              </a:r>
            </a:p>
            <a:p>
              <a:pPr algn="ctr"/>
              <a:r>
                <a:rPr lang="en-US" b="1" dirty="0"/>
                <a:t>1750</a:t>
              </a:r>
              <a:endParaRPr lang="en-IN" b="1" dirty="0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738474" y="4562212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57945" y="3771161"/>
              <a:ext cx="1571106" cy="830075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The Growth of Hospitals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24982" y="4711958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52879" y="4564478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044003" y="3614199"/>
              <a:ext cx="1736066" cy="1111815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The Great Plague Change &amp; Continuity</a:t>
              </a:r>
            </a:p>
            <a:p>
              <a:pPr algn="ctr"/>
              <a:r>
                <a:rPr lang="en-IN" b="1" dirty="0"/>
                <a:t>1665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2492592" y="93076"/>
            <a:ext cx="71939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Britain, Health &amp; the People Road Map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08687" y="1284630"/>
            <a:ext cx="1571106" cy="81530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Medieval Church and it’s impact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1296512"/>
            <a:ext cx="1658138" cy="78064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Islamic Medicine and surgery 610 AD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470575"/>
            <a:ext cx="1571106" cy="58997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Towns and Monasteries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254486"/>
            <a:ext cx="1571106" cy="58997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Black Death 1348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164273"/>
            <a:ext cx="1591391" cy="75108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 Renaissance (Humanism)</a:t>
            </a:r>
          </a:p>
          <a:p>
            <a:pPr algn="ctr"/>
            <a:r>
              <a:rPr lang="en-IN" b="1" dirty="0"/>
              <a:t>1500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Printing Press 1449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5370" y="2201722"/>
            <a:ext cx="1591391" cy="71363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Andreas Vesalius 1514 - 1564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164274"/>
            <a:ext cx="1591391" cy="7510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Ambroise Pare</a:t>
            </a:r>
          </a:p>
          <a:p>
            <a:pPr algn="ctr"/>
            <a:r>
              <a:rPr lang="en-IN" b="1" dirty="0"/>
              <a:t>1510 - 1590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1074921" y="2964682"/>
            <a:ext cx="14380" cy="248851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591391" cy="73094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William Harvey 1578 - 1657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656849"/>
            <a:ext cx="1591391" cy="58997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Great Plague 1665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283714" y="5818963"/>
            <a:ext cx="1639767" cy="93912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Quack Doctors &amp; “Quackery”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680306" y="5785136"/>
            <a:ext cx="2005363" cy="97295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1" dirty="0"/>
          </a:p>
          <a:p>
            <a:pPr algn="ctr"/>
            <a:r>
              <a:rPr lang="en-IN" b="1" dirty="0"/>
              <a:t>Development of Physicians and Surgery</a:t>
            </a:r>
          </a:p>
          <a:p>
            <a:pPr algn="ctr"/>
            <a:endParaRPr lang="en-IN" b="1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10930" y="4347061"/>
            <a:ext cx="1854603" cy="5416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John Hunter</a:t>
            </a:r>
          </a:p>
          <a:p>
            <a:pPr algn="ctr"/>
            <a:r>
              <a:rPr lang="en-IN" b="1" dirty="0"/>
              <a:t>1728 - 1793</a:t>
            </a: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4347061"/>
            <a:ext cx="1854603" cy="5416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Edward Jenner &amp; Vaccination 1749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966431" y="5881481"/>
            <a:ext cx="1854603" cy="5416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Inoculation</a:t>
            </a:r>
          </a:p>
          <a:p>
            <a:pPr algn="ctr"/>
            <a:r>
              <a:rPr lang="en-IN" b="1" dirty="0"/>
              <a:t>1714</a:t>
            </a:r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BAA16F-DF9A-4C9C-B95B-0E70AC52D961}">
  <ds:schemaRefs>
    <ds:schemaRef ds:uri="http://schemas.openxmlformats.org/package/2006/metadata/core-properties"/>
    <ds:schemaRef ds:uri="http://schemas.microsoft.com/office/2006/documentManagement/types"/>
    <ds:schemaRef ds:uri="d916c272-964e-430a-97ce-4e970259b937"/>
    <ds:schemaRef ds:uri="e9d19e57-eb17-4525-bd57-73ad1a6f81b0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5782</TotalTime>
  <Words>105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Mr M Plant</cp:lastModifiedBy>
  <cp:revision>37</cp:revision>
  <dcterms:created xsi:type="dcterms:W3CDTF">2020-09-18T05:29:02Z</dcterms:created>
  <dcterms:modified xsi:type="dcterms:W3CDTF">2024-09-17T14:18:40Z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