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7910FA-01A9-4C2D-BE06-507AE6E65513}" v="1" dt="2026-06-29T08:05:28.4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291" autoAdjust="0"/>
  </p:normalViewPr>
  <p:slideViewPr>
    <p:cSldViewPr snapToGrid="0">
      <p:cViewPr varScale="1">
        <p:scale>
          <a:sx n="87" d="100"/>
          <a:sy n="87" d="100"/>
        </p:scale>
        <p:origin x="292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customXml" Target="../customXml/item3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 modHandout">
      <pc:chgData name="Mrs L Webster" userId="e46f0a3f-fc4e-4d7b-94a6-4acf829689c1" providerId="ADAL" clId="{4981A51B-DD4C-40D0-ACC6-95C2C4B61EA3}" dt="2026-06-29T08:05:28.460" v="48"/>
      <pc:docMkLst>
        <pc:docMk/>
      </pc:docMkLst>
      <pc:sldChg chg="modSp mod">
        <pc:chgData name="Mrs L Webster" userId="e46f0a3f-fc4e-4d7b-94a6-4acf829689c1" providerId="ADAL" clId="{4981A51B-DD4C-40D0-ACC6-95C2C4B61EA3}" dt="2026-06-29T08:05:10.854" v="23" actId="1076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6-29T08:05:10.854" v="23" actId="1076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4981A51B-DD4C-40D0-ACC6-95C2C4B61EA3}" dt="2026-06-29T08:05:18.993" v="47" actId="1076"/>
        <pc:sldMkLst>
          <pc:docMk/>
          <pc:sldMk cId="1151489850" sldId="260"/>
        </pc:sldMkLst>
        <pc:spChg chg="mod">
          <ac:chgData name="Mrs L Webster" userId="e46f0a3f-fc4e-4d7b-94a6-4acf829689c1" providerId="ADAL" clId="{4981A51B-DD4C-40D0-ACC6-95C2C4B61EA3}" dt="2026-06-29T08:05:18.993" v="47" actId="1076"/>
          <ac:spMkLst>
            <pc:docMk/>
            <pc:sldMk cId="1151489850" sldId="260"/>
            <ac:spMk id="34" creationId="{22C64963-5628-4098-9089-DAC9BDA0F25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tmp"/><Relationship Id="rId13" Type="http://schemas.openxmlformats.org/officeDocument/2006/relationships/image" Target="../media/image7.tmp"/><Relationship Id="rId3" Type="http://schemas.openxmlformats.org/officeDocument/2006/relationships/image" Target="../media/image3.png"/><Relationship Id="rId7" Type="http://schemas.openxmlformats.org/officeDocument/2006/relationships/image" Target="../media/image3.tmp"/><Relationship Id="rId12" Type="http://schemas.openxmlformats.org/officeDocument/2006/relationships/image" Target="../media/image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tmp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5.tmp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8.tmp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.tmp"/><Relationship Id="rId18" Type="http://schemas.openxmlformats.org/officeDocument/2006/relationships/image" Target="../media/image14.tmp"/><Relationship Id="rId3" Type="http://schemas.openxmlformats.org/officeDocument/2006/relationships/image" Target="../media/image15.png"/><Relationship Id="rId12" Type="http://schemas.openxmlformats.org/officeDocument/2006/relationships/image" Target="../media/image26.png"/><Relationship Id="rId17" Type="http://schemas.openxmlformats.org/officeDocument/2006/relationships/image" Target="../media/image13.tmp"/><Relationship Id="rId2" Type="http://schemas.openxmlformats.org/officeDocument/2006/relationships/image" Target="../media/image14.png"/><Relationship Id="rId16" Type="http://schemas.openxmlformats.org/officeDocument/2006/relationships/image" Target="../media/image12.tmp"/><Relationship Id="rId20" Type="http://schemas.openxmlformats.org/officeDocument/2006/relationships/image" Target="../media/image8.tmp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tmp"/><Relationship Id="rId5" Type="http://schemas.openxmlformats.org/officeDocument/2006/relationships/image" Target="../media/image17.png"/><Relationship Id="rId15" Type="http://schemas.openxmlformats.org/officeDocument/2006/relationships/image" Target="../media/image11.tmp"/><Relationship Id="rId19" Type="http://schemas.openxmlformats.org/officeDocument/2006/relationships/image" Target="../media/image15.tmp"/><Relationship Id="rId4" Type="http://schemas.openxmlformats.org/officeDocument/2006/relationships/image" Target="../media/image16.png"/><Relationship Id="rId14" Type="http://schemas.openxmlformats.org/officeDocument/2006/relationships/image" Target="../media/image10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610471" y="270926"/>
            <a:ext cx="4356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8- Co ordinates and graphs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96835" y="1228771"/>
            <a:ext cx="21791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and identify lines parallel to the axes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Recognise and use basic straight lines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positive and negative gradients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Link linear graphs to sequences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Plot y = mx + c graphs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16563"/>
            <a:ext cx="294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Position and Direction (Y6)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Algebraic Notation and Substitution (Y7)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325364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3616701" y="2872519"/>
            <a:ext cx="3737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Lines Parallel to the Axes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8"/>
            <a:ext cx="2971065" cy="288268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253222" y="3987898"/>
            <a:ext cx="2946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Co-Ordinates in Four Quadrants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A6801C60-A479-480E-956F-0C4A10F41C0C}"/>
                  </a:ext>
                </a:extLst>
              </p:cNvPr>
              <p:cNvSpPr/>
              <p:nvPr/>
            </p:nvSpPr>
            <p:spPr>
              <a:xfrm>
                <a:off x="829315" y="4291680"/>
                <a:ext cx="1637057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𝒙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, 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</m:oMath>
                </a14:m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ctr"/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A6801C60-A479-480E-956F-0C4A10F41C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315" y="4291680"/>
                <a:ext cx="1637057" cy="430887"/>
              </a:xfrm>
              <a:prstGeom prst="rect">
                <a:avLst/>
              </a:prstGeom>
              <a:blipFill>
                <a:blip r:embed="rId2"/>
                <a:stretch>
                  <a:fillRect t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6136666"/>
            <a:ext cx="3517900" cy="34100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0288439-4705-4861-AEF3-B7311A78F0D2}"/>
                  </a:ext>
                </a:extLst>
              </p:cNvPr>
              <p:cNvSpPr txBox="1"/>
              <p:nvPr/>
            </p:nvSpPr>
            <p:spPr>
              <a:xfrm>
                <a:off x="3304453" y="6196669"/>
                <a:ext cx="35179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Plot Lines in the form </a:t>
                </a:r>
                <a14:m>
                  <m:oMath xmlns:m="http://schemas.openxmlformats.org/officeDocument/2006/math"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𝒎𝒙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𝒄</m:t>
                    </m:r>
                  </m:oMath>
                </a14:m>
                <a:endParaRPr lang="en-GB" sz="14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0288439-4705-4861-AEF3-B7311A78F0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4453" y="6196669"/>
                <a:ext cx="3517900" cy="307777"/>
              </a:xfrm>
              <a:prstGeom prst="rect">
                <a:avLst/>
              </a:prstGeom>
              <a:blipFill>
                <a:blip r:embed="rId3"/>
                <a:stretch>
                  <a:fillRect l="-520" t="-4000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57926" y="6902521"/>
            <a:ext cx="2967516" cy="264414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58656D8-B4D5-4929-948A-B1B9FD4AD650}"/>
                  </a:ext>
                </a:extLst>
              </p:cNvPr>
              <p:cNvSpPr txBox="1"/>
              <p:nvPr/>
            </p:nvSpPr>
            <p:spPr>
              <a:xfrm>
                <a:off x="196849" y="7034158"/>
                <a:ext cx="26415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Recognise and Use the Line </a:t>
                </a:r>
                <a14:m>
                  <m:oMath xmlns:m="http://schemas.openxmlformats.org/officeDocument/2006/math"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𝒙</m:t>
                    </m:r>
                  </m:oMath>
                </a14:m>
                <a:endParaRPr lang="en-GB" sz="14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58656D8-B4D5-4929-948A-B1B9FD4AD6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849" y="7034158"/>
                <a:ext cx="2641599" cy="523220"/>
              </a:xfrm>
              <a:prstGeom prst="rect">
                <a:avLst/>
              </a:prstGeom>
              <a:blipFill>
                <a:blip r:embed="rId4"/>
                <a:stretch>
                  <a:fillRect l="-691" t="-2326" b="-1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687102B-6689-4F25-B8C2-890930CB1DEA}"/>
              </a:ext>
            </a:extLst>
          </p:cNvPr>
          <p:cNvSpPr/>
          <p:nvPr/>
        </p:nvSpPr>
        <p:spPr>
          <a:xfrm>
            <a:off x="227345" y="8870836"/>
            <a:ext cx="2812603" cy="474315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EFD616D-D75E-4F91-AAAE-5450A09DE84E}"/>
              </a:ext>
            </a:extLst>
          </p:cNvPr>
          <p:cNvSpPr txBox="1"/>
          <p:nvPr/>
        </p:nvSpPr>
        <p:spPr>
          <a:xfrm>
            <a:off x="2275975" y="1294383"/>
            <a:ext cx="44677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Quadrant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four quarters of the coordinate plane.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set of values that show an exact position.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Horizontal: 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straight line from left to right (parallel to the x axis) 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Vertical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straight line from top to bottom (parallel to the y axis)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Origin: 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(0,0) on a graph. The point the two axes cross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Parallel: 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Lines that never meet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Gradient: 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steepness of a line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Intercept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Where lines cross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DD4559D3-5C38-4FE1-A524-A96219157DF3}"/>
              </a:ext>
            </a:extLst>
          </p:cNvPr>
          <p:cNvSpPr/>
          <p:nvPr/>
        </p:nvSpPr>
        <p:spPr>
          <a:xfrm>
            <a:off x="267825" y="8870836"/>
            <a:ext cx="28126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means that the x co-ordinates and y co-ordinates on this line are always equal.</a:t>
            </a:r>
          </a:p>
        </p:txBody>
      </p:sp>
      <p:sp>
        <p:nvSpPr>
          <p:cNvPr id="101" name="Rectangle: Rounded Corners 100">
            <a:extLst>
              <a:ext uri="{FF2B5EF4-FFF2-40B4-BE49-F238E27FC236}">
                <a16:creationId xmlns:a16="http://schemas.microsoft.com/office/drawing/2014/main" id="{43107528-35AF-48FB-9ED7-D3903E6898DC}"/>
              </a:ext>
            </a:extLst>
          </p:cNvPr>
          <p:cNvSpPr/>
          <p:nvPr/>
        </p:nvSpPr>
        <p:spPr>
          <a:xfrm>
            <a:off x="3304453" y="8143330"/>
            <a:ext cx="1843392" cy="82670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A336B22-F10E-413A-8F8A-F7DDBB58B243}"/>
              </a:ext>
            </a:extLst>
          </p:cNvPr>
          <p:cNvSpPr/>
          <p:nvPr/>
        </p:nvSpPr>
        <p:spPr>
          <a:xfrm>
            <a:off x="3442343" y="9054653"/>
            <a:ext cx="199271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Plot the points and join with a ruler through the graph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1DDF0F8-6F7C-4AD5-AC11-B7732D59A161}"/>
              </a:ext>
            </a:extLst>
          </p:cNvPr>
          <p:cNvSpPr/>
          <p:nvPr/>
        </p:nvSpPr>
        <p:spPr>
          <a:xfrm>
            <a:off x="144945" y="4503415"/>
            <a:ext cx="13362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Always position on the x-axis first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3F63F982-DA27-4EA2-A511-655F5FE91C39}"/>
                  </a:ext>
                </a:extLst>
              </p:cNvPr>
              <p:cNvSpPr/>
              <p:nvPr/>
            </p:nvSpPr>
            <p:spPr>
              <a:xfrm>
                <a:off x="4718357" y="3301802"/>
                <a:ext cx="2189165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All lines parallel to the y-axis take the form 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𝒙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𝒂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3F63F982-DA27-4EA2-A511-655F5FE91C3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8357" y="3301802"/>
                <a:ext cx="2189165" cy="430887"/>
              </a:xfrm>
              <a:prstGeom prst="rect">
                <a:avLst/>
              </a:prstGeom>
              <a:blipFill>
                <a:blip r:embed="rId5"/>
                <a:stretch>
                  <a:fillRect t="-1429" b="-1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>
            <a:extLst>
              <a:ext uri="{FF2B5EF4-FFF2-40B4-BE49-F238E27FC236}">
                <a16:creationId xmlns:a16="http://schemas.microsoft.com/office/drawing/2014/main" id="{83D71866-A8AD-4A92-AB04-0A1F8F49E55B}"/>
              </a:ext>
            </a:extLst>
          </p:cNvPr>
          <p:cNvSpPr/>
          <p:nvPr/>
        </p:nvSpPr>
        <p:spPr>
          <a:xfrm>
            <a:off x="1769227" y="4488013"/>
            <a:ext cx="13362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Position on the y-axis second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17151E-9D62-4A6D-9C57-AB32A8D22F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84" y="4921317"/>
            <a:ext cx="1776135" cy="1714232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EEAACC1E-4F99-4914-ABC1-8098C1E2811B}"/>
              </a:ext>
            </a:extLst>
          </p:cNvPr>
          <p:cNvSpPr/>
          <p:nvPr/>
        </p:nvSpPr>
        <p:spPr>
          <a:xfrm>
            <a:off x="1791943" y="5068268"/>
            <a:ext cx="163705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(1, -5)</a:t>
            </a: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2BC3D47-1306-416D-946D-EC724168E985}"/>
              </a:ext>
            </a:extLst>
          </p:cNvPr>
          <p:cNvCxnSpPr/>
          <p:nvPr/>
        </p:nvCxnSpPr>
        <p:spPr>
          <a:xfrm flipH="1">
            <a:off x="1263646" y="5281814"/>
            <a:ext cx="1130867" cy="11215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429C198F-7AB7-4EC6-A28B-9EB0C1BB2C78}"/>
              </a:ext>
            </a:extLst>
          </p:cNvPr>
          <p:cNvSpPr/>
          <p:nvPr/>
        </p:nvSpPr>
        <p:spPr>
          <a:xfrm>
            <a:off x="1904973" y="5589381"/>
            <a:ext cx="133621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From the origin we moved 1 square in the x axis and negative 5 in the y axis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C13B26F-DA66-4EFB-AE44-8DBA79DDB1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378" y="3150161"/>
            <a:ext cx="1438476" cy="14480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BFFC7A1-6E05-4EB9-B313-B76D9D889B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438" y="4602816"/>
            <a:ext cx="1457528" cy="14765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EAED896D-CA7A-45D2-A5AF-3FCA1F12B59C}"/>
                  </a:ext>
                </a:extLst>
              </p:cNvPr>
              <p:cNvSpPr/>
              <p:nvPr/>
            </p:nvSpPr>
            <p:spPr>
              <a:xfrm>
                <a:off x="4683294" y="4701794"/>
                <a:ext cx="2189165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All lines parallel to the x-axis take the form 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100" b="1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𝒂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EAED896D-CA7A-45D2-A5AF-3FCA1F12B59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294" y="4701794"/>
                <a:ext cx="2189165" cy="430887"/>
              </a:xfrm>
              <a:prstGeom prst="rect">
                <a:avLst/>
              </a:prstGeom>
              <a:blipFill>
                <a:blip r:embed="rId9"/>
                <a:stretch>
                  <a:fillRect t="-1408" b="-8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Rectangle 52">
            <a:extLst>
              <a:ext uri="{FF2B5EF4-FFF2-40B4-BE49-F238E27FC236}">
                <a16:creationId xmlns:a16="http://schemas.microsoft.com/office/drawing/2014/main" id="{13F6D4E8-FB95-46BF-9A45-2B094427CB6B}"/>
              </a:ext>
            </a:extLst>
          </p:cNvPr>
          <p:cNvSpPr/>
          <p:nvPr/>
        </p:nvSpPr>
        <p:spPr>
          <a:xfrm>
            <a:off x="4683294" y="3682480"/>
            <a:ext cx="218916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x = 2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All points on this line have an x co-ordinate of 2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(2,5), (2,0), (2,-3) etc.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48B6519-F8E1-43AF-B118-7DFBBB66061D}"/>
              </a:ext>
            </a:extLst>
          </p:cNvPr>
          <p:cNvSpPr/>
          <p:nvPr/>
        </p:nvSpPr>
        <p:spPr>
          <a:xfrm>
            <a:off x="4668835" y="5249953"/>
            <a:ext cx="218916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 = 3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All points on this line have a y co-ordinate of 3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(-4,3), (0,3), (2,3) etc.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8FA70FE-A925-472C-8FB8-2F47518162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39" y="7508522"/>
            <a:ext cx="1362265" cy="1362265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3F787C4F-7DC3-4B17-82C1-08B98ADDFF87}"/>
              </a:ext>
            </a:extLst>
          </p:cNvPr>
          <p:cNvSpPr/>
          <p:nvPr/>
        </p:nvSpPr>
        <p:spPr>
          <a:xfrm>
            <a:off x="1623990" y="7467374"/>
            <a:ext cx="13150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Co-Ordinates on this line: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(3,3)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(20,20)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(0,0)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(-5, -5) etc.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A888E55E-3EDB-45AE-921E-A0CF7F637E8E}"/>
                  </a:ext>
                </a:extLst>
              </p:cNvPr>
              <p:cNvSpPr/>
              <p:nvPr/>
            </p:nvSpPr>
            <p:spPr>
              <a:xfrm>
                <a:off x="3221509" y="6534572"/>
                <a:ext cx="3439642" cy="6001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Line Equation: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=3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−1</m:t>
                    </m:r>
                  </m:oMath>
                </a14:m>
                <a:endParaRPr lang="en-GB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(This means the y co-ordinate can be found by multiplying the x co-ordinate by 3 then subtracting 1)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A888E55E-3EDB-45AE-921E-A0CF7F637E8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509" y="6534572"/>
                <a:ext cx="3439642" cy="600164"/>
              </a:xfrm>
              <a:prstGeom prst="rect">
                <a:avLst/>
              </a:prstGeom>
              <a:blipFill>
                <a:blip r:embed="rId11"/>
                <a:stretch>
                  <a:fillRect t="-1020" b="-61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Rectangle 58">
            <a:extLst>
              <a:ext uri="{FF2B5EF4-FFF2-40B4-BE49-F238E27FC236}">
                <a16:creationId xmlns:a16="http://schemas.microsoft.com/office/drawing/2014/main" id="{1C306F1B-16C1-4238-836B-5986889204A7}"/>
              </a:ext>
            </a:extLst>
          </p:cNvPr>
          <p:cNvSpPr/>
          <p:nvPr/>
        </p:nvSpPr>
        <p:spPr>
          <a:xfrm>
            <a:off x="3140101" y="7120272"/>
            <a:ext cx="20595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Generate the co-ordinates in a table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7A3036C-E70D-4541-82C6-09BB6724DE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987" y="7533640"/>
            <a:ext cx="1205609" cy="510611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D72527F2-0F3D-4391-AC68-5F359947F823}"/>
              </a:ext>
            </a:extLst>
          </p:cNvPr>
          <p:cNvSpPr/>
          <p:nvPr/>
        </p:nvSpPr>
        <p:spPr>
          <a:xfrm>
            <a:off x="3228434" y="8143331"/>
            <a:ext cx="1919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* we need a minimum of 2 co-ordinates but we can be more accurate by generating more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EB29CF6-E5DF-4EB2-94F9-A8E83E6B8E2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922" y="7095538"/>
            <a:ext cx="881948" cy="245113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53364AF-82AC-4471-AE28-42A399B91AF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59819" y="1323836"/>
            <a:ext cx="3378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key words: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CB0F7A-81A7-4E18-9CAA-24F586088FC7}"/>
              </a:ext>
            </a:extLst>
          </p:cNvPr>
          <p:cNvSpPr/>
          <p:nvPr/>
        </p:nvSpPr>
        <p:spPr>
          <a:xfrm>
            <a:off x="3134611" y="1508540"/>
            <a:ext cx="3429000" cy="139403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Origin –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Parallel –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Co-Ordinate –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76F26-D9BD-4AB4-AE2D-763AE91261CD}"/>
              </a:ext>
            </a:extLst>
          </p:cNvPr>
          <p:cNvSpPr/>
          <p:nvPr/>
        </p:nvSpPr>
        <p:spPr>
          <a:xfrm>
            <a:off x="3178628" y="2880382"/>
            <a:ext cx="2971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Lines Parallel to the Axes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60FE83-9D3B-457C-8BC9-38C216B88413}"/>
              </a:ext>
            </a:extLst>
          </p:cNvPr>
          <p:cNvSpPr txBox="1"/>
          <p:nvPr/>
        </p:nvSpPr>
        <p:spPr>
          <a:xfrm>
            <a:off x="3178628" y="3286681"/>
            <a:ext cx="337858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the equations of the following graphs.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8567"/>
            <a:ext cx="2933940" cy="30145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9E7FFC-CDCC-4EB7-8BA6-8AC18979A82A}"/>
              </a:ext>
            </a:extLst>
          </p:cNvPr>
          <p:cNvSpPr txBox="1"/>
          <p:nvPr/>
        </p:nvSpPr>
        <p:spPr>
          <a:xfrm>
            <a:off x="107950" y="4058567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Co-Ordinates in Four Quadrants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B6063-3F0B-439B-85C3-2F76FA67FD36}"/>
              </a:ext>
            </a:extLst>
          </p:cNvPr>
          <p:cNvSpPr txBox="1"/>
          <p:nvPr/>
        </p:nvSpPr>
        <p:spPr>
          <a:xfrm>
            <a:off x="129166" y="4388015"/>
            <a:ext cx="3012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are the four co-ordinates denoted by the shapes on this set of axes?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7162617"/>
            <a:ext cx="2933940" cy="257952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A112DE7-1DC6-4E23-9F22-148496BA9EF3}"/>
                  </a:ext>
                </a:extLst>
              </p:cNvPr>
              <p:cNvSpPr txBox="1"/>
              <p:nvPr/>
            </p:nvSpPr>
            <p:spPr>
              <a:xfrm>
                <a:off x="183409" y="7074933"/>
                <a:ext cx="35179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Using the line </a:t>
                </a:r>
                <a14:m>
                  <m:oMath xmlns:m="http://schemas.openxmlformats.org/officeDocument/2006/math"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𝒙</m:t>
                    </m:r>
                  </m:oMath>
                </a14:m>
                <a:endParaRPr lang="en-GB" sz="14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A112DE7-1DC6-4E23-9F22-148496BA9E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09" y="7074933"/>
                <a:ext cx="3517900" cy="307777"/>
              </a:xfrm>
              <a:prstGeom prst="rect">
                <a:avLst/>
              </a:prstGeom>
              <a:blipFill>
                <a:blip r:embed="rId2"/>
                <a:stretch>
                  <a:fillRect l="-520" t="-4000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807B077-000B-442C-B1C6-F58DAA3AB2CD}"/>
                  </a:ext>
                </a:extLst>
              </p:cNvPr>
              <p:cNvSpPr txBox="1"/>
              <p:nvPr/>
            </p:nvSpPr>
            <p:spPr>
              <a:xfrm>
                <a:off x="147313" y="7384574"/>
                <a:ext cx="3012506" cy="25472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Decide which of these co-ordinates lies on the line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endParaRPr lang="en-GB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Give reasons for your answer.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(1,1)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(-1,1)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(3,-3)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(4,5)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(-0.5, 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807B077-000B-442C-B1C6-F58DAA3AB2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13" y="7384574"/>
                <a:ext cx="3012506" cy="2547236"/>
              </a:xfrm>
              <a:prstGeom prst="rect">
                <a:avLst/>
              </a:prstGeom>
              <a:blipFill>
                <a:blip r:embed="rId3"/>
                <a:stretch>
                  <a:fillRect t="-2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2A1C1BC-B1C0-437A-B689-8B27CAC0BA3E}"/>
                  </a:ext>
                </a:extLst>
              </p:cNvPr>
              <p:cNvSpPr txBox="1"/>
              <p:nvPr/>
            </p:nvSpPr>
            <p:spPr>
              <a:xfrm>
                <a:off x="3159819" y="6346008"/>
                <a:ext cx="337858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Plotting lines in the form </a:t>
                </a:r>
                <a14:m>
                  <m:oMath xmlns:m="http://schemas.openxmlformats.org/officeDocument/2006/math"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𝒎𝒙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GB" sz="1400" b="1" i="1" u="sng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𝒄</m:t>
                    </m:r>
                  </m:oMath>
                </a14:m>
                <a:endParaRPr lang="en-GB" sz="1400" b="1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2A1C1BC-B1C0-437A-B689-8B27CAC0BA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9819" y="6346008"/>
                <a:ext cx="3378584" cy="307777"/>
              </a:xfrm>
              <a:prstGeom prst="rect">
                <a:avLst/>
              </a:prstGeom>
              <a:blipFill>
                <a:blip r:embed="rId4"/>
                <a:stretch>
                  <a:fillRect l="-541" t="-3922" b="-196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31CE14B-B3E6-475A-9EB2-E4E4DB00D2FD}"/>
                  </a:ext>
                </a:extLst>
              </p:cNvPr>
              <p:cNvSpPr txBox="1"/>
              <p:nvPr/>
            </p:nvSpPr>
            <p:spPr>
              <a:xfrm>
                <a:off x="3168478" y="6622382"/>
                <a:ext cx="3529216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Generate co-ordinates for the line: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𝑦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−4</m:t>
                      </m:r>
                    </m:oMath>
                  </m:oMathPara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31CE14B-B3E6-475A-9EB2-E4E4DB00D2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8478" y="6622382"/>
                <a:ext cx="3529216" cy="600164"/>
              </a:xfrm>
              <a:prstGeom prst="rect">
                <a:avLst/>
              </a:prstGeom>
              <a:blipFill>
                <a:blip r:embed="rId5"/>
                <a:stretch>
                  <a:fillRect t="-10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700E1997-B060-45F9-893F-592EE86852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8" y="1728287"/>
            <a:ext cx="1352565" cy="614022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7CCCE9BD-944A-449D-A921-27A8094F51EE}"/>
              </a:ext>
            </a:extLst>
          </p:cNvPr>
          <p:cNvSpPr txBox="1"/>
          <p:nvPr/>
        </p:nvSpPr>
        <p:spPr>
          <a:xfrm>
            <a:off x="259648" y="1437295"/>
            <a:ext cx="3012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area and perimeter of this shape: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7C27E0DB-EF9B-4533-9886-63365D083EBA}"/>
                  </a:ext>
                </a:extLst>
              </p:cNvPr>
              <p:cNvSpPr txBox="1"/>
              <p:nvPr/>
            </p:nvSpPr>
            <p:spPr>
              <a:xfrm>
                <a:off x="217163" y="2504462"/>
                <a:ext cx="3012506" cy="938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Calculate: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0.5 x 12 x 8 =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15</m:t>
                        </m:r>
                      </m:e>
                      <m:sup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7C27E0DB-EF9B-4533-9886-63365D083E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63" y="2504462"/>
                <a:ext cx="3012506" cy="938719"/>
              </a:xfrm>
              <a:prstGeom prst="rect">
                <a:avLst/>
              </a:prstGeom>
              <a:blipFill>
                <a:blip r:embed="rId12"/>
                <a:stretch>
                  <a:fillRect t="-649" b="-32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>
            <a:extLst>
              <a:ext uri="{FF2B5EF4-FFF2-40B4-BE49-F238E27FC236}">
                <a16:creationId xmlns:a16="http://schemas.microsoft.com/office/drawing/2014/main" id="{03B4C2B9-436E-4710-8DA3-A166B8B7C72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63" y="4906586"/>
            <a:ext cx="1776135" cy="171423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2DEE273-85F9-4D73-89BE-244420FBCEAA}"/>
              </a:ext>
            </a:extLst>
          </p:cNvPr>
          <p:cNvSpPr txBox="1"/>
          <p:nvPr/>
        </p:nvSpPr>
        <p:spPr>
          <a:xfrm>
            <a:off x="1961837" y="4939287"/>
            <a:ext cx="113032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Triangle: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Square: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Circle: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Pentagon: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573262-E10E-497D-9CA8-9650CEA8E34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36" y="3453978"/>
            <a:ext cx="1138964" cy="11782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287164-008C-4C48-AAFB-0ADB39A41BA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89" y="3502157"/>
            <a:ext cx="1138964" cy="11465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48114C-C82D-4DD7-9401-66F5C49EEC8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154" y="4792461"/>
            <a:ext cx="1355147" cy="130335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430888-6928-4C66-BE7E-7BE0671668D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756" y="4799513"/>
            <a:ext cx="1209412" cy="12179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F9F2713-1873-4F98-AC7D-9F256ED7306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00" y="7071466"/>
            <a:ext cx="2257740" cy="409632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4F2C7881-9FD7-4790-9407-0ACC20B9EECB}"/>
              </a:ext>
            </a:extLst>
          </p:cNvPr>
          <p:cNvSpPr txBox="1"/>
          <p:nvPr/>
        </p:nvSpPr>
        <p:spPr>
          <a:xfrm>
            <a:off x="3236136" y="7599531"/>
            <a:ext cx="35292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Plot these points on the graph below.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15841D4-F41B-4560-B535-F03D60304ED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00" y="7831640"/>
            <a:ext cx="1644626" cy="182736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22C64963-5628-4098-9089-DAC9BDA0F255}"/>
              </a:ext>
            </a:extLst>
          </p:cNvPr>
          <p:cNvSpPr txBox="1"/>
          <p:nvPr/>
        </p:nvSpPr>
        <p:spPr>
          <a:xfrm>
            <a:off x="2650957" y="270840"/>
            <a:ext cx="4433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8- Co ordinates and graphs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77F64E9-7CD8-495A-8767-6334C667ABB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C28B5710-B53B-4C13-A980-6C32D2C4293A}"/>
</file>

<file path=customXml/itemProps2.xml><?xml version="1.0" encoding="utf-8"?>
<ds:datastoreItem xmlns:ds="http://schemas.openxmlformats.org/officeDocument/2006/customXml" ds:itemID="{9E78555F-1E6B-4B6D-830E-ED5CF2F9398B}"/>
</file>

<file path=customXml/itemProps3.xml><?xml version="1.0" encoding="utf-8"?>
<ds:datastoreItem xmlns:ds="http://schemas.openxmlformats.org/officeDocument/2006/customXml" ds:itemID="{C4734030-E1C5-4312-8F3E-45F1103B723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6843</TotalTime>
  <Words>533</Words>
  <Application>Microsoft Office PowerPoint</Application>
  <PresentationFormat>A4 Paper (210x297 mm)</PresentationFormat>
  <Paragraphs>87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73</cp:revision>
  <cp:lastPrinted>2024-01-25T09:05:04Z</cp:lastPrinted>
  <dcterms:created xsi:type="dcterms:W3CDTF">2024-01-23T10:53:54Z</dcterms:created>
  <dcterms:modified xsi:type="dcterms:W3CDTF">2026-06-29T08:05:28Z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</Properties>
</file>