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 id="2147483660" r:id="rId5"/>
    <p:sldMasterId id="2147483672" r:id="rId6"/>
  </p:sldMasterIdLst>
  <p:notesMasterIdLst>
    <p:notesMasterId r:id="rId9"/>
  </p:notesMasterIdLst>
  <p:sldIdLst>
    <p:sldId id="256" r:id="rId7"/>
    <p:sldId id="257" r:id="rId8"/>
  </p:sldIdLst>
  <p:sldSz cx="6858000" cy="9906000" type="A4"/>
  <p:notesSz cx="7010400" cy="92964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0" roundtripDataSignature="AMtx7mhnIXEvPTAm9DkT+zvMxyN+uGpqE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6999CA-83F7-4F78-AE6F-86DBBCC33205}" v="2" dt="2026-06-23T14:03:01.2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304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1.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presProps" Target="presProps.xml"/><Relationship Id="rId5" Type="http://schemas.openxmlformats.org/officeDocument/2006/relationships/slideMaster" Target="slideMasters/slideMaster2.xml"/><Relationship Id="rId15" Type="http://schemas.microsoft.com/office/2016/11/relationships/changesInfo" Target="changesInfos/changesInfo1.xml"/><Relationship Id="rId10" Type="http://customschemas.google.com/relationships/presentationmetadata" Target="metadata"/><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L Webster" userId="e46f0a3f-fc4e-4d7b-94a6-4acf829689c1" providerId="ADAL" clId="{4981A51B-DD4C-40D0-ACC6-95C2C4B61EA3}"/>
    <pc:docChg chg="modSld">
      <pc:chgData name="Mrs L Webster" userId="e46f0a3f-fc4e-4d7b-94a6-4acf829689c1" providerId="ADAL" clId="{4981A51B-DD4C-40D0-ACC6-95C2C4B61EA3}" dt="2026-06-23T14:03:01.232" v="3"/>
      <pc:docMkLst>
        <pc:docMk/>
      </pc:docMkLst>
      <pc:sldChg chg="addSp modSp mod">
        <pc:chgData name="Mrs L Webster" userId="e46f0a3f-fc4e-4d7b-94a6-4acf829689c1" providerId="ADAL" clId="{4981A51B-DD4C-40D0-ACC6-95C2C4B61EA3}" dt="2026-06-23T14:02:56.940" v="1"/>
        <pc:sldMkLst>
          <pc:docMk/>
          <pc:sldMk cId="0" sldId="256"/>
        </pc:sldMkLst>
        <pc:spChg chg="mod">
          <ac:chgData name="Mrs L Webster" userId="e46f0a3f-fc4e-4d7b-94a6-4acf829689c1" providerId="ADAL" clId="{4981A51B-DD4C-40D0-ACC6-95C2C4B61EA3}" dt="2026-06-23T14:02:56.604" v="0" actId="1076"/>
          <ac:spMkLst>
            <pc:docMk/>
            <pc:sldMk cId="0" sldId="256"/>
            <ac:spMk id="226" creationId="{00000000-0000-0000-0000-000000000000}"/>
          </ac:spMkLst>
        </pc:spChg>
        <pc:picChg chg="add mod">
          <ac:chgData name="Mrs L Webster" userId="e46f0a3f-fc4e-4d7b-94a6-4acf829689c1" providerId="ADAL" clId="{4981A51B-DD4C-40D0-ACC6-95C2C4B61EA3}" dt="2026-06-23T14:02:56.940" v="1"/>
          <ac:picMkLst>
            <pc:docMk/>
            <pc:sldMk cId="0" sldId="256"/>
            <ac:picMk id="2" creationId="{6EB3446C-6765-1EC3-6B6D-1E73843A79F6}"/>
          </ac:picMkLst>
        </pc:picChg>
      </pc:sldChg>
      <pc:sldChg chg="addSp modSp mod">
        <pc:chgData name="Mrs L Webster" userId="e46f0a3f-fc4e-4d7b-94a6-4acf829689c1" providerId="ADAL" clId="{4981A51B-DD4C-40D0-ACC6-95C2C4B61EA3}" dt="2026-06-23T14:03:01.232" v="3"/>
        <pc:sldMkLst>
          <pc:docMk/>
          <pc:sldMk cId="0" sldId="257"/>
        </pc:sldMkLst>
        <pc:spChg chg="mod">
          <ac:chgData name="Mrs L Webster" userId="e46f0a3f-fc4e-4d7b-94a6-4acf829689c1" providerId="ADAL" clId="{4981A51B-DD4C-40D0-ACC6-95C2C4B61EA3}" dt="2026-06-23T14:03:00.795" v="2" actId="1076"/>
          <ac:spMkLst>
            <pc:docMk/>
            <pc:sldMk cId="0" sldId="257"/>
            <ac:spMk id="253" creationId="{00000000-0000-0000-0000-000000000000}"/>
          </ac:spMkLst>
        </pc:spChg>
        <pc:picChg chg="add mod">
          <ac:chgData name="Mrs L Webster" userId="e46f0a3f-fc4e-4d7b-94a6-4acf829689c1" providerId="ADAL" clId="{4981A51B-DD4C-40D0-ACC6-95C2C4B61EA3}" dt="2026-06-23T14:03:01.232" v="3"/>
          <ac:picMkLst>
            <pc:docMk/>
            <pc:sldMk cId="0" sldId="257"/>
            <ac:picMk id="2" creationId="{D862CE96-A487-7CAB-EAD2-15A7715A07B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68625" y="697225"/>
            <a:ext cx="4673825"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701025" y="4415775"/>
            <a:ext cx="5608300" cy="4183375"/>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1:notes"/>
          <p:cNvSpPr txBox="1">
            <a:spLocks noGrp="1"/>
          </p:cNvSpPr>
          <p:nvPr>
            <p:ph type="body" idx="1"/>
          </p:nvPr>
        </p:nvSpPr>
        <p:spPr>
          <a:xfrm>
            <a:off x="701025" y="4415775"/>
            <a:ext cx="5608300" cy="41833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4" name="Google Shape;224;p1:notes"/>
          <p:cNvSpPr>
            <a:spLocks noGrp="1" noRot="1" noChangeAspect="1"/>
          </p:cNvSpPr>
          <p:nvPr>
            <p:ph type="sldImg" idx="2"/>
          </p:nvPr>
        </p:nvSpPr>
        <p:spPr>
          <a:xfrm>
            <a:off x="2298700" y="696913"/>
            <a:ext cx="24130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2:notes"/>
          <p:cNvSpPr txBox="1">
            <a:spLocks noGrp="1"/>
          </p:cNvSpPr>
          <p:nvPr>
            <p:ph type="body" idx="1"/>
          </p:nvPr>
        </p:nvSpPr>
        <p:spPr>
          <a:xfrm>
            <a:off x="701025" y="4415775"/>
            <a:ext cx="5608300" cy="41833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 name="Google Shape;243;p2:notes"/>
          <p:cNvSpPr>
            <a:spLocks noGrp="1" noRot="1" noChangeAspect="1"/>
          </p:cNvSpPr>
          <p:nvPr>
            <p:ph type="sldImg" idx="2"/>
          </p:nvPr>
        </p:nvSpPr>
        <p:spPr>
          <a:xfrm>
            <a:off x="2298700" y="696913"/>
            <a:ext cx="2413000" cy="34861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3"/>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4"/>
        <p:cNvGrpSpPr/>
        <p:nvPr/>
      </p:nvGrpSpPr>
      <p:grpSpPr>
        <a:xfrm>
          <a:off x="0" y="0"/>
          <a:ext cx="0" cy="0"/>
          <a:chOff x="0" y="0"/>
          <a:chExt cx="0" cy="0"/>
        </a:xfrm>
      </p:grpSpPr>
      <p:sp>
        <p:nvSpPr>
          <p:cNvPr id="15" name="Google Shape;15;p7"/>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6" name="Google Shape;16;p7"/>
          <p:cNvSpPr txBox="1">
            <a:spLocks noGrp="1"/>
          </p:cNvSpPr>
          <p:nvPr>
            <p:ph type="body" idx="1"/>
          </p:nvPr>
        </p:nvSpPr>
        <p:spPr>
          <a:xfrm>
            <a:off x="471488" y="2637014"/>
            <a:ext cx="5915025" cy="6285266"/>
          </a:xfrm>
          <a:prstGeom prst="rect">
            <a:avLst/>
          </a:prstGeom>
          <a:noFill/>
          <a:ln>
            <a:noFill/>
          </a:ln>
        </p:spPr>
        <p:txBody>
          <a:bodyPr spcFirstLastPara="1" wrap="square" lIns="91425" tIns="45700" rIns="91425" bIns="45700" anchor="t" anchorCtr="0">
            <a:no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17" name="Google Shape;17;p7"/>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8" name="Google Shape;18;p7"/>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9" name="Google Shape;19;p7"/>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0"/>
        <p:cNvGrpSpPr/>
        <p:nvPr/>
      </p:nvGrpSpPr>
      <p:grpSpPr>
        <a:xfrm>
          <a:off x="0" y="0"/>
          <a:ext cx="0" cy="0"/>
          <a:chOff x="0" y="0"/>
          <a:chExt cx="0" cy="0"/>
        </a:xfrm>
      </p:grpSpPr>
      <p:sp>
        <p:nvSpPr>
          <p:cNvPr id="21" name="Google Shape;21;p8"/>
          <p:cNvSpPr txBox="1">
            <a:spLocks noGrp="1"/>
          </p:cNvSpPr>
          <p:nvPr>
            <p:ph type="title"/>
          </p:nvPr>
        </p:nvSpPr>
        <p:spPr>
          <a:xfrm>
            <a:off x="467916" y="2469624"/>
            <a:ext cx="5915025" cy="412062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4500"/>
              <a:buFont typeface="Calibri"/>
              <a:buNone/>
              <a:defRPr sz="45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2" name="Google Shape;22;p8"/>
          <p:cNvSpPr txBox="1">
            <a:spLocks noGrp="1"/>
          </p:cNvSpPr>
          <p:nvPr>
            <p:ph type="body" idx="1"/>
          </p:nvPr>
        </p:nvSpPr>
        <p:spPr>
          <a:xfrm>
            <a:off x="467916" y="6629226"/>
            <a:ext cx="5915025" cy="2166937"/>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75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375"/>
              </a:spcBef>
              <a:spcAft>
                <a:spcPts val="0"/>
              </a:spcAft>
              <a:buClr>
                <a:srgbClr val="888888"/>
              </a:buClr>
              <a:buSzPts val="1500"/>
              <a:buFont typeface="Arial"/>
              <a:buNone/>
              <a:defRPr sz="15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375"/>
              </a:spcBef>
              <a:spcAft>
                <a:spcPts val="0"/>
              </a:spcAft>
              <a:buClr>
                <a:srgbClr val="888888"/>
              </a:buClr>
              <a:buSzPts val="1350"/>
              <a:buFont typeface="Arial"/>
              <a:buNone/>
              <a:defRPr sz="135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375"/>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375"/>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375"/>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375"/>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375"/>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375"/>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9pPr>
          </a:lstStyle>
          <a:p>
            <a:endParaRPr/>
          </a:p>
        </p:txBody>
      </p:sp>
      <p:sp>
        <p:nvSpPr>
          <p:cNvPr id="23" name="Google Shape;23;p8"/>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4" name="Google Shape;24;p8"/>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5" name="Google Shape;25;p8"/>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6"/>
        <p:cNvGrpSpPr/>
        <p:nvPr/>
      </p:nvGrpSpPr>
      <p:grpSpPr>
        <a:xfrm>
          <a:off x="0" y="0"/>
          <a:ext cx="0" cy="0"/>
          <a:chOff x="0" y="0"/>
          <a:chExt cx="0" cy="0"/>
        </a:xfrm>
      </p:grpSpPr>
      <p:sp>
        <p:nvSpPr>
          <p:cNvPr id="27" name="Google Shape;27;p9"/>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8" name="Google Shape;28;p9"/>
          <p:cNvSpPr txBox="1">
            <a:spLocks noGrp="1"/>
          </p:cNvSpPr>
          <p:nvPr>
            <p:ph type="body" idx="1"/>
          </p:nvPr>
        </p:nvSpPr>
        <p:spPr>
          <a:xfrm>
            <a:off x="471488" y="2637014"/>
            <a:ext cx="2914650" cy="6285266"/>
          </a:xfrm>
          <a:prstGeom prst="rect">
            <a:avLst/>
          </a:prstGeom>
          <a:noFill/>
          <a:ln>
            <a:noFill/>
          </a:ln>
        </p:spPr>
        <p:txBody>
          <a:bodyPr spcFirstLastPara="1" wrap="square" lIns="91425" tIns="45700" rIns="91425" bIns="45700" anchor="t" anchorCtr="0">
            <a:no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29" name="Google Shape;29;p9"/>
          <p:cNvSpPr txBox="1">
            <a:spLocks noGrp="1"/>
          </p:cNvSpPr>
          <p:nvPr>
            <p:ph type="body" idx="2"/>
          </p:nvPr>
        </p:nvSpPr>
        <p:spPr>
          <a:xfrm>
            <a:off x="3471863" y="2637014"/>
            <a:ext cx="2914650" cy="6285266"/>
          </a:xfrm>
          <a:prstGeom prst="rect">
            <a:avLst/>
          </a:prstGeom>
          <a:noFill/>
          <a:ln>
            <a:noFill/>
          </a:ln>
        </p:spPr>
        <p:txBody>
          <a:bodyPr spcFirstLastPara="1" wrap="square" lIns="91425" tIns="45700" rIns="91425" bIns="45700" anchor="t" anchorCtr="0">
            <a:no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30" name="Google Shape;30;p9"/>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1" name="Google Shape;31;p9"/>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2" name="Google Shape;32;p9"/>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3"/>
        <p:cNvGrpSpPr/>
        <p:nvPr/>
      </p:nvGrpSpPr>
      <p:grpSpPr>
        <a:xfrm>
          <a:off x="0" y="0"/>
          <a:ext cx="0" cy="0"/>
          <a:chOff x="0" y="0"/>
          <a:chExt cx="0" cy="0"/>
        </a:xfrm>
      </p:grpSpPr>
      <p:sp>
        <p:nvSpPr>
          <p:cNvPr id="34" name="Google Shape;34;p10"/>
          <p:cNvSpPr txBox="1">
            <a:spLocks noGrp="1"/>
          </p:cNvSpPr>
          <p:nvPr>
            <p:ph type="title"/>
          </p:nvPr>
        </p:nvSpPr>
        <p:spPr>
          <a:xfrm>
            <a:off x="472381" y="527405"/>
            <a:ext cx="5915025" cy="1914702"/>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5" name="Google Shape;35;p10"/>
          <p:cNvSpPr txBox="1">
            <a:spLocks noGrp="1"/>
          </p:cNvSpPr>
          <p:nvPr>
            <p:ph type="body" idx="1"/>
          </p:nvPr>
        </p:nvSpPr>
        <p:spPr>
          <a:xfrm>
            <a:off x="472381" y="2428347"/>
            <a:ext cx="2901255" cy="1190095"/>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75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375"/>
              </a:spcBef>
              <a:spcAft>
                <a:spcPts val="0"/>
              </a:spcAft>
              <a:buClr>
                <a:schemeClr val="dk1"/>
              </a:buClr>
              <a:buSzPts val="1500"/>
              <a:buFont typeface="Arial"/>
              <a:buNone/>
              <a:defRPr sz="15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375"/>
              </a:spcBef>
              <a:spcAft>
                <a:spcPts val="0"/>
              </a:spcAft>
              <a:buClr>
                <a:schemeClr val="dk1"/>
              </a:buClr>
              <a:buSzPts val="1350"/>
              <a:buFont typeface="Arial"/>
              <a:buNone/>
              <a:defRPr sz="135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9pPr>
          </a:lstStyle>
          <a:p>
            <a:endParaRPr/>
          </a:p>
        </p:txBody>
      </p:sp>
      <p:sp>
        <p:nvSpPr>
          <p:cNvPr id="36" name="Google Shape;36;p10"/>
          <p:cNvSpPr txBox="1">
            <a:spLocks noGrp="1"/>
          </p:cNvSpPr>
          <p:nvPr>
            <p:ph type="body" idx="2"/>
          </p:nvPr>
        </p:nvSpPr>
        <p:spPr>
          <a:xfrm>
            <a:off x="472381" y="3618442"/>
            <a:ext cx="2901255" cy="5322183"/>
          </a:xfrm>
          <a:prstGeom prst="rect">
            <a:avLst/>
          </a:prstGeom>
          <a:noFill/>
          <a:ln>
            <a:noFill/>
          </a:ln>
        </p:spPr>
        <p:txBody>
          <a:bodyPr spcFirstLastPara="1" wrap="square" lIns="91425" tIns="45700" rIns="91425" bIns="45700" anchor="t" anchorCtr="0">
            <a:no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37" name="Google Shape;37;p10"/>
          <p:cNvSpPr txBox="1">
            <a:spLocks noGrp="1"/>
          </p:cNvSpPr>
          <p:nvPr>
            <p:ph type="body" idx="3"/>
          </p:nvPr>
        </p:nvSpPr>
        <p:spPr>
          <a:xfrm>
            <a:off x="3471863" y="2428347"/>
            <a:ext cx="2915543" cy="1190095"/>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75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375"/>
              </a:spcBef>
              <a:spcAft>
                <a:spcPts val="0"/>
              </a:spcAft>
              <a:buClr>
                <a:schemeClr val="dk1"/>
              </a:buClr>
              <a:buSzPts val="1500"/>
              <a:buFont typeface="Arial"/>
              <a:buNone/>
              <a:defRPr sz="15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375"/>
              </a:spcBef>
              <a:spcAft>
                <a:spcPts val="0"/>
              </a:spcAft>
              <a:buClr>
                <a:schemeClr val="dk1"/>
              </a:buClr>
              <a:buSzPts val="1350"/>
              <a:buFont typeface="Arial"/>
              <a:buNone/>
              <a:defRPr sz="135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9pPr>
          </a:lstStyle>
          <a:p>
            <a:endParaRPr/>
          </a:p>
        </p:txBody>
      </p:sp>
      <p:sp>
        <p:nvSpPr>
          <p:cNvPr id="38" name="Google Shape;38;p10"/>
          <p:cNvSpPr txBox="1">
            <a:spLocks noGrp="1"/>
          </p:cNvSpPr>
          <p:nvPr>
            <p:ph type="body" idx="4"/>
          </p:nvPr>
        </p:nvSpPr>
        <p:spPr>
          <a:xfrm>
            <a:off x="3471863" y="3618442"/>
            <a:ext cx="2915543" cy="5322183"/>
          </a:xfrm>
          <a:prstGeom prst="rect">
            <a:avLst/>
          </a:prstGeom>
          <a:noFill/>
          <a:ln>
            <a:noFill/>
          </a:ln>
        </p:spPr>
        <p:txBody>
          <a:bodyPr spcFirstLastPara="1" wrap="square" lIns="91425" tIns="45700" rIns="91425" bIns="45700" anchor="t" anchorCtr="0">
            <a:no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39" name="Google Shape;39;p10"/>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0" name="Google Shape;40;p10"/>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1" name="Google Shape;41;p10"/>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2"/>
        <p:cNvGrpSpPr/>
        <p:nvPr/>
      </p:nvGrpSpPr>
      <p:grpSpPr>
        <a:xfrm>
          <a:off x="0" y="0"/>
          <a:ext cx="0" cy="0"/>
          <a:chOff x="0" y="0"/>
          <a:chExt cx="0" cy="0"/>
        </a:xfrm>
      </p:grpSpPr>
      <p:sp>
        <p:nvSpPr>
          <p:cNvPr id="43" name="Google Shape;43;p11"/>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4" name="Google Shape;44;p11"/>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5" name="Google Shape;45;p11"/>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6" name="Google Shape;46;p11"/>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12"/>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9" name="Google Shape;49;p12"/>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0" name="Google Shape;50;p1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1"/>
        <p:cNvGrpSpPr/>
        <p:nvPr/>
      </p:nvGrpSpPr>
      <p:grpSpPr>
        <a:xfrm>
          <a:off x="0" y="0"/>
          <a:ext cx="0" cy="0"/>
          <a:chOff x="0" y="0"/>
          <a:chExt cx="0" cy="0"/>
        </a:xfrm>
      </p:grpSpPr>
      <p:sp>
        <p:nvSpPr>
          <p:cNvPr id="52" name="Google Shape;52;p13"/>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2400"/>
              <a:buFont typeface="Calibri"/>
              <a:buNone/>
              <a:defRPr sz="2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3" name="Google Shape;53;p13"/>
          <p:cNvSpPr txBox="1">
            <a:spLocks noGrp="1"/>
          </p:cNvSpPr>
          <p:nvPr>
            <p:ph type="body" idx="1"/>
          </p:nvPr>
        </p:nvSpPr>
        <p:spPr>
          <a:xfrm>
            <a:off x="2915543" y="1426283"/>
            <a:ext cx="3471863" cy="7039681"/>
          </a:xfrm>
          <a:prstGeom prst="rect">
            <a:avLst/>
          </a:prstGeom>
          <a:noFill/>
          <a:ln>
            <a:noFill/>
          </a:ln>
        </p:spPr>
        <p:txBody>
          <a:bodyPr spcFirstLastPara="1" wrap="square" lIns="91425" tIns="45700" rIns="91425" bIns="45700" anchor="t" anchorCtr="0">
            <a:noAutofit/>
          </a:bodyPr>
          <a:lstStyle>
            <a:lvl1pPr marL="457200" marR="0" lvl="0" indent="-381000" algn="l" rtl="0">
              <a:lnSpc>
                <a:spcPct val="90000"/>
              </a:lnSpc>
              <a:spcBef>
                <a:spcPts val="75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1pPr>
            <a:lvl2pPr marL="914400" marR="0" lvl="1" indent="-361950" algn="l" rtl="0">
              <a:lnSpc>
                <a:spcPct val="90000"/>
              </a:lnSpc>
              <a:spcBef>
                <a:spcPts val="375"/>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3pPr>
            <a:lvl4pPr marL="1828800" marR="0" lvl="3"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4pPr>
            <a:lvl5pPr marL="2286000" marR="0" lvl="4"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5pPr>
            <a:lvl6pPr marL="2743200" marR="0" lvl="5"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6pPr>
            <a:lvl7pPr marL="3200400" marR="0" lvl="6"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7pPr>
            <a:lvl8pPr marL="3657600" marR="0" lvl="7"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8pPr>
            <a:lvl9pPr marL="4114800" marR="0" lvl="8"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9pPr>
          </a:lstStyle>
          <a:p>
            <a:endParaRPr/>
          </a:p>
        </p:txBody>
      </p:sp>
      <p:sp>
        <p:nvSpPr>
          <p:cNvPr id="54" name="Google Shape;54;p13"/>
          <p:cNvSpPr txBox="1">
            <a:spLocks noGrp="1"/>
          </p:cNvSpPr>
          <p:nvPr>
            <p:ph type="body" idx="2"/>
          </p:nvPr>
        </p:nvSpPr>
        <p:spPr>
          <a:xfrm>
            <a:off x="472381" y="2971800"/>
            <a:ext cx="2211884" cy="5505627"/>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75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375"/>
              </a:spcBef>
              <a:spcAft>
                <a:spcPts val="0"/>
              </a:spcAft>
              <a:buClr>
                <a:schemeClr val="dk1"/>
              </a:buClr>
              <a:buSzPts val="1050"/>
              <a:buFont typeface="Arial"/>
              <a:buNone/>
              <a:defRPr sz="105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375"/>
              </a:spcBef>
              <a:spcAft>
                <a:spcPts val="0"/>
              </a:spcAft>
              <a:buClr>
                <a:schemeClr val="dk1"/>
              </a:buClr>
              <a:buSzPts val="900"/>
              <a:buFont typeface="Arial"/>
              <a:buNone/>
              <a:defRPr sz="9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375"/>
              </a:spcBef>
              <a:spcAft>
                <a:spcPts val="0"/>
              </a:spcAft>
              <a:buClr>
                <a:schemeClr val="dk1"/>
              </a:buClr>
              <a:buSzPts val="750"/>
              <a:buFont typeface="Arial"/>
              <a:buNone/>
              <a:defRPr sz="75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375"/>
              </a:spcBef>
              <a:spcAft>
                <a:spcPts val="0"/>
              </a:spcAft>
              <a:buClr>
                <a:schemeClr val="dk1"/>
              </a:buClr>
              <a:buSzPts val="750"/>
              <a:buFont typeface="Arial"/>
              <a:buNone/>
              <a:defRPr sz="75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375"/>
              </a:spcBef>
              <a:spcAft>
                <a:spcPts val="0"/>
              </a:spcAft>
              <a:buClr>
                <a:schemeClr val="dk1"/>
              </a:buClr>
              <a:buSzPts val="750"/>
              <a:buFont typeface="Arial"/>
              <a:buNone/>
              <a:defRPr sz="75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375"/>
              </a:spcBef>
              <a:spcAft>
                <a:spcPts val="0"/>
              </a:spcAft>
              <a:buClr>
                <a:schemeClr val="dk1"/>
              </a:buClr>
              <a:buSzPts val="750"/>
              <a:buFont typeface="Arial"/>
              <a:buNone/>
              <a:defRPr sz="75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375"/>
              </a:spcBef>
              <a:spcAft>
                <a:spcPts val="0"/>
              </a:spcAft>
              <a:buClr>
                <a:schemeClr val="dk1"/>
              </a:buClr>
              <a:buSzPts val="750"/>
              <a:buFont typeface="Arial"/>
              <a:buNone/>
              <a:defRPr sz="75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375"/>
              </a:spcBef>
              <a:spcAft>
                <a:spcPts val="0"/>
              </a:spcAft>
              <a:buClr>
                <a:schemeClr val="dk1"/>
              </a:buClr>
              <a:buSzPts val="750"/>
              <a:buFont typeface="Arial"/>
              <a:buNone/>
              <a:defRPr sz="750" b="0" i="0" u="none" strike="noStrike" cap="none">
                <a:solidFill>
                  <a:schemeClr val="dk1"/>
                </a:solidFill>
                <a:latin typeface="Calibri"/>
                <a:ea typeface="Calibri"/>
                <a:cs typeface="Calibri"/>
                <a:sym typeface="Calibri"/>
              </a:defRPr>
            </a:lvl9pPr>
          </a:lstStyle>
          <a:p>
            <a:endParaRPr/>
          </a:p>
        </p:txBody>
      </p:sp>
      <p:sp>
        <p:nvSpPr>
          <p:cNvPr id="55" name="Google Shape;55;p13"/>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6" name="Google Shape;56;p13"/>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7" name="Google Shape;57;p1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8"/>
        <p:cNvGrpSpPr/>
        <p:nvPr/>
      </p:nvGrpSpPr>
      <p:grpSpPr>
        <a:xfrm>
          <a:off x="0" y="0"/>
          <a:ext cx="0" cy="0"/>
          <a:chOff x="0" y="0"/>
          <a:chExt cx="0" cy="0"/>
        </a:xfrm>
      </p:grpSpPr>
      <p:sp>
        <p:nvSpPr>
          <p:cNvPr id="59" name="Google Shape;59;p14"/>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2400"/>
              <a:buFont typeface="Calibri"/>
              <a:buNone/>
              <a:defRPr sz="2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0" name="Google Shape;60;p14"/>
          <p:cNvSpPr>
            <a:spLocks noGrp="1"/>
          </p:cNvSpPr>
          <p:nvPr>
            <p:ph type="pic" idx="2"/>
          </p:nvPr>
        </p:nvSpPr>
        <p:spPr>
          <a:xfrm>
            <a:off x="2915543" y="1426283"/>
            <a:ext cx="3471863" cy="7039681"/>
          </a:xfrm>
          <a:prstGeom prst="rect">
            <a:avLst/>
          </a:prstGeom>
          <a:noFill/>
          <a:ln>
            <a:noFill/>
          </a:ln>
        </p:spPr>
      </p:sp>
      <p:sp>
        <p:nvSpPr>
          <p:cNvPr id="61" name="Google Shape;61;p14"/>
          <p:cNvSpPr txBox="1">
            <a:spLocks noGrp="1"/>
          </p:cNvSpPr>
          <p:nvPr>
            <p:ph type="body" idx="1"/>
          </p:nvPr>
        </p:nvSpPr>
        <p:spPr>
          <a:xfrm>
            <a:off x="472381" y="2971800"/>
            <a:ext cx="2211884" cy="5505627"/>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75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375"/>
              </a:spcBef>
              <a:spcAft>
                <a:spcPts val="0"/>
              </a:spcAft>
              <a:buClr>
                <a:schemeClr val="dk1"/>
              </a:buClr>
              <a:buSzPts val="1050"/>
              <a:buFont typeface="Arial"/>
              <a:buNone/>
              <a:defRPr sz="105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375"/>
              </a:spcBef>
              <a:spcAft>
                <a:spcPts val="0"/>
              </a:spcAft>
              <a:buClr>
                <a:schemeClr val="dk1"/>
              </a:buClr>
              <a:buSzPts val="900"/>
              <a:buFont typeface="Arial"/>
              <a:buNone/>
              <a:defRPr sz="9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375"/>
              </a:spcBef>
              <a:spcAft>
                <a:spcPts val="0"/>
              </a:spcAft>
              <a:buClr>
                <a:schemeClr val="dk1"/>
              </a:buClr>
              <a:buSzPts val="750"/>
              <a:buFont typeface="Arial"/>
              <a:buNone/>
              <a:defRPr sz="75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375"/>
              </a:spcBef>
              <a:spcAft>
                <a:spcPts val="0"/>
              </a:spcAft>
              <a:buClr>
                <a:schemeClr val="dk1"/>
              </a:buClr>
              <a:buSzPts val="750"/>
              <a:buFont typeface="Arial"/>
              <a:buNone/>
              <a:defRPr sz="75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375"/>
              </a:spcBef>
              <a:spcAft>
                <a:spcPts val="0"/>
              </a:spcAft>
              <a:buClr>
                <a:schemeClr val="dk1"/>
              </a:buClr>
              <a:buSzPts val="750"/>
              <a:buFont typeface="Arial"/>
              <a:buNone/>
              <a:defRPr sz="75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375"/>
              </a:spcBef>
              <a:spcAft>
                <a:spcPts val="0"/>
              </a:spcAft>
              <a:buClr>
                <a:schemeClr val="dk1"/>
              </a:buClr>
              <a:buSzPts val="750"/>
              <a:buFont typeface="Arial"/>
              <a:buNone/>
              <a:defRPr sz="75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375"/>
              </a:spcBef>
              <a:spcAft>
                <a:spcPts val="0"/>
              </a:spcAft>
              <a:buClr>
                <a:schemeClr val="dk1"/>
              </a:buClr>
              <a:buSzPts val="750"/>
              <a:buFont typeface="Arial"/>
              <a:buNone/>
              <a:defRPr sz="75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375"/>
              </a:spcBef>
              <a:spcAft>
                <a:spcPts val="0"/>
              </a:spcAft>
              <a:buClr>
                <a:schemeClr val="dk1"/>
              </a:buClr>
              <a:buSzPts val="750"/>
              <a:buFont typeface="Arial"/>
              <a:buNone/>
              <a:defRPr sz="750" b="0" i="0" u="none" strike="noStrike" cap="none">
                <a:solidFill>
                  <a:schemeClr val="dk1"/>
                </a:solidFill>
                <a:latin typeface="Calibri"/>
                <a:ea typeface="Calibri"/>
                <a:cs typeface="Calibri"/>
                <a:sym typeface="Calibri"/>
              </a:defRPr>
            </a:lvl9pPr>
          </a:lstStyle>
          <a:p>
            <a:endParaRPr/>
          </a:p>
        </p:txBody>
      </p:sp>
      <p:sp>
        <p:nvSpPr>
          <p:cNvPr id="62" name="Google Shape;62;p14"/>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3" name="Google Shape;63;p14"/>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4" name="Google Shape;64;p14"/>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7" name="Google Shape;67;p15"/>
          <p:cNvSpPr txBox="1">
            <a:spLocks noGrp="1"/>
          </p:cNvSpPr>
          <p:nvPr>
            <p:ph type="body" idx="1"/>
          </p:nvPr>
        </p:nvSpPr>
        <p:spPr>
          <a:xfrm rot="5400000">
            <a:off x="286367" y="2822135"/>
            <a:ext cx="6285266" cy="5915025"/>
          </a:xfrm>
          <a:prstGeom prst="rect">
            <a:avLst/>
          </a:prstGeom>
          <a:noFill/>
          <a:ln>
            <a:noFill/>
          </a:ln>
        </p:spPr>
        <p:txBody>
          <a:bodyPr spcFirstLastPara="1" wrap="square" lIns="91425" tIns="45700" rIns="91425" bIns="45700" anchor="t" anchorCtr="0">
            <a:no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68" name="Google Shape;68;p15"/>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9" name="Google Shape;69;p15"/>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0" name="Google Shape;70;p15"/>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1"/>
        <p:cNvGrpSpPr/>
        <p:nvPr/>
      </p:nvGrpSpPr>
      <p:grpSpPr>
        <a:xfrm>
          <a:off x="0" y="0"/>
          <a:ext cx="0" cy="0"/>
          <a:chOff x="0" y="0"/>
          <a:chExt cx="0" cy="0"/>
        </a:xfrm>
      </p:grpSpPr>
      <p:sp>
        <p:nvSpPr>
          <p:cNvPr id="72" name="Google Shape;72;p16"/>
          <p:cNvSpPr txBox="1">
            <a:spLocks noGrp="1"/>
          </p:cNvSpPr>
          <p:nvPr>
            <p:ph type="title"/>
          </p:nvPr>
        </p:nvSpPr>
        <p:spPr>
          <a:xfrm rot="5400000">
            <a:off x="1449696" y="3985464"/>
            <a:ext cx="8394877" cy="1478756"/>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3" name="Google Shape;73;p16"/>
          <p:cNvSpPr txBox="1">
            <a:spLocks noGrp="1"/>
          </p:cNvSpPr>
          <p:nvPr>
            <p:ph type="body" idx="1"/>
          </p:nvPr>
        </p:nvSpPr>
        <p:spPr>
          <a:xfrm rot="5400000">
            <a:off x="-1550679" y="2549570"/>
            <a:ext cx="8394877" cy="4350544"/>
          </a:xfrm>
          <a:prstGeom prst="rect">
            <a:avLst/>
          </a:prstGeom>
          <a:noFill/>
          <a:ln>
            <a:noFill/>
          </a:ln>
        </p:spPr>
        <p:txBody>
          <a:bodyPr spcFirstLastPara="1" wrap="square" lIns="91425" tIns="45700" rIns="91425" bIns="45700" anchor="t" anchorCtr="0">
            <a:no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74" name="Google Shape;74;p16"/>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5" name="Google Shape;75;p16"/>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6" name="Google Shape;76;p16"/>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3"/>
        <p:cNvGrpSpPr/>
        <p:nvPr/>
      </p:nvGrpSpPr>
      <p:grpSpPr>
        <a:xfrm>
          <a:off x="0" y="0"/>
          <a:ext cx="0" cy="0"/>
          <a:chOff x="0" y="0"/>
          <a:chExt cx="0" cy="0"/>
        </a:xfrm>
      </p:grpSpPr>
      <p:sp>
        <p:nvSpPr>
          <p:cNvPr id="84" name="Google Shape;84;p6"/>
          <p:cNvSpPr txBox="1">
            <a:spLocks noGrp="1"/>
          </p:cNvSpPr>
          <p:nvPr>
            <p:ph type="ctrTitle"/>
          </p:nvPr>
        </p:nvSpPr>
        <p:spPr>
          <a:xfrm>
            <a:off x="857250" y="1620838"/>
            <a:ext cx="5143500" cy="3449637"/>
          </a:xfrm>
          <a:prstGeom prst="rect">
            <a:avLst/>
          </a:prstGeom>
          <a:noFill/>
          <a:ln>
            <a:noFill/>
          </a:ln>
        </p:spPr>
        <p:txBody>
          <a:bodyPr spcFirstLastPara="1" wrap="square" lIns="91425" tIns="45700" rIns="91425" bIns="45700" anchor="b" anchorCtr="0">
            <a:noAutofit/>
          </a:bodyPr>
          <a:lstStyle>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5" name="Google Shape;85;p6"/>
          <p:cNvSpPr txBox="1">
            <a:spLocks noGrp="1"/>
          </p:cNvSpPr>
          <p:nvPr>
            <p:ph type="subTitle" idx="1"/>
          </p:nvPr>
        </p:nvSpPr>
        <p:spPr>
          <a:xfrm>
            <a:off x="857250" y="5202238"/>
            <a:ext cx="5143500" cy="2392362"/>
          </a:xfrm>
          <a:prstGeom prst="rect">
            <a:avLst/>
          </a:prstGeom>
          <a:noFill/>
          <a:ln>
            <a:noFill/>
          </a:ln>
        </p:spPr>
        <p:txBody>
          <a:bodyPr spcFirstLastPara="1" wrap="square" lIns="91425" tIns="45700" rIns="91425" bIns="45700" anchor="t" anchorCtr="0">
            <a:noAutofit/>
          </a:bodyPr>
          <a:lstStyle>
            <a:lvl1pPr marR="0" lvl="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R="0" lvl="1"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R="0" lvl="2"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R="0" lvl="4"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R="0" lvl="5"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R="0" lvl="6"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R="0" lvl="7"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R="0" lvl="8"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endParaRPr/>
          </a:p>
        </p:txBody>
      </p:sp>
      <p:sp>
        <p:nvSpPr>
          <p:cNvPr id="86" name="Google Shape;86;p6"/>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7" name="Google Shape;87;p6"/>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8" name="Google Shape;88;p6"/>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89"/>
        <p:cNvGrpSpPr/>
        <p:nvPr/>
      </p:nvGrpSpPr>
      <p:grpSpPr>
        <a:xfrm>
          <a:off x="0" y="0"/>
          <a:ext cx="0" cy="0"/>
          <a:chOff x="0" y="0"/>
          <a:chExt cx="0" cy="0"/>
        </a:xfrm>
      </p:grpSpPr>
      <p:sp>
        <p:nvSpPr>
          <p:cNvPr id="90" name="Google Shape;90;p17"/>
          <p:cNvSpPr txBox="1">
            <a:spLocks noGrp="1"/>
          </p:cNvSpPr>
          <p:nvPr>
            <p:ph type="title"/>
          </p:nvPr>
        </p:nvSpPr>
        <p:spPr>
          <a:xfrm>
            <a:off x="471488" y="527050"/>
            <a:ext cx="5915025" cy="19145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1" name="Google Shape;91;p17"/>
          <p:cNvSpPr txBox="1">
            <a:spLocks noGrp="1"/>
          </p:cNvSpPr>
          <p:nvPr>
            <p:ph type="body" idx="1"/>
          </p:nvPr>
        </p:nvSpPr>
        <p:spPr>
          <a:xfrm>
            <a:off x="471488" y="2636838"/>
            <a:ext cx="5915025" cy="6284912"/>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2" name="Google Shape;92;p17"/>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3" name="Google Shape;93;p17"/>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4" name="Google Shape;94;p17"/>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95"/>
        <p:cNvGrpSpPr/>
        <p:nvPr/>
      </p:nvGrpSpPr>
      <p:grpSpPr>
        <a:xfrm>
          <a:off x="0" y="0"/>
          <a:ext cx="0" cy="0"/>
          <a:chOff x="0" y="0"/>
          <a:chExt cx="0" cy="0"/>
        </a:xfrm>
      </p:grpSpPr>
      <p:sp>
        <p:nvSpPr>
          <p:cNvPr id="96" name="Google Shape;96;p18"/>
          <p:cNvSpPr txBox="1">
            <a:spLocks noGrp="1"/>
          </p:cNvSpPr>
          <p:nvPr>
            <p:ph type="title"/>
          </p:nvPr>
        </p:nvSpPr>
        <p:spPr>
          <a:xfrm>
            <a:off x="468313" y="2470150"/>
            <a:ext cx="5915025" cy="4119563"/>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7" name="Google Shape;97;p18"/>
          <p:cNvSpPr txBox="1">
            <a:spLocks noGrp="1"/>
          </p:cNvSpPr>
          <p:nvPr>
            <p:ph type="body" idx="1"/>
          </p:nvPr>
        </p:nvSpPr>
        <p:spPr>
          <a:xfrm>
            <a:off x="468313" y="6629400"/>
            <a:ext cx="5915025" cy="216693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1pPr>
            <a:lvl2pPr marL="914400" marR="0" lvl="1" indent="-228600" algn="l" rtl="0">
              <a:lnSpc>
                <a:spcPct val="90000"/>
              </a:lnSpc>
              <a:spcBef>
                <a:spcPts val="5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500"/>
              </a:spcBef>
              <a:spcAft>
                <a:spcPts val="0"/>
              </a:spcAft>
              <a:buClr>
                <a:srgbClr val="888888"/>
              </a:buClr>
              <a:buSzPts val="1800"/>
              <a:buFont typeface="Arial"/>
              <a:buNone/>
              <a:defRPr sz="180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9pPr>
          </a:lstStyle>
          <a:p>
            <a:endParaRPr/>
          </a:p>
        </p:txBody>
      </p:sp>
      <p:sp>
        <p:nvSpPr>
          <p:cNvPr id="98" name="Google Shape;98;p18"/>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9" name="Google Shape;99;p18"/>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0" name="Google Shape;100;p18"/>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01"/>
        <p:cNvGrpSpPr/>
        <p:nvPr/>
      </p:nvGrpSpPr>
      <p:grpSpPr>
        <a:xfrm>
          <a:off x="0" y="0"/>
          <a:ext cx="0" cy="0"/>
          <a:chOff x="0" y="0"/>
          <a:chExt cx="0" cy="0"/>
        </a:xfrm>
      </p:grpSpPr>
      <p:sp>
        <p:nvSpPr>
          <p:cNvPr id="102" name="Google Shape;102;p19"/>
          <p:cNvSpPr txBox="1">
            <a:spLocks noGrp="1"/>
          </p:cNvSpPr>
          <p:nvPr>
            <p:ph type="title"/>
          </p:nvPr>
        </p:nvSpPr>
        <p:spPr>
          <a:xfrm>
            <a:off x="471488" y="527050"/>
            <a:ext cx="5915025" cy="19145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03" name="Google Shape;103;p19"/>
          <p:cNvSpPr txBox="1">
            <a:spLocks noGrp="1"/>
          </p:cNvSpPr>
          <p:nvPr>
            <p:ph type="body" idx="1"/>
          </p:nvPr>
        </p:nvSpPr>
        <p:spPr>
          <a:xfrm>
            <a:off x="471488" y="2636838"/>
            <a:ext cx="2881312" cy="6284912"/>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04" name="Google Shape;104;p19"/>
          <p:cNvSpPr txBox="1">
            <a:spLocks noGrp="1"/>
          </p:cNvSpPr>
          <p:nvPr>
            <p:ph type="body" idx="2"/>
          </p:nvPr>
        </p:nvSpPr>
        <p:spPr>
          <a:xfrm>
            <a:off x="3505200" y="2636838"/>
            <a:ext cx="2881313" cy="6284912"/>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05" name="Google Shape;105;p19"/>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6" name="Google Shape;106;p19"/>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7" name="Google Shape;107;p19"/>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08"/>
        <p:cNvGrpSpPr/>
        <p:nvPr/>
      </p:nvGrpSpPr>
      <p:grpSpPr>
        <a:xfrm>
          <a:off x="0" y="0"/>
          <a:ext cx="0" cy="0"/>
          <a:chOff x="0" y="0"/>
          <a:chExt cx="0" cy="0"/>
        </a:xfrm>
      </p:grpSpPr>
      <p:sp>
        <p:nvSpPr>
          <p:cNvPr id="109" name="Google Shape;109;p20"/>
          <p:cNvSpPr txBox="1">
            <a:spLocks noGrp="1"/>
          </p:cNvSpPr>
          <p:nvPr>
            <p:ph type="title"/>
          </p:nvPr>
        </p:nvSpPr>
        <p:spPr>
          <a:xfrm>
            <a:off x="473075" y="527050"/>
            <a:ext cx="5915025" cy="19145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0" name="Google Shape;110;p20"/>
          <p:cNvSpPr txBox="1">
            <a:spLocks noGrp="1"/>
          </p:cNvSpPr>
          <p:nvPr>
            <p:ph type="body" idx="1"/>
          </p:nvPr>
        </p:nvSpPr>
        <p:spPr>
          <a:xfrm>
            <a:off x="473075" y="2428875"/>
            <a:ext cx="2900363" cy="1189038"/>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111" name="Google Shape;111;p20"/>
          <p:cNvSpPr txBox="1">
            <a:spLocks noGrp="1"/>
          </p:cNvSpPr>
          <p:nvPr>
            <p:ph type="body" idx="2"/>
          </p:nvPr>
        </p:nvSpPr>
        <p:spPr>
          <a:xfrm>
            <a:off x="473075" y="3617913"/>
            <a:ext cx="2900363" cy="5322887"/>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12" name="Google Shape;112;p20"/>
          <p:cNvSpPr txBox="1">
            <a:spLocks noGrp="1"/>
          </p:cNvSpPr>
          <p:nvPr>
            <p:ph type="body" idx="3"/>
          </p:nvPr>
        </p:nvSpPr>
        <p:spPr>
          <a:xfrm>
            <a:off x="3471863" y="2428875"/>
            <a:ext cx="2916237" cy="1189038"/>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113" name="Google Shape;113;p20"/>
          <p:cNvSpPr txBox="1">
            <a:spLocks noGrp="1"/>
          </p:cNvSpPr>
          <p:nvPr>
            <p:ph type="body" idx="4"/>
          </p:nvPr>
        </p:nvSpPr>
        <p:spPr>
          <a:xfrm>
            <a:off x="3471863" y="3617913"/>
            <a:ext cx="2916237" cy="5322887"/>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14" name="Google Shape;114;p20"/>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5" name="Google Shape;115;p20"/>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16" name="Google Shape;116;p20"/>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17"/>
        <p:cNvGrpSpPr/>
        <p:nvPr/>
      </p:nvGrpSpPr>
      <p:grpSpPr>
        <a:xfrm>
          <a:off x="0" y="0"/>
          <a:ext cx="0" cy="0"/>
          <a:chOff x="0" y="0"/>
          <a:chExt cx="0" cy="0"/>
        </a:xfrm>
      </p:grpSpPr>
      <p:sp>
        <p:nvSpPr>
          <p:cNvPr id="118" name="Google Shape;118;p21"/>
          <p:cNvSpPr txBox="1">
            <a:spLocks noGrp="1"/>
          </p:cNvSpPr>
          <p:nvPr>
            <p:ph type="title"/>
          </p:nvPr>
        </p:nvSpPr>
        <p:spPr>
          <a:xfrm>
            <a:off x="471488" y="527050"/>
            <a:ext cx="5915025" cy="19145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9" name="Google Shape;119;p21"/>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20" name="Google Shape;120;p21"/>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21" name="Google Shape;121;p21"/>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2"/>
        <p:cNvGrpSpPr/>
        <p:nvPr/>
      </p:nvGrpSpPr>
      <p:grpSpPr>
        <a:xfrm>
          <a:off x="0" y="0"/>
          <a:ext cx="0" cy="0"/>
          <a:chOff x="0" y="0"/>
          <a:chExt cx="0" cy="0"/>
        </a:xfrm>
      </p:grpSpPr>
      <p:sp>
        <p:nvSpPr>
          <p:cNvPr id="123" name="Google Shape;123;p22"/>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24" name="Google Shape;124;p22"/>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25" name="Google Shape;125;p22"/>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26"/>
        <p:cNvGrpSpPr/>
        <p:nvPr/>
      </p:nvGrpSpPr>
      <p:grpSpPr>
        <a:xfrm>
          <a:off x="0" y="0"/>
          <a:ext cx="0" cy="0"/>
          <a:chOff x="0" y="0"/>
          <a:chExt cx="0" cy="0"/>
        </a:xfrm>
      </p:grpSpPr>
      <p:sp>
        <p:nvSpPr>
          <p:cNvPr id="127" name="Google Shape;127;p23"/>
          <p:cNvSpPr txBox="1">
            <a:spLocks noGrp="1"/>
          </p:cNvSpPr>
          <p:nvPr>
            <p:ph type="title"/>
          </p:nvPr>
        </p:nvSpPr>
        <p:spPr>
          <a:xfrm>
            <a:off x="473075" y="660400"/>
            <a:ext cx="2211388" cy="23114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8" name="Google Shape;128;p23"/>
          <p:cNvSpPr txBox="1">
            <a:spLocks noGrp="1"/>
          </p:cNvSpPr>
          <p:nvPr>
            <p:ph type="body" idx="1"/>
          </p:nvPr>
        </p:nvSpPr>
        <p:spPr>
          <a:xfrm>
            <a:off x="2916238" y="1425575"/>
            <a:ext cx="3471862" cy="7040563"/>
          </a:xfrm>
          <a:prstGeom prst="rect">
            <a:avLst/>
          </a:prstGeom>
          <a:noFill/>
          <a:ln>
            <a:noFill/>
          </a:ln>
        </p:spPr>
        <p:txBody>
          <a:bodyPr spcFirstLastPara="1" wrap="square" lIns="91425" tIns="45700" rIns="91425" bIns="45700" anchor="t" anchorCtr="0">
            <a:noAutofit/>
          </a:bodyPr>
          <a:lstStyle>
            <a:lvl1pPr marL="457200" marR="0" lvl="0" indent="-431800" algn="l" rtl="0">
              <a:lnSpc>
                <a:spcPct val="90000"/>
              </a:lnSpc>
              <a:spcBef>
                <a:spcPts val="100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90000"/>
              </a:lnSpc>
              <a:spcBef>
                <a:spcPts val="5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9" name="Google Shape;129;p23"/>
          <p:cNvSpPr txBox="1">
            <a:spLocks noGrp="1"/>
          </p:cNvSpPr>
          <p:nvPr>
            <p:ph type="body" idx="2"/>
          </p:nvPr>
        </p:nvSpPr>
        <p:spPr>
          <a:xfrm>
            <a:off x="473075" y="2971800"/>
            <a:ext cx="2211388" cy="5505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130" name="Google Shape;130;p23"/>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1" name="Google Shape;131;p23"/>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2" name="Google Shape;132;p23"/>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33"/>
        <p:cNvGrpSpPr/>
        <p:nvPr/>
      </p:nvGrpSpPr>
      <p:grpSpPr>
        <a:xfrm>
          <a:off x="0" y="0"/>
          <a:ext cx="0" cy="0"/>
          <a:chOff x="0" y="0"/>
          <a:chExt cx="0" cy="0"/>
        </a:xfrm>
      </p:grpSpPr>
      <p:sp>
        <p:nvSpPr>
          <p:cNvPr id="134" name="Google Shape;134;p24"/>
          <p:cNvSpPr txBox="1">
            <a:spLocks noGrp="1"/>
          </p:cNvSpPr>
          <p:nvPr>
            <p:ph type="title"/>
          </p:nvPr>
        </p:nvSpPr>
        <p:spPr>
          <a:xfrm>
            <a:off x="473075" y="660400"/>
            <a:ext cx="2211388" cy="23114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5" name="Google Shape;135;p24"/>
          <p:cNvSpPr>
            <a:spLocks noGrp="1"/>
          </p:cNvSpPr>
          <p:nvPr>
            <p:ph type="pic" idx="2"/>
          </p:nvPr>
        </p:nvSpPr>
        <p:spPr>
          <a:xfrm>
            <a:off x="2916238" y="1425575"/>
            <a:ext cx="3471862" cy="7040563"/>
          </a:xfrm>
          <a:prstGeom prst="rect">
            <a:avLst/>
          </a:prstGeom>
          <a:noFill/>
          <a:ln>
            <a:noFill/>
          </a:ln>
        </p:spPr>
      </p:sp>
      <p:sp>
        <p:nvSpPr>
          <p:cNvPr id="136" name="Google Shape;136;p24"/>
          <p:cNvSpPr txBox="1">
            <a:spLocks noGrp="1"/>
          </p:cNvSpPr>
          <p:nvPr>
            <p:ph type="body" idx="1"/>
          </p:nvPr>
        </p:nvSpPr>
        <p:spPr>
          <a:xfrm>
            <a:off x="473075" y="2971800"/>
            <a:ext cx="2211388" cy="5505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137" name="Google Shape;137;p24"/>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8" name="Google Shape;138;p24"/>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9" name="Google Shape;139;p24"/>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40"/>
        <p:cNvGrpSpPr/>
        <p:nvPr/>
      </p:nvGrpSpPr>
      <p:grpSpPr>
        <a:xfrm>
          <a:off x="0" y="0"/>
          <a:ext cx="0" cy="0"/>
          <a:chOff x="0" y="0"/>
          <a:chExt cx="0" cy="0"/>
        </a:xfrm>
      </p:grpSpPr>
      <p:sp>
        <p:nvSpPr>
          <p:cNvPr id="141" name="Google Shape;141;p25"/>
          <p:cNvSpPr txBox="1">
            <a:spLocks noGrp="1"/>
          </p:cNvSpPr>
          <p:nvPr>
            <p:ph type="title"/>
          </p:nvPr>
        </p:nvSpPr>
        <p:spPr>
          <a:xfrm>
            <a:off x="471488" y="527050"/>
            <a:ext cx="5915025" cy="19145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2" name="Google Shape;142;p25"/>
          <p:cNvSpPr txBox="1">
            <a:spLocks noGrp="1"/>
          </p:cNvSpPr>
          <p:nvPr>
            <p:ph type="body" idx="1"/>
          </p:nvPr>
        </p:nvSpPr>
        <p:spPr>
          <a:xfrm rot="5400000">
            <a:off x="286544" y="2821782"/>
            <a:ext cx="6284912" cy="5915025"/>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43" name="Google Shape;143;p25"/>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4" name="Google Shape;144;p25"/>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5" name="Google Shape;145;p25"/>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46"/>
        <p:cNvGrpSpPr/>
        <p:nvPr/>
      </p:nvGrpSpPr>
      <p:grpSpPr>
        <a:xfrm>
          <a:off x="0" y="0"/>
          <a:ext cx="0" cy="0"/>
          <a:chOff x="0" y="0"/>
          <a:chExt cx="0" cy="0"/>
        </a:xfrm>
      </p:grpSpPr>
      <p:sp>
        <p:nvSpPr>
          <p:cNvPr id="147" name="Google Shape;147;p26"/>
          <p:cNvSpPr txBox="1">
            <a:spLocks noGrp="1"/>
          </p:cNvSpPr>
          <p:nvPr>
            <p:ph type="title"/>
          </p:nvPr>
        </p:nvSpPr>
        <p:spPr>
          <a:xfrm rot="5400000">
            <a:off x="1450181" y="3985419"/>
            <a:ext cx="8394700" cy="14779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8" name="Google Shape;148;p26"/>
          <p:cNvSpPr txBox="1">
            <a:spLocks noGrp="1"/>
          </p:cNvSpPr>
          <p:nvPr>
            <p:ph type="body" idx="1"/>
          </p:nvPr>
        </p:nvSpPr>
        <p:spPr>
          <a:xfrm rot="5400000">
            <a:off x="-1583531" y="2582069"/>
            <a:ext cx="8394700" cy="4284662"/>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49" name="Google Shape;149;p26"/>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50" name="Google Shape;150;p26"/>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51" name="Google Shape;151;p26"/>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3"/>
        <p:cNvGrpSpPr/>
        <p:nvPr/>
      </p:nvGrpSpPr>
      <p:grpSpPr>
        <a:xfrm>
          <a:off x="0" y="0"/>
          <a:ext cx="0" cy="0"/>
          <a:chOff x="0" y="0"/>
          <a:chExt cx="0" cy="0"/>
        </a:xfrm>
      </p:grpSpPr>
      <p:sp>
        <p:nvSpPr>
          <p:cNvPr id="154" name="Google Shape;154;p28"/>
          <p:cNvSpPr txBox="1">
            <a:spLocks noGrp="1"/>
          </p:cNvSpPr>
          <p:nvPr>
            <p:ph type="ctrTitle"/>
          </p:nvPr>
        </p:nvSpPr>
        <p:spPr>
          <a:xfrm>
            <a:off x="857250" y="1620838"/>
            <a:ext cx="5143500" cy="3449637"/>
          </a:xfrm>
          <a:prstGeom prst="rect">
            <a:avLst/>
          </a:prstGeom>
          <a:noFill/>
          <a:ln>
            <a:noFill/>
          </a:ln>
        </p:spPr>
        <p:txBody>
          <a:bodyPr spcFirstLastPara="1" wrap="square" lIns="91425" tIns="45700" rIns="91425" bIns="45700" anchor="b" anchorCtr="0">
            <a:noAutofit/>
          </a:bodyPr>
          <a:lstStyle>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55" name="Google Shape;155;p28"/>
          <p:cNvSpPr txBox="1">
            <a:spLocks noGrp="1"/>
          </p:cNvSpPr>
          <p:nvPr>
            <p:ph type="subTitle" idx="1"/>
          </p:nvPr>
        </p:nvSpPr>
        <p:spPr>
          <a:xfrm>
            <a:off x="857250" y="5202238"/>
            <a:ext cx="5143500" cy="2392362"/>
          </a:xfrm>
          <a:prstGeom prst="rect">
            <a:avLst/>
          </a:prstGeom>
          <a:noFill/>
          <a:ln>
            <a:noFill/>
          </a:ln>
        </p:spPr>
        <p:txBody>
          <a:bodyPr spcFirstLastPara="1" wrap="square" lIns="91425" tIns="45700" rIns="91425" bIns="45700" anchor="t" anchorCtr="0">
            <a:noAutofit/>
          </a:bodyPr>
          <a:lstStyle>
            <a:lvl1pPr marR="0" lvl="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R="0" lvl="1"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R="0" lvl="2"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R="0" lvl="4"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R="0" lvl="5"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R="0" lvl="6"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R="0" lvl="7"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R="0" lvl="8"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endParaRPr/>
          </a:p>
        </p:txBody>
      </p:sp>
      <p:sp>
        <p:nvSpPr>
          <p:cNvPr id="156" name="Google Shape;156;p28"/>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57" name="Google Shape;157;p28"/>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58" name="Google Shape;158;p28"/>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9"/>
        <p:cNvGrpSpPr/>
        <p:nvPr/>
      </p:nvGrpSpPr>
      <p:grpSpPr>
        <a:xfrm>
          <a:off x="0" y="0"/>
          <a:ext cx="0" cy="0"/>
          <a:chOff x="0" y="0"/>
          <a:chExt cx="0" cy="0"/>
        </a:xfrm>
      </p:grpSpPr>
      <p:sp>
        <p:nvSpPr>
          <p:cNvPr id="160" name="Google Shape;160;p29"/>
          <p:cNvSpPr txBox="1">
            <a:spLocks noGrp="1"/>
          </p:cNvSpPr>
          <p:nvPr>
            <p:ph type="title"/>
          </p:nvPr>
        </p:nvSpPr>
        <p:spPr>
          <a:xfrm>
            <a:off x="471488" y="527050"/>
            <a:ext cx="5915025" cy="19145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61" name="Google Shape;161;p29"/>
          <p:cNvSpPr txBox="1">
            <a:spLocks noGrp="1"/>
          </p:cNvSpPr>
          <p:nvPr>
            <p:ph type="body" idx="1"/>
          </p:nvPr>
        </p:nvSpPr>
        <p:spPr>
          <a:xfrm>
            <a:off x="471488" y="2636838"/>
            <a:ext cx="5915025" cy="6284912"/>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62" name="Google Shape;162;p29"/>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63" name="Google Shape;163;p29"/>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64" name="Google Shape;164;p29"/>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65"/>
        <p:cNvGrpSpPr/>
        <p:nvPr/>
      </p:nvGrpSpPr>
      <p:grpSpPr>
        <a:xfrm>
          <a:off x="0" y="0"/>
          <a:ext cx="0" cy="0"/>
          <a:chOff x="0" y="0"/>
          <a:chExt cx="0" cy="0"/>
        </a:xfrm>
      </p:grpSpPr>
      <p:sp>
        <p:nvSpPr>
          <p:cNvPr id="166" name="Google Shape;166;p30"/>
          <p:cNvSpPr txBox="1">
            <a:spLocks noGrp="1"/>
          </p:cNvSpPr>
          <p:nvPr>
            <p:ph type="title"/>
          </p:nvPr>
        </p:nvSpPr>
        <p:spPr>
          <a:xfrm>
            <a:off x="468313" y="2470150"/>
            <a:ext cx="5915025" cy="4119563"/>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67" name="Google Shape;167;p30"/>
          <p:cNvSpPr txBox="1">
            <a:spLocks noGrp="1"/>
          </p:cNvSpPr>
          <p:nvPr>
            <p:ph type="body" idx="1"/>
          </p:nvPr>
        </p:nvSpPr>
        <p:spPr>
          <a:xfrm>
            <a:off x="468313" y="6629400"/>
            <a:ext cx="5915025" cy="216693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1pPr>
            <a:lvl2pPr marL="914400" marR="0" lvl="1" indent="-228600" algn="l" rtl="0">
              <a:lnSpc>
                <a:spcPct val="90000"/>
              </a:lnSpc>
              <a:spcBef>
                <a:spcPts val="5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500"/>
              </a:spcBef>
              <a:spcAft>
                <a:spcPts val="0"/>
              </a:spcAft>
              <a:buClr>
                <a:srgbClr val="888888"/>
              </a:buClr>
              <a:buSzPts val="1800"/>
              <a:buFont typeface="Arial"/>
              <a:buNone/>
              <a:defRPr sz="180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9pPr>
          </a:lstStyle>
          <a:p>
            <a:endParaRPr/>
          </a:p>
        </p:txBody>
      </p:sp>
      <p:sp>
        <p:nvSpPr>
          <p:cNvPr id="168" name="Google Shape;168;p30"/>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69" name="Google Shape;169;p30"/>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70" name="Google Shape;170;p30"/>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71"/>
        <p:cNvGrpSpPr/>
        <p:nvPr/>
      </p:nvGrpSpPr>
      <p:grpSpPr>
        <a:xfrm>
          <a:off x="0" y="0"/>
          <a:ext cx="0" cy="0"/>
          <a:chOff x="0" y="0"/>
          <a:chExt cx="0" cy="0"/>
        </a:xfrm>
      </p:grpSpPr>
      <p:sp>
        <p:nvSpPr>
          <p:cNvPr id="172" name="Google Shape;172;p31"/>
          <p:cNvSpPr txBox="1">
            <a:spLocks noGrp="1"/>
          </p:cNvSpPr>
          <p:nvPr>
            <p:ph type="title"/>
          </p:nvPr>
        </p:nvSpPr>
        <p:spPr>
          <a:xfrm>
            <a:off x="471488" y="527050"/>
            <a:ext cx="5915025" cy="19145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73" name="Google Shape;173;p31"/>
          <p:cNvSpPr txBox="1">
            <a:spLocks noGrp="1"/>
          </p:cNvSpPr>
          <p:nvPr>
            <p:ph type="body" idx="1"/>
          </p:nvPr>
        </p:nvSpPr>
        <p:spPr>
          <a:xfrm>
            <a:off x="471488" y="2636838"/>
            <a:ext cx="2881312" cy="6284912"/>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74" name="Google Shape;174;p31"/>
          <p:cNvSpPr txBox="1">
            <a:spLocks noGrp="1"/>
          </p:cNvSpPr>
          <p:nvPr>
            <p:ph type="body" idx="2"/>
          </p:nvPr>
        </p:nvSpPr>
        <p:spPr>
          <a:xfrm>
            <a:off x="3505200" y="2636838"/>
            <a:ext cx="2881313" cy="6284912"/>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75" name="Google Shape;175;p31"/>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76" name="Google Shape;176;p31"/>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77" name="Google Shape;177;p31"/>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78"/>
        <p:cNvGrpSpPr/>
        <p:nvPr/>
      </p:nvGrpSpPr>
      <p:grpSpPr>
        <a:xfrm>
          <a:off x="0" y="0"/>
          <a:ext cx="0" cy="0"/>
          <a:chOff x="0" y="0"/>
          <a:chExt cx="0" cy="0"/>
        </a:xfrm>
      </p:grpSpPr>
      <p:sp>
        <p:nvSpPr>
          <p:cNvPr id="179" name="Google Shape;179;p32"/>
          <p:cNvSpPr txBox="1">
            <a:spLocks noGrp="1"/>
          </p:cNvSpPr>
          <p:nvPr>
            <p:ph type="title"/>
          </p:nvPr>
        </p:nvSpPr>
        <p:spPr>
          <a:xfrm>
            <a:off x="473075" y="527050"/>
            <a:ext cx="5915025" cy="19145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80" name="Google Shape;180;p32"/>
          <p:cNvSpPr txBox="1">
            <a:spLocks noGrp="1"/>
          </p:cNvSpPr>
          <p:nvPr>
            <p:ph type="body" idx="1"/>
          </p:nvPr>
        </p:nvSpPr>
        <p:spPr>
          <a:xfrm>
            <a:off x="473075" y="2428875"/>
            <a:ext cx="2900363" cy="1189038"/>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181" name="Google Shape;181;p32"/>
          <p:cNvSpPr txBox="1">
            <a:spLocks noGrp="1"/>
          </p:cNvSpPr>
          <p:nvPr>
            <p:ph type="body" idx="2"/>
          </p:nvPr>
        </p:nvSpPr>
        <p:spPr>
          <a:xfrm>
            <a:off x="473075" y="3617913"/>
            <a:ext cx="2900363" cy="5322887"/>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82" name="Google Shape;182;p32"/>
          <p:cNvSpPr txBox="1">
            <a:spLocks noGrp="1"/>
          </p:cNvSpPr>
          <p:nvPr>
            <p:ph type="body" idx="3"/>
          </p:nvPr>
        </p:nvSpPr>
        <p:spPr>
          <a:xfrm>
            <a:off x="3471863" y="2428875"/>
            <a:ext cx="2916237" cy="1189038"/>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183" name="Google Shape;183;p32"/>
          <p:cNvSpPr txBox="1">
            <a:spLocks noGrp="1"/>
          </p:cNvSpPr>
          <p:nvPr>
            <p:ph type="body" idx="4"/>
          </p:nvPr>
        </p:nvSpPr>
        <p:spPr>
          <a:xfrm>
            <a:off x="3471863" y="3617913"/>
            <a:ext cx="2916237" cy="5322887"/>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84" name="Google Shape;184;p32"/>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85" name="Google Shape;185;p32"/>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86" name="Google Shape;186;p32"/>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87"/>
        <p:cNvGrpSpPr/>
        <p:nvPr/>
      </p:nvGrpSpPr>
      <p:grpSpPr>
        <a:xfrm>
          <a:off x="0" y="0"/>
          <a:ext cx="0" cy="0"/>
          <a:chOff x="0" y="0"/>
          <a:chExt cx="0" cy="0"/>
        </a:xfrm>
      </p:grpSpPr>
      <p:sp>
        <p:nvSpPr>
          <p:cNvPr id="188" name="Google Shape;188;p33"/>
          <p:cNvSpPr txBox="1">
            <a:spLocks noGrp="1"/>
          </p:cNvSpPr>
          <p:nvPr>
            <p:ph type="title"/>
          </p:nvPr>
        </p:nvSpPr>
        <p:spPr>
          <a:xfrm>
            <a:off x="471488" y="527050"/>
            <a:ext cx="5915025" cy="19145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89" name="Google Shape;189;p33"/>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90" name="Google Shape;190;p33"/>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91" name="Google Shape;191;p33"/>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92"/>
        <p:cNvGrpSpPr/>
        <p:nvPr/>
      </p:nvGrpSpPr>
      <p:grpSpPr>
        <a:xfrm>
          <a:off x="0" y="0"/>
          <a:ext cx="0" cy="0"/>
          <a:chOff x="0" y="0"/>
          <a:chExt cx="0" cy="0"/>
        </a:xfrm>
      </p:grpSpPr>
      <p:sp>
        <p:nvSpPr>
          <p:cNvPr id="193" name="Google Shape;193;p34"/>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94" name="Google Shape;194;p34"/>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95" name="Google Shape;195;p34"/>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96"/>
        <p:cNvGrpSpPr/>
        <p:nvPr/>
      </p:nvGrpSpPr>
      <p:grpSpPr>
        <a:xfrm>
          <a:off x="0" y="0"/>
          <a:ext cx="0" cy="0"/>
          <a:chOff x="0" y="0"/>
          <a:chExt cx="0" cy="0"/>
        </a:xfrm>
      </p:grpSpPr>
      <p:sp>
        <p:nvSpPr>
          <p:cNvPr id="197" name="Google Shape;197;p35"/>
          <p:cNvSpPr txBox="1">
            <a:spLocks noGrp="1"/>
          </p:cNvSpPr>
          <p:nvPr>
            <p:ph type="title"/>
          </p:nvPr>
        </p:nvSpPr>
        <p:spPr>
          <a:xfrm>
            <a:off x="473075" y="660400"/>
            <a:ext cx="2211388" cy="23114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98" name="Google Shape;198;p35"/>
          <p:cNvSpPr txBox="1">
            <a:spLocks noGrp="1"/>
          </p:cNvSpPr>
          <p:nvPr>
            <p:ph type="body" idx="1"/>
          </p:nvPr>
        </p:nvSpPr>
        <p:spPr>
          <a:xfrm>
            <a:off x="2916238" y="1425575"/>
            <a:ext cx="3471862" cy="7040563"/>
          </a:xfrm>
          <a:prstGeom prst="rect">
            <a:avLst/>
          </a:prstGeom>
          <a:noFill/>
          <a:ln>
            <a:noFill/>
          </a:ln>
        </p:spPr>
        <p:txBody>
          <a:bodyPr spcFirstLastPara="1" wrap="square" lIns="91425" tIns="45700" rIns="91425" bIns="45700" anchor="t" anchorCtr="0">
            <a:noAutofit/>
          </a:bodyPr>
          <a:lstStyle>
            <a:lvl1pPr marL="457200" marR="0" lvl="0" indent="-431800" algn="l" rtl="0">
              <a:lnSpc>
                <a:spcPct val="90000"/>
              </a:lnSpc>
              <a:spcBef>
                <a:spcPts val="100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90000"/>
              </a:lnSpc>
              <a:spcBef>
                <a:spcPts val="5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99" name="Google Shape;199;p35"/>
          <p:cNvSpPr txBox="1">
            <a:spLocks noGrp="1"/>
          </p:cNvSpPr>
          <p:nvPr>
            <p:ph type="body" idx="2"/>
          </p:nvPr>
        </p:nvSpPr>
        <p:spPr>
          <a:xfrm>
            <a:off x="473075" y="2971800"/>
            <a:ext cx="2211388" cy="5505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200" name="Google Shape;200;p35"/>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01" name="Google Shape;201;p35"/>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02" name="Google Shape;202;p35"/>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03"/>
        <p:cNvGrpSpPr/>
        <p:nvPr/>
      </p:nvGrpSpPr>
      <p:grpSpPr>
        <a:xfrm>
          <a:off x="0" y="0"/>
          <a:ext cx="0" cy="0"/>
          <a:chOff x="0" y="0"/>
          <a:chExt cx="0" cy="0"/>
        </a:xfrm>
      </p:grpSpPr>
      <p:sp>
        <p:nvSpPr>
          <p:cNvPr id="204" name="Google Shape;204;p36"/>
          <p:cNvSpPr txBox="1">
            <a:spLocks noGrp="1"/>
          </p:cNvSpPr>
          <p:nvPr>
            <p:ph type="title"/>
          </p:nvPr>
        </p:nvSpPr>
        <p:spPr>
          <a:xfrm>
            <a:off x="473075" y="660400"/>
            <a:ext cx="2211388" cy="23114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05" name="Google Shape;205;p36"/>
          <p:cNvSpPr>
            <a:spLocks noGrp="1"/>
          </p:cNvSpPr>
          <p:nvPr>
            <p:ph type="pic" idx="2"/>
          </p:nvPr>
        </p:nvSpPr>
        <p:spPr>
          <a:xfrm>
            <a:off x="2916238" y="1425575"/>
            <a:ext cx="3471862" cy="7040563"/>
          </a:xfrm>
          <a:prstGeom prst="rect">
            <a:avLst/>
          </a:prstGeom>
          <a:noFill/>
          <a:ln>
            <a:noFill/>
          </a:ln>
        </p:spPr>
      </p:sp>
      <p:sp>
        <p:nvSpPr>
          <p:cNvPr id="206" name="Google Shape;206;p36"/>
          <p:cNvSpPr txBox="1">
            <a:spLocks noGrp="1"/>
          </p:cNvSpPr>
          <p:nvPr>
            <p:ph type="body" idx="1"/>
          </p:nvPr>
        </p:nvSpPr>
        <p:spPr>
          <a:xfrm>
            <a:off x="473075" y="2971800"/>
            <a:ext cx="2211388" cy="5505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207" name="Google Shape;207;p36"/>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08" name="Google Shape;208;p36"/>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09" name="Google Shape;209;p36"/>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10"/>
        <p:cNvGrpSpPr/>
        <p:nvPr/>
      </p:nvGrpSpPr>
      <p:grpSpPr>
        <a:xfrm>
          <a:off x="0" y="0"/>
          <a:ext cx="0" cy="0"/>
          <a:chOff x="0" y="0"/>
          <a:chExt cx="0" cy="0"/>
        </a:xfrm>
      </p:grpSpPr>
      <p:sp>
        <p:nvSpPr>
          <p:cNvPr id="211" name="Google Shape;211;p37"/>
          <p:cNvSpPr txBox="1">
            <a:spLocks noGrp="1"/>
          </p:cNvSpPr>
          <p:nvPr>
            <p:ph type="title"/>
          </p:nvPr>
        </p:nvSpPr>
        <p:spPr>
          <a:xfrm>
            <a:off x="471488" y="527050"/>
            <a:ext cx="5915025" cy="19145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12" name="Google Shape;212;p37"/>
          <p:cNvSpPr txBox="1">
            <a:spLocks noGrp="1"/>
          </p:cNvSpPr>
          <p:nvPr>
            <p:ph type="body" idx="1"/>
          </p:nvPr>
        </p:nvSpPr>
        <p:spPr>
          <a:xfrm rot="5400000">
            <a:off x="286544" y="2821782"/>
            <a:ext cx="6284912" cy="5915025"/>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13" name="Google Shape;213;p37"/>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14" name="Google Shape;214;p37"/>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15" name="Google Shape;215;p37"/>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16"/>
        <p:cNvGrpSpPr/>
        <p:nvPr/>
      </p:nvGrpSpPr>
      <p:grpSpPr>
        <a:xfrm>
          <a:off x="0" y="0"/>
          <a:ext cx="0" cy="0"/>
          <a:chOff x="0" y="0"/>
          <a:chExt cx="0" cy="0"/>
        </a:xfrm>
      </p:grpSpPr>
      <p:sp>
        <p:nvSpPr>
          <p:cNvPr id="217" name="Google Shape;217;p38"/>
          <p:cNvSpPr txBox="1">
            <a:spLocks noGrp="1"/>
          </p:cNvSpPr>
          <p:nvPr>
            <p:ph type="title"/>
          </p:nvPr>
        </p:nvSpPr>
        <p:spPr>
          <a:xfrm rot="5400000">
            <a:off x="1450181" y="3985419"/>
            <a:ext cx="8394700" cy="1477963"/>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18" name="Google Shape;218;p38"/>
          <p:cNvSpPr txBox="1">
            <a:spLocks noGrp="1"/>
          </p:cNvSpPr>
          <p:nvPr>
            <p:ph type="body" idx="1"/>
          </p:nvPr>
        </p:nvSpPr>
        <p:spPr>
          <a:xfrm rot="5400000">
            <a:off x="-1583531" y="2582069"/>
            <a:ext cx="8394700" cy="4284662"/>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19" name="Google Shape;219;p38"/>
          <p:cNvSpPr txBox="1">
            <a:spLocks noGrp="1"/>
          </p:cNvSpPr>
          <p:nvPr>
            <p:ph type="dt" idx="10"/>
          </p:nvPr>
        </p:nvSpPr>
        <p:spPr>
          <a:xfrm>
            <a:off x="471488" y="9182100"/>
            <a:ext cx="1543050"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20" name="Google Shape;220;p38"/>
          <p:cNvSpPr txBox="1">
            <a:spLocks noGrp="1"/>
          </p:cNvSpPr>
          <p:nvPr>
            <p:ph type="ftr" idx="11"/>
          </p:nvPr>
        </p:nvSpPr>
        <p:spPr>
          <a:xfrm>
            <a:off x="2271713" y="9182100"/>
            <a:ext cx="2314575" cy="5270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21" name="Google Shape;221;p38"/>
          <p:cNvSpPr txBox="1">
            <a:spLocks noGrp="1"/>
          </p:cNvSpPr>
          <p:nvPr>
            <p:ph type="sldNum" idx="12"/>
          </p:nvPr>
        </p:nvSpPr>
        <p:spPr>
          <a:xfrm>
            <a:off x="4843463" y="9182100"/>
            <a:ext cx="1543050" cy="52705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pic>
        <p:nvPicPr>
          <p:cNvPr id="6" name="Google Shape;6;p3" descr="Unity Academy Blackpool"/>
          <p:cNvPicPr preferRelativeResize="0"/>
          <p:nvPr/>
        </p:nvPicPr>
        <p:blipFill rotWithShape="1">
          <a:blip r:embed="rId13">
            <a:alphaModFix/>
          </a:blip>
          <a:srcRect/>
          <a:stretch/>
        </p:blipFill>
        <p:spPr>
          <a:xfrm>
            <a:off x="172277" y="83208"/>
            <a:ext cx="1798795" cy="855255"/>
          </a:xfrm>
          <a:prstGeom prst="rect">
            <a:avLst/>
          </a:prstGeom>
          <a:noFill/>
          <a:ln>
            <a:noFill/>
          </a:ln>
        </p:spPr>
      </p:pic>
      <p:sp>
        <p:nvSpPr>
          <p:cNvPr id="7" name="Google Shape;7;p3"/>
          <p:cNvSpPr/>
          <p:nvPr/>
        </p:nvSpPr>
        <p:spPr>
          <a:xfrm>
            <a:off x="172277" y="992402"/>
            <a:ext cx="2017470" cy="1758639"/>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p3"/>
          <p:cNvSpPr/>
          <p:nvPr/>
        </p:nvSpPr>
        <p:spPr>
          <a:xfrm>
            <a:off x="2238734" y="992402"/>
            <a:ext cx="4547073" cy="1758639"/>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 name="Google Shape;9;p3"/>
          <p:cNvSpPr/>
          <p:nvPr/>
        </p:nvSpPr>
        <p:spPr>
          <a:xfrm>
            <a:off x="172277" y="2808840"/>
            <a:ext cx="2955934" cy="1040555"/>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 name="Google Shape;10;p3"/>
          <p:cNvSpPr txBox="1"/>
          <p:nvPr/>
        </p:nvSpPr>
        <p:spPr>
          <a:xfrm>
            <a:off x="154314" y="1023292"/>
            <a:ext cx="2017470"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i="0" u="sng" strike="noStrike" cap="none">
                <a:solidFill>
                  <a:schemeClr val="dk1"/>
                </a:solidFill>
                <a:latin typeface="Arial"/>
                <a:ea typeface="Arial"/>
                <a:cs typeface="Arial"/>
                <a:sym typeface="Arial"/>
              </a:rPr>
              <a:t>Essential knowledge</a:t>
            </a:r>
            <a:endParaRPr/>
          </a:p>
        </p:txBody>
      </p:sp>
      <p:sp>
        <p:nvSpPr>
          <p:cNvPr id="11" name="Google Shape;11;p3"/>
          <p:cNvSpPr txBox="1"/>
          <p:nvPr/>
        </p:nvSpPr>
        <p:spPr>
          <a:xfrm>
            <a:off x="2220771" y="992402"/>
            <a:ext cx="2017470"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u="sng">
                <a:solidFill>
                  <a:schemeClr val="dk1"/>
                </a:solidFill>
                <a:latin typeface="Arial"/>
                <a:ea typeface="Arial"/>
                <a:cs typeface="Arial"/>
                <a:sym typeface="Arial"/>
              </a:rPr>
              <a:t>Key Vocabulary</a:t>
            </a:r>
            <a:endParaRPr/>
          </a:p>
        </p:txBody>
      </p:sp>
      <p:sp>
        <p:nvSpPr>
          <p:cNvPr id="12" name="Google Shape;12;p3"/>
          <p:cNvSpPr txBox="1"/>
          <p:nvPr/>
        </p:nvSpPr>
        <p:spPr>
          <a:xfrm>
            <a:off x="154314" y="2846896"/>
            <a:ext cx="2017470"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u="sng">
                <a:solidFill>
                  <a:schemeClr val="dk1"/>
                </a:solidFill>
                <a:latin typeface="Arial"/>
                <a:ea typeface="Arial"/>
                <a:cs typeface="Arial"/>
                <a:sym typeface="Arial"/>
              </a:rPr>
              <a:t>Prior learning links</a:t>
            </a:r>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7"/>
        <p:cNvGrpSpPr/>
        <p:nvPr/>
      </p:nvGrpSpPr>
      <p:grpSpPr>
        <a:xfrm>
          <a:off x="0" y="0"/>
          <a:ext cx="0" cy="0"/>
          <a:chOff x="0" y="0"/>
          <a:chExt cx="0" cy="0"/>
        </a:xfrm>
      </p:grpSpPr>
      <p:pic>
        <p:nvPicPr>
          <p:cNvPr id="78" name="Google Shape;78;p5" descr="Unity Academy Blackpool"/>
          <p:cNvPicPr preferRelativeResize="0"/>
          <p:nvPr/>
        </p:nvPicPr>
        <p:blipFill rotWithShape="1">
          <a:blip r:embed="rId13">
            <a:alphaModFix/>
          </a:blip>
          <a:srcRect/>
          <a:stretch/>
        </p:blipFill>
        <p:spPr>
          <a:xfrm>
            <a:off x="172277" y="83208"/>
            <a:ext cx="1798795" cy="855255"/>
          </a:xfrm>
          <a:prstGeom prst="rect">
            <a:avLst/>
          </a:prstGeom>
          <a:noFill/>
          <a:ln>
            <a:noFill/>
          </a:ln>
        </p:spPr>
      </p:pic>
      <p:sp>
        <p:nvSpPr>
          <p:cNvPr id="79" name="Google Shape;79;p5"/>
          <p:cNvSpPr/>
          <p:nvPr/>
        </p:nvSpPr>
        <p:spPr>
          <a:xfrm>
            <a:off x="136180" y="992402"/>
            <a:ext cx="2937971" cy="2881765"/>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0" name="Google Shape;80;p5"/>
          <p:cNvSpPr/>
          <p:nvPr/>
        </p:nvSpPr>
        <p:spPr>
          <a:xfrm>
            <a:off x="3128211" y="992402"/>
            <a:ext cx="3657596" cy="1758639"/>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1" name="Google Shape;81;p5"/>
          <p:cNvSpPr txBox="1"/>
          <p:nvPr/>
        </p:nvSpPr>
        <p:spPr>
          <a:xfrm>
            <a:off x="3110248" y="1023292"/>
            <a:ext cx="2017470"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u="sng">
                <a:solidFill>
                  <a:schemeClr val="dk1"/>
                </a:solidFill>
                <a:latin typeface="Arial"/>
                <a:ea typeface="Arial"/>
                <a:cs typeface="Arial"/>
                <a:sym typeface="Arial"/>
              </a:rPr>
              <a:t>Key Vocabulary</a:t>
            </a:r>
            <a:endParaRPr/>
          </a:p>
        </p:txBody>
      </p:sp>
      <p:sp>
        <p:nvSpPr>
          <p:cNvPr id="82" name="Google Shape;82;p5"/>
          <p:cNvSpPr txBox="1"/>
          <p:nvPr/>
        </p:nvSpPr>
        <p:spPr>
          <a:xfrm>
            <a:off x="172277" y="1023291"/>
            <a:ext cx="2017470"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u="sng">
                <a:solidFill>
                  <a:schemeClr val="dk1"/>
                </a:solidFill>
                <a:latin typeface="Arial"/>
                <a:ea typeface="Arial"/>
                <a:cs typeface="Arial"/>
                <a:sym typeface="Arial"/>
              </a:rPr>
              <a:t>Prior learning links</a:t>
            </a:r>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2"/>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0.png"/><Relationship Id="rId4" Type="http://schemas.openxmlformats.org/officeDocument/2006/relationships/image" Target="../media/image12.png"/><Relationship Id="rId9"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1"/>
          <p:cNvSpPr txBox="1"/>
          <p:nvPr/>
        </p:nvSpPr>
        <p:spPr>
          <a:xfrm>
            <a:off x="2164327" y="169586"/>
            <a:ext cx="625792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dk1"/>
                </a:solidFill>
                <a:latin typeface="Arial"/>
                <a:ea typeface="Arial"/>
                <a:cs typeface="Arial"/>
                <a:sym typeface="Arial"/>
              </a:rPr>
              <a:t>Year 7 – </a:t>
            </a:r>
            <a:r>
              <a:rPr lang="en-GB" sz="1800" dirty="0">
                <a:solidFill>
                  <a:schemeClr val="dk1"/>
                </a:solidFill>
              </a:rPr>
              <a:t>Graphing Data</a:t>
            </a:r>
            <a:endParaRPr dirty="0"/>
          </a:p>
        </p:txBody>
      </p:sp>
      <p:sp>
        <p:nvSpPr>
          <p:cNvPr id="227" name="Google Shape;227;p1"/>
          <p:cNvSpPr txBox="1"/>
          <p:nvPr/>
        </p:nvSpPr>
        <p:spPr>
          <a:xfrm>
            <a:off x="168549" y="3113263"/>
            <a:ext cx="2946300" cy="430847"/>
          </a:xfrm>
          <a:prstGeom prst="rect">
            <a:avLst/>
          </a:prstGeom>
          <a:noFill/>
          <a:ln>
            <a:noFill/>
          </a:ln>
        </p:spPr>
        <p:txBody>
          <a:bodyPr spcFirstLastPara="1" wrap="square" lIns="91425" tIns="45700" rIns="91425" bIns="45700" anchor="t" anchorCtr="0">
            <a:spAutoFit/>
          </a:bodyPr>
          <a:lstStyle/>
          <a:p>
            <a:pPr marL="171450" lvl="0" indent="-171450" algn="l" rtl="0">
              <a:spcBef>
                <a:spcPts val="0"/>
              </a:spcBef>
              <a:spcAft>
                <a:spcPts val="0"/>
              </a:spcAft>
              <a:buClr>
                <a:schemeClr val="dk1"/>
              </a:buClr>
              <a:buSzPts val="1100"/>
              <a:buFont typeface="Arial" panose="020B0604020202020204" pitchFamily="34" charset="0"/>
              <a:buChar char="•"/>
            </a:pPr>
            <a:r>
              <a:rPr lang="en-GB" sz="1100" dirty="0">
                <a:solidFill>
                  <a:schemeClr val="dk1"/>
                </a:solidFill>
                <a:latin typeface="Calibri"/>
                <a:ea typeface="Calibri"/>
                <a:cs typeface="Calibri"/>
                <a:sym typeface="Calibri"/>
              </a:rPr>
              <a:t>Plotting Coordinates</a:t>
            </a:r>
          </a:p>
          <a:p>
            <a:pPr marL="171450" lvl="0" indent="-171450" algn="l" rtl="0">
              <a:spcBef>
                <a:spcPts val="0"/>
              </a:spcBef>
              <a:spcAft>
                <a:spcPts val="0"/>
              </a:spcAft>
              <a:buClr>
                <a:schemeClr val="dk1"/>
              </a:buClr>
              <a:buSzPts val="1100"/>
              <a:buFont typeface="Arial" panose="020B0604020202020204" pitchFamily="34" charset="0"/>
              <a:buChar char="•"/>
            </a:pPr>
            <a:r>
              <a:rPr lang="en-GB" sz="1100" dirty="0">
                <a:solidFill>
                  <a:schemeClr val="dk1"/>
                </a:solidFill>
                <a:latin typeface="Calibri"/>
                <a:ea typeface="Calibri"/>
                <a:cs typeface="Calibri"/>
                <a:sym typeface="Calibri"/>
              </a:rPr>
              <a:t>Averages</a:t>
            </a:r>
          </a:p>
        </p:txBody>
      </p:sp>
      <p:sp>
        <p:nvSpPr>
          <p:cNvPr id="228" name="Google Shape;228;p1"/>
          <p:cNvSpPr/>
          <p:nvPr/>
        </p:nvSpPr>
        <p:spPr>
          <a:xfrm>
            <a:off x="3232150" y="2854777"/>
            <a:ext cx="3517900" cy="1323399"/>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9" name="Google Shape;229;p1"/>
          <p:cNvSpPr txBox="1"/>
          <p:nvPr/>
        </p:nvSpPr>
        <p:spPr>
          <a:xfrm>
            <a:off x="3230038" y="2825751"/>
            <a:ext cx="1868999" cy="13233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b="1" u="sng" dirty="0">
                <a:solidFill>
                  <a:schemeClr val="dk1"/>
                </a:solidFill>
              </a:rPr>
              <a:t>Pictograms</a:t>
            </a:r>
            <a:endParaRPr b="1" u="sng" dirty="0">
              <a:solidFill>
                <a:schemeClr val="dk1"/>
              </a:solidFill>
            </a:endParaRPr>
          </a:p>
          <a:p>
            <a:pPr marL="0" marR="0" lvl="0" indent="0" algn="l" rtl="0">
              <a:spcBef>
                <a:spcPts val="0"/>
              </a:spcBef>
              <a:spcAft>
                <a:spcPts val="0"/>
              </a:spcAft>
              <a:buNone/>
            </a:pPr>
            <a:r>
              <a:rPr lang="en-GB" sz="1100" dirty="0">
                <a:solidFill>
                  <a:schemeClr val="dk1"/>
                </a:solidFill>
              </a:rPr>
              <a:t>Pictograms are where a symbol represents a amount.</a:t>
            </a:r>
          </a:p>
          <a:p>
            <a:pPr marL="0" marR="0" lvl="0" indent="0" algn="l" rtl="0">
              <a:spcBef>
                <a:spcPts val="0"/>
              </a:spcBef>
              <a:spcAft>
                <a:spcPts val="0"/>
              </a:spcAft>
              <a:buNone/>
            </a:pPr>
            <a:r>
              <a:rPr lang="en-GB" sz="1100" dirty="0">
                <a:solidFill>
                  <a:schemeClr val="dk1"/>
                </a:solidFill>
              </a:rPr>
              <a:t>Look below, half a star would represent 1 point, a full star would represent 2.</a:t>
            </a:r>
          </a:p>
        </p:txBody>
      </p:sp>
      <p:sp>
        <p:nvSpPr>
          <p:cNvPr id="230" name="Google Shape;230;p1"/>
          <p:cNvSpPr/>
          <p:nvPr/>
        </p:nvSpPr>
        <p:spPr>
          <a:xfrm>
            <a:off x="175734" y="4245986"/>
            <a:ext cx="6673144" cy="2199645"/>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31" name="Google Shape;231;p1"/>
          <p:cNvSpPr txBox="1"/>
          <p:nvPr/>
        </p:nvSpPr>
        <p:spPr>
          <a:xfrm>
            <a:off x="130845" y="4240733"/>
            <a:ext cx="6680329" cy="49240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b="1" u="sng" dirty="0">
                <a:solidFill>
                  <a:schemeClr val="dk1"/>
                </a:solidFill>
              </a:rPr>
              <a:t>Bar Charts</a:t>
            </a:r>
          </a:p>
          <a:p>
            <a:pPr marL="0" marR="0" lvl="0" indent="0" algn="l" rtl="0">
              <a:spcBef>
                <a:spcPts val="0"/>
              </a:spcBef>
              <a:spcAft>
                <a:spcPts val="0"/>
              </a:spcAft>
              <a:buNone/>
            </a:pPr>
            <a:r>
              <a:rPr lang="en-GB" sz="1200" b="1" u="sng" dirty="0">
                <a:solidFill>
                  <a:schemeClr val="dk1"/>
                </a:solidFill>
              </a:rPr>
              <a:t>Normal Bar Charts</a:t>
            </a:r>
            <a:r>
              <a:rPr lang="en-GB" sz="1200" b="1" dirty="0">
                <a:solidFill>
                  <a:schemeClr val="dk1"/>
                </a:solidFill>
              </a:rPr>
              <a:t>	        </a:t>
            </a:r>
            <a:r>
              <a:rPr lang="en-GB" sz="1200" b="1" u="sng" dirty="0">
                <a:solidFill>
                  <a:schemeClr val="dk1"/>
                </a:solidFill>
              </a:rPr>
              <a:t>Dual Bar Charts</a:t>
            </a:r>
            <a:r>
              <a:rPr lang="en-GB" sz="1200" b="1" dirty="0">
                <a:solidFill>
                  <a:schemeClr val="dk1"/>
                </a:solidFill>
              </a:rPr>
              <a:t>	            </a:t>
            </a:r>
            <a:r>
              <a:rPr lang="en-GB" sz="1200" b="1" u="sng" dirty="0">
                <a:solidFill>
                  <a:schemeClr val="dk1"/>
                </a:solidFill>
              </a:rPr>
              <a:t>Composite Bar Charts</a:t>
            </a:r>
          </a:p>
        </p:txBody>
      </p:sp>
      <p:sp>
        <p:nvSpPr>
          <p:cNvPr id="234" name="Google Shape;234;p1"/>
          <p:cNvSpPr/>
          <p:nvPr/>
        </p:nvSpPr>
        <p:spPr>
          <a:xfrm>
            <a:off x="175733" y="6513829"/>
            <a:ext cx="6673145" cy="3222585"/>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35" name="Google Shape;235;p1"/>
          <p:cNvSpPr txBox="1"/>
          <p:nvPr/>
        </p:nvSpPr>
        <p:spPr>
          <a:xfrm>
            <a:off x="175733" y="6559865"/>
            <a:ext cx="2802000" cy="306233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b="1" u="sng" dirty="0">
                <a:solidFill>
                  <a:schemeClr val="dk1"/>
                </a:solidFill>
              </a:rPr>
              <a:t>Scatter graphs</a:t>
            </a:r>
            <a:endParaRPr lang="en-GB" dirty="0"/>
          </a:p>
          <a:p>
            <a:pPr marL="0" marR="0" lvl="0" indent="0" algn="l" rtl="0">
              <a:spcBef>
                <a:spcPts val="0"/>
              </a:spcBef>
              <a:spcAft>
                <a:spcPts val="0"/>
              </a:spcAft>
              <a:buNone/>
            </a:pPr>
            <a:r>
              <a:rPr lang="en-GB" sz="1100" dirty="0"/>
              <a:t>A scatter diagram typically looks at two sets of data one set represents the y-axis and the other set represents the x-axis</a:t>
            </a:r>
            <a:endParaRPr lang="en-GB" sz="1200" b="1" u="sng" dirty="0"/>
          </a:p>
          <a:p>
            <a:pPr marL="0" marR="0" lvl="0" indent="0" algn="l" rtl="0">
              <a:spcBef>
                <a:spcPts val="0"/>
              </a:spcBef>
              <a:spcAft>
                <a:spcPts val="0"/>
              </a:spcAft>
              <a:buNone/>
            </a:pPr>
            <a:endParaRPr lang="en-GB" sz="1200" b="1" u="sng" dirty="0"/>
          </a:p>
          <a:p>
            <a:pPr marL="0" marR="0" lvl="0" indent="0" algn="l" rtl="0">
              <a:spcBef>
                <a:spcPts val="0"/>
              </a:spcBef>
              <a:spcAft>
                <a:spcPts val="0"/>
              </a:spcAft>
              <a:buNone/>
            </a:pPr>
            <a:endParaRPr lang="en-GB" sz="1200" b="1" u="sng" dirty="0"/>
          </a:p>
          <a:p>
            <a:pPr marL="0" marR="0" lvl="0" indent="0" algn="l" rtl="0">
              <a:spcBef>
                <a:spcPts val="0"/>
              </a:spcBef>
              <a:spcAft>
                <a:spcPts val="0"/>
              </a:spcAft>
              <a:buNone/>
            </a:pPr>
            <a:r>
              <a:rPr lang="en-GB" sz="1200" b="1" u="sng" dirty="0"/>
              <a:t>Line of Best Fit</a:t>
            </a:r>
          </a:p>
          <a:p>
            <a:pPr marL="0" marR="0" lvl="0" indent="0" algn="l" rtl="0">
              <a:spcBef>
                <a:spcPts val="0"/>
              </a:spcBef>
              <a:spcAft>
                <a:spcPts val="0"/>
              </a:spcAft>
              <a:buNone/>
            </a:pPr>
            <a:r>
              <a:rPr lang="en-GB" sz="1100" dirty="0"/>
              <a:t>A straight line that is drawn directly through the diagram as close to as many of the points on the graph as possible.  </a:t>
            </a:r>
            <a:endParaRPr lang="en-GB" sz="1100" b="1" u="sng" dirty="0"/>
          </a:p>
          <a:p>
            <a:pPr marL="0" marR="0" lvl="0" indent="0" algn="l" rtl="0">
              <a:spcBef>
                <a:spcPts val="0"/>
              </a:spcBef>
              <a:spcAft>
                <a:spcPts val="0"/>
              </a:spcAft>
              <a:buNone/>
            </a:pPr>
            <a:endParaRPr lang="en-GB" sz="1100" b="1" u="sng" dirty="0"/>
          </a:p>
          <a:p>
            <a:pPr marL="0" marR="0" lvl="0" indent="0" algn="l" rtl="0">
              <a:spcBef>
                <a:spcPts val="0"/>
              </a:spcBef>
              <a:spcAft>
                <a:spcPts val="0"/>
              </a:spcAft>
              <a:buNone/>
            </a:pPr>
            <a:r>
              <a:rPr lang="en-GB" sz="1100" dirty="0"/>
              <a:t>This is used to interpret the diagram, asking questions such as “Which way is the line going?” “Are the points on the graph close together?” This helps determine “Positive or Negative” and “Weak or Strong”</a:t>
            </a:r>
          </a:p>
        </p:txBody>
      </p:sp>
      <p:sp>
        <p:nvSpPr>
          <p:cNvPr id="236" name="Google Shape;236;p1"/>
          <p:cNvSpPr txBox="1"/>
          <p:nvPr/>
        </p:nvSpPr>
        <p:spPr>
          <a:xfrm>
            <a:off x="2191977" y="1195616"/>
            <a:ext cx="4656900" cy="1615787"/>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GB" sz="1100" dirty="0">
                <a:solidFill>
                  <a:schemeClr val="dk1"/>
                </a:solidFill>
              </a:rPr>
              <a:t>Correlation – A connection between two different variables</a:t>
            </a:r>
          </a:p>
          <a:p>
            <a:pPr marL="0" lvl="0" indent="0" algn="l" rtl="0">
              <a:spcBef>
                <a:spcPts val="0"/>
              </a:spcBef>
              <a:spcAft>
                <a:spcPts val="0"/>
              </a:spcAft>
              <a:buClr>
                <a:schemeClr val="dk1"/>
              </a:buClr>
              <a:buSzPts val="1100"/>
              <a:buFont typeface="Arial"/>
              <a:buNone/>
            </a:pPr>
            <a:r>
              <a:rPr lang="en-GB" sz="1100" dirty="0">
                <a:solidFill>
                  <a:schemeClr val="dk1"/>
                </a:solidFill>
              </a:rPr>
              <a:t>Discrete Data – Countable data that can be categorised</a:t>
            </a:r>
          </a:p>
          <a:p>
            <a:pPr marL="0" lvl="0" indent="0" algn="l" rtl="0">
              <a:spcBef>
                <a:spcPts val="0"/>
              </a:spcBef>
              <a:spcAft>
                <a:spcPts val="0"/>
              </a:spcAft>
              <a:buClr>
                <a:schemeClr val="dk1"/>
              </a:buClr>
              <a:buSzPts val="1100"/>
              <a:buFont typeface="Arial"/>
              <a:buNone/>
            </a:pPr>
            <a:r>
              <a:rPr lang="en-GB" sz="1100" dirty="0">
                <a:solidFill>
                  <a:schemeClr val="dk1"/>
                </a:solidFill>
              </a:rPr>
              <a:t>Continuous Data – Data that is measured and can take any value</a:t>
            </a:r>
          </a:p>
          <a:p>
            <a:pPr marL="0" lvl="0" indent="0" algn="l" rtl="0">
              <a:spcBef>
                <a:spcPts val="0"/>
              </a:spcBef>
              <a:spcAft>
                <a:spcPts val="0"/>
              </a:spcAft>
              <a:buClr>
                <a:schemeClr val="dk1"/>
              </a:buClr>
              <a:buSzPts val="1100"/>
              <a:buFont typeface="Arial"/>
              <a:buNone/>
            </a:pPr>
            <a:r>
              <a:rPr lang="en-GB" sz="1100" dirty="0">
                <a:solidFill>
                  <a:schemeClr val="dk1"/>
                </a:solidFill>
              </a:rPr>
              <a:t>Frequency – the number of times a data value occurs</a:t>
            </a:r>
          </a:p>
          <a:p>
            <a:pPr marL="0" lvl="0" indent="0" algn="l" rtl="0">
              <a:spcBef>
                <a:spcPts val="0"/>
              </a:spcBef>
              <a:spcAft>
                <a:spcPts val="0"/>
              </a:spcAft>
              <a:buClr>
                <a:schemeClr val="dk1"/>
              </a:buClr>
              <a:buSzPts val="1100"/>
              <a:buFont typeface="Arial"/>
              <a:buNone/>
            </a:pPr>
            <a:r>
              <a:rPr lang="en-GB" sz="1100" dirty="0">
                <a:solidFill>
                  <a:schemeClr val="dk1"/>
                </a:solidFill>
              </a:rPr>
              <a:t>Sampling – The group of things you use to check your hypothesis</a:t>
            </a:r>
          </a:p>
          <a:p>
            <a:pPr marL="0" lvl="0" indent="0" algn="l" rtl="0">
              <a:spcBef>
                <a:spcPts val="0"/>
              </a:spcBef>
              <a:spcAft>
                <a:spcPts val="0"/>
              </a:spcAft>
              <a:buClr>
                <a:schemeClr val="dk1"/>
              </a:buClr>
              <a:buSzPts val="1100"/>
              <a:buFont typeface="Arial"/>
              <a:buNone/>
            </a:pPr>
            <a:r>
              <a:rPr lang="en-GB" sz="1100" dirty="0">
                <a:solidFill>
                  <a:schemeClr val="dk1"/>
                </a:solidFill>
              </a:rPr>
              <a:t>Spread – the distance/ how spread out/ variation of data</a:t>
            </a:r>
          </a:p>
          <a:p>
            <a:pPr marL="0" lvl="0" indent="0" algn="l" rtl="0">
              <a:spcBef>
                <a:spcPts val="0"/>
              </a:spcBef>
              <a:spcAft>
                <a:spcPts val="0"/>
              </a:spcAft>
              <a:buClr>
                <a:schemeClr val="dk1"/>
              </a:buClr>
              <a:buSzPts val="1100"/>
              <a:buFont typeface="Arial"/>
              <a:buNone/>
            </a:pPr>
            <a:r>
              <a:rPr lang="en-GB" sz="1100" dirty="0">
                <a:solidFill>
                  <a:schemeClr val="dk1"/>
                </a:solidFill>
              </a:rPr>
              <a:t>Primary Data – Data that you collect yourself</a:t>
            </a:r>
          </a:p>
          <a:p>
            <a:pPr marL="0" lvl="0" indent="0" algn="l" rtl="0">
              <a:spcBef>
                <a:spcPts val="0"/>
              </a:spcBef>
              <a:spcAft>
                <a:spcPts val="0"/>
              </a:spcAft>
              <a:buClr>
                <a:schemeClr val="dk1"/>
              </a:buClr>
              <a:buSzPts val="1100"/>
              <a:buFont typeface="Arial"/>
              <a:buNone/>
            </a:pPr>
            <a:r>
              <a:rPr lang="en-GB" sz="1100" dirty="0">
                <a:solidFill>
                  <a:schemeClr val="dk1"/>
                </a:solidFill>
              </a:rPr>
              <a:t>Secondary Data – Data that is sourced from elsewhere e.g. the internet</a:t>
            </a:r>
          </a:p>
          <a:p>
            <a:pPr marL="0" lvl="0" indent="0" algn="l" rtl="0">
              <a:spcBef>
                <a:spcPts val="0"/>
              </a:spcBef>
              <a:spcAft>
                <a:spcPts val="0"/>
              </a:spcAft>
              <a:buClr>
                <a:schemeClr val="dk1"/>
              </a:buClr>
              <a:buSzPts val="1100"/>
              <a:buFont typeface="Arial"/>
              <a:buNone/>
            </a:pPr>
            <a:endParaRPr lang="en-GB" sz="1100" dirty="0">
              <a:solidFill>
                <a:schemeClr val="dk1"/>
              </a:solidFill>
            </a:endParaRPr>
          </a:p>
        </p:txBody>
      </p:sp>
      <p:sp>
        <p:nvSpPr>
          <p:cNvPr id="237" name="Google Shape;237;p1"/>
          <p:cNvSpPr txBox="1"/>
          <p:nvPr/>
        </p:nvSpPr>
        <p:spPr>
          <a:xfrm>
            <a:off x="181129" y="1195616"/>
            <a:ext cx="1946400" cy="1314600"/>
          </a:xfrm>
          <a:prstGeom prst="rect">
            <a:avLst/>
          </a:prstGeom>
          <a:noFill/>
          <a:ln>
            <a:noFill/>
          </a:ln>
        </p:spPr>
        <p:txBody>
          <a:bodyPr spcFirstLastPara="1" wrap="square" lIns="91425" tIns="91425" rIns="91425" bIns="91425" anchor="t" anchorCtr="0">
            <a:noAutofit/>
          </a:bodyPr>
          <a:lstStyle/>
          <a:p>
            <a:pPr marL="285750" lvl="0" indent="-285750" algn="l" rtl="0">
              <a:spcBef>
                <a:spcPts val="0"/>
              </a:spcBef>
              <a:spcAft>
                <a:spcPts val="0"/>
              </a:spcAft>
              <a:buFont typeface="Arial" panose="020B0604020202020204" pitchFamily="34" charset="0"/>
              <a:buChar char="•"/>
            </a:pPr>
            <a:r>
              <a:rPr lang="en-GB" sz="1100" dirty="0"/>
              <a:t>Be able to read and create pictograms.</a:t>
            </a:r>
          </a:p>
          <a:p>
            <a:pPr marL="285750" lvl="0" indent="-285750" algn="l" rtl="0">
              <a:spcBef>
                <a:spcPts val="0"/>
              </a:spcBef>
              <a:spcAft>
                <a:spcPts val="0"/>
              </a:spcAft>
              <a:buFont typeface="Arial" panose="020B0604020202020204" pitchFamily="34" charset="0"/>
              <a:buChar char="•"/>
            </a:pPr>
            <a:r>
              <a:rPr lang="en-GB" sz="1100" dirty="0"/>
              <a:t>Be able to read and create </a:t>
            </a:r>
            <a:r>
              <a:rPr lang="en-GB" sz="1100"/>
              <a:t>bar charts.</a:t>
            </a:r>
            <a:endParaRPr lang="en-GB" sz="1100" dirty="0"/>
          </a:p>
          <a:p>
            <a:pPr marL="285750" lvl="0" indent="-285750" algn="l" rtl="0">
              <a:spcBef>
                <a:spcPts val="0"/>
              </a:spcBef>
              <a:spcAft>
                <a:spcPts val="0"/>
              </a:spcAft>
              <a:buFont typeface="Arial" panose="020B0604020202020204" pitchFamily="34" charset="0"/>
              <a:buChar char="•"/>
            </a:pPr>
            <a:r>
              <a:rPr lang="en-GB" sz="1100" dirty="0"/>
              <a:t>Be able to draw a line of best fit and describe a correlation.</a:t>
            </a:r>
          </a:p>
        </p:txBody>
      </p:sp>
      <p:sp>
        <p:nvSpPr>
          <p:cNvPr id="20" name="Google Shape;235;p1">
            <a:extLst>
              <a:ext uri="{FF2B5EF4-FFF2-40B4-BE49-F238E27FC236}">
                <a16:creationId xmlns:a16="http://schemas.microsoft.com/office/drawing/2014/main" id="{925911C7-2550-43CC-A68C-2CBC58676A43}"/>
              </a:ext>
            </a:extLst>
          </p:cNvPr>
          <p:cNvSpPr txBox="1"/>
          <p:nvPr/>
        </p:nvSpPr>
        <p:spPr>
          <a:xfrm>
            <a:off x="3232150" y="6610665"/>
            <a:ext cx="2802000" cy="31546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b="1" u="sng" dirty="0">
                <a:solidFill>
                  <a:schemeClr val="dk1"/>
                </a:solidFill>
              </a:rPr>
              <a:t>Correlation</a:t>
            </a:r>
            <a:endParaRPr lang="en-GB" sz="1200" b="1" u="sng" dirty="0"/>
          </a:p>
          <a:p>
            <a:pPr marL="0" marR="0" lvl="0" indent="0" algn="l" rtl="0">
              <a:spcBef>
                <a:spcPts val="0"/>
              </a:spcBef>
              <a:spcAft>
                <a:spcPts val="0"/>
              </a:spcAft>
              <a:buNone/>
            </a:pPr>
            <a:r>
              <a:rPr lang="en-GB" sz="1200" b="1" u="sng" dirty="0"/>
              <a:t>Positive</a:t>
            </a:r>
          </a:p>
          <a:p>
            <a:pPr marL="0" marR="0" lvl="0" indent="0" algn="l" rtl="0">
              <a:spcBef>
                <a:spcPts val="0"/>
              </a:spcBef>
              <a:spcAft>
                <a:spcPts val="0"/>
              </a:spcAft>
              <a:buNone/>
            </a:pPr>
            <a:r>
              <a:rPr lang="en-GB" sz="1100" b="1" u="sng" dirty="0"/>
              <a:t>Strong</a:t>
            </a:r>
            <a:r>
              <a:rPr lang="en-GB" sz="1100" b="1" dirty="0"/>
              <a:t>		</a:t>
            </a:r>
            <a:r>
              <a:rPr lang="en-GB" sz="1100" b="1" u="sng" dirty="0"/>
              <a:t>Weak</a:t>
            </a:r>
          </a:p>
          <a:p>
            <a:pPr marL="0" marR="0" lvl="0" indent="0" algn="l" rtl="0">
              <a:spcBef>
                <a:spcPts val="0"/>
              </a:spcBef>
              <a:spcAft>
                <a:spcPts val="0"/>
              </a:spcAft>
              <a:buNone/>
            </a:pPr>
            <a:endParaRPr lang="en-GB" sz="1100" b="1" u="sng" dirty="0"/>
          </a:p>
          <a:p>
            <a:pPr marL="0" marR="0" lvl="0" indent="0" algn="l" rtl="0">
              <a:spcBef>
                <a:spcPts val="0"/>
              </a:spcBef>
              <a:spcAft>
                <a:spcPts val="0"/>
              </a:spcAft>
              <a:buNone/>
            </a:pPr>
            <a:endParaRPr lang="en-GB" sz="1100" b="1" u="sng" dirty="0"/>
          </a:p>
          <a:p>
            <a:pPr marL="0" marR="0" lvl="0" indent="0" algn="l" rtl="0">
              <a:spcBef>
                <a:spcPts val="0"/>
              </a:spcBef>
              <a:spcAft>
                <a:spcPts val="0"/>
              </a:spcAft>
              <a:buNone/>
            </a:pPr>
            <a:endParaRPr lang="en-GB" sz="1200" b="1" u="sng" dirty="0"/>
          </a:p>
          <a:p>
            <a:pPr marL="0" marR="0" lvl="0" indent="0" algn="l" rtl="0">
              <a:spcBef>
                <a:spcPts val="0"/>
              </a:spcBef>
              <a:spcAft>
                <a:spcPts val="0"/>
              </a:spcAft>
              <a:buNone/>
            </a:pPr>
            <a:endParaRPr lang="en-GB" sz="1200" b="1" u="sng" dirty="0"/>
          </a:p>
          <a:p>
            <a:pPr marL="0" marR="0" lvl="0" indent="0" algn="l" rtl="0">
              <a:spcBef>
                <a:spcPts val="0"/>
              </a:spcBef>
              <a:spcAft>
                <a:spcPts val="0"/>
              </a:spcAft>
              <a:buNone/>
            </a:pPr>
            <a:endParaRPr lang="en-GB" sz="1200" b="1" u="sng" dirty="0"/>
          </a:p>
          <a:p>
            <a:pPr marL="0" marR="0" lvl="0" indent="0" algn="l" rtl="0">
              <a:spcBef>
                <a:spcPts val="0"/>
              </a:spcBef>
              <a:spcAft>
                <a:spcPts val="0"/>
              </a:spcAft>
              <a:buNone/>
            </a:pPr>
            <a:endParaRPr lang="en-GB" sz="1200" b="1" u="sng" dirty="0"/>
          </a:p>
          <a:p>
            <a:pPr marL="0" marR="0" lvl="0" indent="0" algn="l" rtl="0">
              <a:spcBef>
                <a:spcPts val="0"/>
              </a:spcBef>
              <a:spcAft>
                <a:spcPts val="0"/>
              </a:spcAft>
              <a:buNone/>
            </a:pPr>
            <a:r>
              <a:rPr lang="en-GB" sz="1200" b="1" u="sng" dirty="0"/>
              <a:t>Negative</a:t>
            </a:r>
          </a:p>
          <a:p>
            <a:pPr marL="0" marR="0" lvl="0" indent="0" algn="l" rtl="0">
              <a:spcBef>
                <a:spcPts val="0"/>
              </a:spcBef>
              <a:spcAft>
                <a:spcPts val="0"/>
              </a:spcAft>
              <a:buNone/>
            </a:pPr>
            <a:r>
              <a:rPr lang="en-GB" sz="1100" b="1" u="sng" dirty="0"/>
              <a:t>Strong</a:t>
            </a:r>
            <a:r>
              <a:rPr lang="en-GB" sz="1100" b="1" dirty="0"/>
              <a:t>		</a:t>
            </a:r>
            <a:r>
              <a:rPr lang="en-GB" sz="1100" b="1" u="sng" dirty="0"/>
              <a:t>Weak</a:t>
            </a:r>
          </a:p>
          <a:p>
            <a:pPr marL="0" marR="0" lvl="0" indent="0" algn="l" rtl="0">
              <a:spcBef>
                <a:spcPts val="0"/>
              </a:spcBef>
              <a:spcAft>
                <a:spcPts val="0"/>
              </a:spcAft>
              <a:buNone/>
            </a:pPr>
            <a:endParaRPr lang="en-GB" sz="1100" b="1" u="sng" dirty="0"/>
          </a:p>
          <a:p>
            <a:pPr marL="0" marR="0" lvl="0" indent="0" algn="l" rtl="0">
              <a:spcBef>
                <a:spcPts val="0"/>
              </a:spcBef>
              <a:spcAft>
                <a:spcPts val="0"/>
              </a:spcAft>
              <a:buNone/>
            </a:pPr>
            <a:endParaRPr lang="en-GB" sz="1100" b="1" u="sng" dirty="0"/>
          </a:p>
          <a:p>
            <a:pPr marL="0" marR="0" lvl="0" indent="0" algn="l" rtl="0">
              <a:spcBef>
                <a:spcPts val="0"/>
              </a:spcBef>
              <a:spcAft>
                <a:spcPts val="0"/>
              </a:spcAft>
              <a:buNone/>
            </a:pPr>
            <a:endParaRPr lang="en-GB" sz="1100" b="1" u="sng" dirty="0"/>
          </a:p>
          <a:p>
            <a:pPr marL="0" marR="0" lvl="0" indent="0" algn="l" rtl="0">
              <a:spcBef>
                <a:spcPts val="0"/>
              </a:spcBef>
              <a:spcAft>
                <a:spcPts val="0"/>
              </a:spcAft>
              <a:buNone/>
            </a:pPr>
            <a:endParaRPr lang="en-GB" sz="1200" b="1" u="sng" dirty="0"/>
          </a:p>
          <a:p>
            <a:pPr marL="0" marR="0" lvl="0" indent="0" algn="l" rtl="0">
              <a:spcBef>
                <a:spcPts val="0"/>
              </a:spcBef>
              <a:spcAft>
                <a:spcPts val="0"/>
              </a:spcAft>
              <a:buNone/>
            </a:pPr>
            <a:endParaRPr lang="en-GB" sz="1200" b="1" u="sng" dirty="0"/>
          </a:p>
          <a:p>
            <a:pPr marL="0" marR="0" lvl="0" indent="0" algn="l" rtl="0">
              <a:spcBef>
                <a:spcPts val="0"/>
              </a:spcBef>
              <a:spcAft>
                <a:spcPts val="0"/>
              </a:spcAft>
              <a:buNone/>
            </a:pPr>
            <a:endParaRPr lang="en-GB" sz="1200" b="1" u="sng" dirty="0"/>
          </a:p>
        </p:txBody>
      </p:sp>
      <p:pic>
        <p:nvPicPr>
          <p:cNvPr id="5" name="Picture 4">
            <a:extLst>
              <a:ext uri="{FF2B5EF4-FFF2-40B4-BE49-F238E27FC236}">
                <a16:creationId xmlns:a16="http://schemas.microsoft.com/office/drawing/2014/main" id="{BAA02C86-9525-4DEB-BDBE-788D378BB0F4}"/>
              </a:ext>
            </a:extLst>
          </p:cNvPr>
          <p:cNvPicPr>
            <a:picLocks noChangeAspect="1"/>
          </p:cNvPicPr>
          <p:nvPr/>
        </p:nvPicPr>
        <p:blipFill>
          <a:blip r:embed="rId3"/>
          <a:stretch>
            <a:fillRect/>
          </a:stretch>
        </p:blipFill>
        <p:spPr>
          <a:xfrm>
            <a:off x="251542" y="4734997"/>
            <a:ext cx="1390157" cy="1003656"/>
          </a:xfrm>
          <a:prstGeom prst="rect">
            <a:avLst/>
          </a:prstGeom>
        </p:spPr>
      </p:pic>
      <p:pic>
        <p:nvPicPr>
          <p:cNvPr id="11" name="Picture 10">
            <a:extLst>
              <a:ext uri="{FF2B5EF4-FFF2-40B4-BE49-F238E27FC236}">
                <a16:creationId xmlns:a16="http://schemas.microsoft.com/office/drawing/2014/main" id="{11BF0A66-6D8D-4DE8-B481-3FE688CA1FB2}"/>
              </a:ext>
            </a:extLst>
          </p:cNvPr>
          <p:cNvPicPr>
            <a:picLocks noChangeAspect="1"/>
          </p:cNvPicPr>
          <p:nvPr/>
        </p:nvPicPr>
        <p:blipFill>
          <a:blip r:embed="rId4"/>
          <a:stretch>
            <a:fillRect/>
          </a:stretch>
        </p:blipFill>
        <p:spPr>
          <a:xfrm>
            <a:off x="3185190" y="7261420"/>
            <a:ext cx="1558260" cy="992762"/>
          </a:xfrm>
          <a:prstGeom prst="rect">
            <a:avLst/>
          </a:prstGeom>
        </p:spPr>
      </p:pic>
      <p:pic>
        <p:nvPicPr>
          <p:cNvPr id="13" name="Picture 12">
            <a:extLst>
              <a:ext uri="{FF2B5EF4-FFF2-40B4-BE49-F238E27FC236}">
                <a16:creationId xmlns:a16="http://schemas.microsoft.com/office/drawing/2014/main" id="{D37D0CF3-B60F-42DD-B320-14E66B4355AF}"/>
              </a:ext>
            </a:extLst>
          </p:cNvPr>
          <p:cNvPicPr>
            <a:picLocks noChangeAspect="1"/>
          </p:cNvPicPr>
          <p:nvPr/>
        </p:nvPicPr>
        <p:blipFill>
          <a:blip r:embed="rId5"/>
          <a:stretch>
            <a:fillRect/>
          </a:stretch>
        </p:blipFill>
        <p:spPr>
          <a:xfrm>
            <a:off x="5099038" y="7328020"/>
            <a:ext cx="1480205" cy="926162"/>
          </a:xfrm>
          <a:prstGeom prst="rect">
            <a:avLst/>
          </a:prstGeom>
        </p:spPr>
      </p:pic>
      <p:pic>
        <p:nvPicPr>
          <p:cNvPr id="15" name="Picture 14">
            <a:extLst>
              <a:ext uri="{FF2B5EF4-FFF2-40B4-BE49-F238E27FC236}">
                <a16:creationId xmlns:a16="http://schemas.microsoft.com/office/drawing/2014/main" id="{D5257B9D-1A38-40C5-A467-29D2900F33A5}"/>
              </a:ext>
            </a:extLst>
          </p:cNvPr>
          <p:cNvPicPr>
            <a:picLocks noChangeAspect="1"/>
          </p:cNvPicPr>
          <p:nvPr/>
        </p:nvPicPr>
        <p:blipFill>
          <a:blip r:embed="rId6"/>
          <a:stretch>
            <a:fillRect/>
          </a:stretch>
        </p:blipFill>
        <p:spPr>
          <a:xfrm>
            <a:off x="5099037" y="8694269"/>
            <a:ext cx="1583229" cy="1005084"/>
          </a:xfrm>
          <a:prstGeom prst="rect">
            <a:avLst/>
          </a:prstGeom>
        </p:spPr>
      </p:pic>
      <p:pic>
        <p:nvPicPr>
          <p:cNvPr id="17" name="Picture 16">
            <a:extLst>
              <a:ext uri="{FF2B5EF4-FFF2-40B4-BE49-F238E27FC236}">
                <a16:creationId xmlns:a16="http://schemas.microsoft.com/office/drawing/2014/main" id="{E4F2B329-5F8C-4D77-B272-E21148238A40}"/>
              </a:ext>
            </a:extLst>
          </p:cNvPr>
          <p:cNvPicPr>
            <a:picLocks noChangeAspect="1"/>
          </p:cNvPicPr>
          <p:nvPr/>
        </p:nvPicPr>
        <p:blipFill>
          <a:blip r:embed="rId7"/>
          <a:stretch>
            <a:fillRect/>
          </a:stretch>
        </p:blipFill>
        <p:spPr>
          <a:xfrm>
            <a:off x="3305583" y="8694269"/>
            <a:ext cx="1537351" cy="1018942"/>
          </a:xfrm>
          <a:prstGeom prst="rect">
            <a:avLst/>
          </a:prstGeom>
        </p:spPr>
      </p:pic>
      <p:pic>
        <p:nvPicPr>
          <p:cNvPr id="22" name="Picture 21">
            <a:extLst>
              <a:ext uri="{FF2B5EF4-FFF2-40B4-BE49-F238E27FC236}">
                <a16:creationId xmlns:a16="http://schemas.microsoft.com/office/drawing/2014/main" id="{671C94CD-6338-4D6D-9B12-15BE8DA32188}"/>
              </a:ext>
            </a:extLst>
          </p:cNvPr>
          <p:cNvPicPr>
            <a:picLocks noChangeAspect="1"/>
          </p:cNvPicPr>
          <p:nvPr/>
        </p:nvPicPr>
        <p:blipFill>
          <a:blip r:embed="rId8"/>
          <a:stretch>
            <a:fillRect/>
          </a:stretch>
        </p:blipFill>
        <p:spPr>
          <a:xfrm>
            <a:off x="4881051" y="2881886"/>
            <a:ext cx="1868999" cy="741924"/>
          </a:xfrm>
          <a:prstGeom prst="rect">
            <a:avLst/>
          </a:prstGeom>
        </p:spPr>
      </p:pic>
      <p:pic>
        <p:nvPicPr>
          <p:cNvPr id="26" name="Picture 25">
            <a:extLst>
              <a:ext uri="{FF2B5EF4-FFF2-40B4-BE49-F238E27FC236}">
                <a16:creationId xmlns:a16="http://schemas.microsoft.com/office/drawing/2014/main" id="{E89F1361-0A10-440F-9EBD-9136E21B1BBE}"/>
              </a:ext>
            </a:extLst>
          </p:cNvPr>
          <p:cNvPicPr>
            <a:picLocks noChangeAspect="1"/>
          </p:cNvPicPr>
          <p:nvPr/>
        </p:nvPicPr>
        <p:blipFill>
          <a:blip r:embed="rId9"/>
          <a:stretch>
            <a:fillRect/>
          </a:stretch>
        </p:blipFill>
        <p:spPr>
          <a:xfrm>
            <a:off x="2314364" y="4752197"/>
            <a:ext cx="1513798" cy="1070735"/>
          </a:xfrm>
          <a:prstGeom prst="rect">
            <a:avLst/>
          </a:prstGeom>
        </p:spPr>
      </p:pic>
      <p:pic>
        <p:nvPicPr>
          <p:cNvPr id="28" name="Picture 27">
            <a:extLst>
              <a:ext uri="{FF2B5EF4-FFF2-40B4-BE49-F238E27FC236}">
                <a16:creationId xmlns:a16="http://schemas.microsoft.com/office/drawing/2014/main" id="{B5B2B49D-1084-41E5-8701-DE7999E292AB}"/>
              </a:ext>
            </a:extLst>
          </p:cNvPr>
          <p:cNvPicPr>
            <a:picLocks noChangeAspect="1"/>
          </p:cNvPicPr>
          <p:nvPr/>
        </p:nvPicPr>
        <p:blipFill>
          <a:blip r:embed="rId10"/>
          <a:stretch>
            <a:fillRect/>
          </a:stretch>
        </p:blipFill>
        <p:spPr>
          <a:xfrm>
            <a:off x="4365974" y="4733135"/>
            <a:ext cx="1854633" cy="1201479"/>
          </a:xfrm>
          <a:prstGeom prst="rect">
            <a:avLst/>
          </a:prstGeom>
        </p:spPr>
      </p:pic>
      <p:sp>
        <p:nvSpPr>
          <p:cNvPr id="3" name="TextBox 2">
            <a:extLst>
              <a:ext uri="{FF2B5EF4-FFF2-40B4-BE49-F238E27FC236}">
                <a16:creationId xmlns:a16="http://schemas.microsoft.com/office/drawing/2014/main" id="{D58F7E8C-DD12-41EF-8F5B-AA784A978CB5}"/>
              </a:ext>
            </a:extLst>
          </p:cNvPr>
          <p:cNvSpPr txBox="1"/>
          <p:nvPr/>
        </p:nvSpPr>
        <p:spPr>
          <a:xfrm>
            <a:off x="175733" y="5710289"/>
            <a:ext cx="1752047" cy="769441"/>
          </a:xfrm>
          <a:prstGeom prst="rect">
            <a:avLst/>
          </a:prstGeom>
          <a:noFill/>
        </p:spPr>
        <p:txBody>
          <a:bodyPr wrap="square" rtlCol="0">
            <a:spAutoFit/>
          </a:bodyPr>
          <a:lstStyle/>
          <a:p>
            <a:r>
              <a:rPr lang="en-GB" sz="1100" dirty="0"/>
              <a:t>Commonly used when there is only one variable like “How do you get to school”</a:t>
            </a:r>
          </a:p>
        </p:txBody>
      </p:sp>
      <p:sp>
        <p:nvSpPr>
          <p:cNvPr id="23" name="TextBox 22">
            <a:extLst>
              <a:ext uri="{FF2B5EF4-FFF2-40B4-BE49-F238E27FC236}">
                <a16:creationId xmlns:a16="http://schemas.microsoft.com/office/drawing/2014/main" id="{62F3E76D-75DF-4099-9EA1-CA5B1E19CA12}"/>
              </a:ext>
            </a:extLst>
          </p:cNvPr>
          <p:cNvSpPr txBox="1"/>
          <p:nvPr/>
        </p:nvSpPr>
        <p:spPr>
          <a:xfrm>
            <a:off x="2191977" y="5749561"/>
            <a:ext cx="1752047" cy="769441"/>
          </a:xfrm>
          <a:prstGeom prst="rect">
            <a:avLst/>
          </a:prstGeom>
          <a:noFill/>
        </p:spPr>
        <p:txBody>
          <a:bodyPr wrap="square" rtlCol="0">
            <a:spAutoFit/>
          </a:bodyPr>
          <a:lstStyle/>
          <a:p>
            <a:r>
              <a:rPr lang="en-GB" sz="1100" dirty="0"/>
              <a:t>Commonly used when there is two variables like “What is your eye colour and year group?”</a:t>
            </a:r>
          </a:p>
        </p:txBody>
      </p:sp>
      <p:sp>
        <p:nvSpPr>
          <p:cNvPr id="24" name="TextBox 23">
            <a:extLst>
              <a:ext uri="{FF2B5EF4-FFF2-40B4-BE49-F238E27FC236}">
                <a16:creationId xmlns:a16="http://schemas.microsoft.com/office/drawing/2014/main" id="{FB2674E8-181E-40BC-9EF3-641CE650A30B}"/>
              </a:ext>
            </a:extLst>
          </p:cNvPr>
          <p:cNvSpPr txBox="1"/>
          <p:nvPr/>
        </p:nvSpPr>
        <p:spPr>
          <a:xfrm>
            <a:off x="4105275" y="5862898"/>
            <a:ext cx="2752725" cy="430887"/>
          </a:xfrm>
          <a:prstGeom prst="rect">
            <a:avLst/>
          </a:prstGeom>
          <a:noFill/>
        </p:spPr>
        <p:txBody>
          <a:bodyPr wrap="square" rtlCol="0">
            <a:spAutoFit/>
          </a:bodyPr>
          <a:lstStyle/>
          <a:p>
            <a:r>
              <a:rPr lang="en-GB" sz="1100" dirty="0"/>
              <a:t>Commonly used when there is two variables with multiple potential answers. </a:t>
            </a:r>
          </a:p>
        </p:txBody>
      </p:sp>
      <p:pic>
        <p:nvPicPr>
          <p:cNvPr id="2" name="Picture 1">
            <a:extLst>
              <a:ext uri="{FF2B5EF4-FFF2-40B4-BE49-F238E27FC236}">
                <a16:creationId xmlns:a16="http://schemas.microsoft.com/office/drawing/2014/main" id="{6EB3446C-6765-1EC3-6B6D-1E73843A79F6}"/>
              </a:ext>
            </a:extLst>
          </p:cNvPr>
          <p:cNvPicPr>
            <a:picLocks noChangeAspect="1"/>
          </p:cNvPicPr>
          <p:nvPr/>
        </p:nvPicPr>
        <p:blipFill>
          <a:blip r:embed="rId11"/>
          <a:stretch>
            <a:fillRect/>
          </a:stretch>
        </p:blipFill>
        <p:spPr>
          <a:xfrm>
            <a:off x="179105" y="42816"/>
            <a:ext cx="1807549" cy="90948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
          <p:cNvSpPr/>
          <p:nvPr/>
        </p:nvSpPr>
        <p:spPr>
          <a:xfrm>
            <a:off x="3134611" y="2825750"/>
            <a:ext cx="3615439" cy="3975099"/>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6" name="Google Shape;246;p2"/>
          <p:cNvSpPr/>
          <p:nvPr/>
        </p:nvSpPr>
        <p:spPr>
          <a:xfrm>
            <a:off x="3134601" y="2880374"/>
            <a:ext cx="3651150" cy="36471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b="1" u="sng" dirty="0">
                <a:solidFill>
                  <a:schemeClr val="dk1"/>
                </a:solidFill>
              </a:rPr>
              <a:t>Pictograms</a:t>
            </a:r>
          </a:p>
          <a:p>
            <a:pPr marL="0" marR="0" lvl="0" indent="0" algn="l" rtl="0">
              <a:spcBef>
                <a:spcPts val="0"/>
              </a:spcBef>
              <a:spcAft>
                <a:spcPts val="0"/>
              </a:spcAft>
              <a:buNone/>
            </a:pPr>
            <a:endParaRPr lang="en-GB" b="1" u="sng" dirty="0">
              <a:solidFill>
                <a:schemeClr val="dk1"/>
              </a:solidFill>
            </a:endParaRPr>
          </a:p>
          <a:p>
            <a:pPr marL="0" marR="0" lvl="0" indent="0" algn="l" rtl="0">
              <a:spcBef>
                <a:spcPts val="0"/>
              </a:spcBef>
              <a:spcAft>
                <a:spcPts val="0"/>
              </a:spcAft>
              <a:buNone/>
            </a:pPr>
            <a:endParaRPr lang="en-GB" b="1" u="sng" dirty="0">
              <a:solidFill>
                <a:schemeClr val="dk1"/>
              </a:solidFill>
            </a:endParaRPr>
          </a:p>
          <a:p>
            <a:pPr marL="0" marR="0" lvl="0" indent="0" algn="l" rtl="0">
              <a:spcBef>
                <a:spcPts val="0"/>
              </a:spcBef>
              <a:spcAft>
                <a:spcPts val="0"/>
              </a:spcAft>
              <a:buNone/>
            </a:pPr>
            <a:endParaRPr lang="en-GB" b="1" u="sng" dirty="0">
              <a:solidFill>
                <a:schemeClr val="dk1"/>
              </a:solidFill>
            </a:endParaRPr>
          </a:p>
          <a:p>
            <a:pPr marL="0" marR="0" lvl="0" indent="0" algn="l" rtl="0">
              <a:spcBef>
                <a:spcPts val="0"/>
              </a:spcBef>
              <a:spcAft>
                <a:spcPts val="0"/>
              </a:spcAft>
              <a:buNone/>
            </a:pPr>
            <a:endParaRPr lang="en-GB" b="1" u="sng" dirty="0">
              <a:solidFill>
                <a:schemeClr val="dk1"/>
              </a:solidFill>
            </a:endParaRPr>
          </a:p>
          <a:p>
            <a:pPr marL="0" marR="0" lvl="0" indent="0" algn="l" rtl="0">
              <a:spcBef>
                <a:spcPts val="0"/>
              </a:spcBef>
              <a:spcAft>
                <a:spcPts val="0"/>
              </a:spcAft>
              <a:buNone/>
            </a:pPr>
            <a:endParaRPr lang="en-GB" b="1" u="sng" dirty="0">
              <a:solidFill>
                <a:schemeClr val="dk1"/>
              </a:solidFill>
            </a:endParaRPr>
          </a:p>
          <a:p>
            <a:pPr marL="0" marR="0" lvl="0" indent="0" algn="l" rtl="0">
              <a:spcBef>
                <a:spcPts val="0"/>
              </a:spcBef>
              <a:spcAft>
                <a:spcPts val="0"/>
              </a:spcAft>
              <a:buNone/>
            </a:pPr>
            <a:endParaRPr lang="en-GB" b="1" u="sng" dirty="0">
              <a:solidFill>
                <a:schemeClr val="dk1"/>
              </a:solidFill>
            </a:endParaRPr>
          </a:p>
          <a:p>
            <a:pPr marL="0" marR="0" lvl="0" indent="0" algn="l" rtl="0">
              <a:spcBef>
                <a:spcPts val="0"/>
              </a:spcBef>
              <a:spcAft>
                <a:spcPts val="0"/>
              </a:spcAft>
              <a:buNone/>
            </a:pPr>
            <a:endParaRPr lang="en-GB" b="1" u="sng" dirty="0">
              <a:solidFill>
                <a:schemeClr val="dk1"/>
              </a:solidFill>
            </a:endParaRPr>
          </a:p>
          <a:p>
            <a:pPr marL="0" marR="0" lvl="0" indent="0" algn="l" rtl="0">
              <a:spcBef>
                <a:spcPts val="0"/>
              </a:spcBef>
              <a:spcAft>
                <a:spcPts val="0"/>
              </a:spcAft>
              <a:buNone/>
            </a:pPr>
            <a:endParaRPr lang="en-GB" b="1" u="sng" dirty="0">
              <a:solidFill>
                <a:schemeClr val="dk1"/>
              </a:solidFill>
            </a:endParaRPr>
          </a:p>
          <a:p>
            <a:pPr marL="0" marR="0" lvl="0" indent="0" algn="l" rtl="0">
              <a:spcBef>
                <a:spcPts val="0"/>
              </a:spcBef>
              <a:spcAft>
                <a:spcPts val="0"/>
              </a:spcAft>
              <a:buNone/>
            </a:pPr>
            <a:endParaRPr lang="en-GB" b="1" u="sng" dirty="0">
              <a:solidFill>
                <a:schemeClr val="dk1"/>
              </a:solidFill>
            </a:endParaRPr>
          </a:p>
          <a:p>
            <a:pPr marL="0" marR="0" lvl="0" indent="0" algn="l" rtl="0">
              <a:spcBef>
                <a:spcPts val="0"/>
              </a:spcBef>
              <a:spcAft>
                <a:spcPts val="0"/>
              </a:spcAft>
              <a:buNone/>
            </a:pPr>
            <a:r>
              <a:rPr lang="en-GB" sz="1100" dirty="0">
                <a:solidFill>
                  <a:schemeClr val="dk1"/>
                </a:solidFill>
              </a:rPr>
              <a:t>1.) How many hours are represented on Wednesday and Thursday?</a:t>
            </a:r>
          </a:p>
          <a:p>
            <a:pPr marL="0" marR="0" lvl="0" indent="0" algn="l" rtl="0">
              <a:spcBef>
                <a:spcPts val="0"/>
              </a:spcBef>
              <a:spcAft>
                <a:spcPts val="0"/>
              </a:spcAft>
              <a:buNone/>
            </a:pPr>
            <a:r>
              <a:rPr lang="en-GB" b="1" u="sng" dirty="0">
                <a:solidFill>
                  <a:schemeClr val="dk1"/>
                </a:solidFill>
              </a:rPr>
              <a:t> </a:t>
            </a:r>
            <a:endParaRPr lang="en-GB" sz="1100" b="1" u="sng" dirty="0">
              <a:solidFill>
                <a:schemeClr val="dk1"/>
              </a:solidFill>
            </a:endParaRPr>
          </a:p>
          <a:p>
            <a:pPr marL="0" marR="0" lvl="0" indent="0" algn="l" rtl="0">
              <a:spcBef>
                <a:spcPts val="0"/>
              </a:spcBef>
              <a:spcAft>
                <a:spcPts val="0"/>
              </a:spcAft>
              <a:buNone/>
            </a:pPr>
            <a:r>
              <a:rPr lang="en-GB" sz="1100" dirty="0">
                <a:solidFill>
                  <a:schemeClr val="dk1"/>
                </a:solidFill>
              </a:rPr>
              <a:t>2.) How many hours are represented overall?</a:t>
            </a:r>
          </a:p>
          <a:p>
            <a:pPr marL="0" marR="0" lvl="0" indent="0" algn="l" rtl="0">
              <a:spcBef>
                <a:spcPts val="0"/>
              </a:spcBef>
              <a:spcAft>
                <a:spcPts val="0"/>
              </a:spcAft>
              <a:buNone/>
            </a:pPr>
            <a:endParaRPr lang="en-GB" sz="1100" dirty="0">
              <a:solidFill>
                <a:schemeClr val="dk1"/>
              </a:solidFill>
            </a:endParaRPr>
          </a:p>
          <a:p>
            <a:pPr marL="0" marR="0" lvl="0" indent="0" algn="l" rtl="0">
              <a:spcBef>
                <a:spcPts val="0"/>
              </a:spcBef>
              <a:spcAft>
                <a:spcPts val="0"/>
              </a:spcAft>
              <a:buNone/>
            </a:pPr>
            <a:r>
              <a:rPr lang="en-GB" sz="1100" dirty="0">
                <a:solidFill>
                  <a:schemeClr val="dk1"/>
                </a:solidFill>
              </a:rPr>
              <a:t>3.) in total the amount of hours including Friday that should be represented is 24. Show what Friday should look like.</a:t>
            </a:r>
            <a:endParaRPr dirty="0">
              <a:solidFill>
                <a:schemeClr val="dk1"/>
              </a:solidFill>
            </a:endParaRPr>
          </a:p>
        </p:txBody>
      </p:sp>
      <p:sp>
        <p:nvSpPr>
          <p:cNvPr id="247" name="Google Shape;247;p2"/>
          <p:cNvSpPr/>
          <p:nvPr/>
        </p:nvSpPr>
        <p:spPr>
          <a:xfrm>
            <a:off x="129254" y="2880375"/>
            <a:ext cx="2934000" cy="5139510"/>
          </a:xfrm>
          <a:prstGeom prst="rect">
            <a:avLst/>
          </a:prstGeom>
          <a:solidFill>
            <a:schemeClr val="bg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8" name="Google Shape;248;p2"/>
          <p:cNvSpPr/>
          <p:nvPr/>
        </p:nvSpPr>
        <p:spPr>
          <a:xfrm>
            <a:off x="126759" y="8082897"/>
            <a:ext cx="6661963" cy="1777384"/>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0" name="Google Shape;250;p2"/>
          <p:cNvSpPr/>
          <p:nvPr/>
        </p:nvSpPr>
        <p:spPr>
          <a:xfrm>
            <a:off x="3134600" y="6863862"/>
            <a:ext cx="3651150" cy="1219035"/>
          </a:xfrm>
          <a:prstGeom prst="rect">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2" name="Google Shape;252;p2"/>
          <p:cNvSpPr/>
          <p:nvPr/>
        </p:nvSpPr>
        <p:spPr>
          <a:xfrm>
            <a:off x="126759" y="2880375"/>
            <a:ext cx="2838300" cy="18312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b="1" u="sng" dirty="0">
                <a:solidFill>
                  <a:schemeClr val="dk1"/>
                </a:solidFill>
              </a:rPr>
              <a:t>Bar Charts</a:t>
            </a:r>
          </a:p>
          <a:p>
            <a:pPr marL="0" marR="0" lvl="0" indent="0" algn="l" rtl="0">
              <a:spcBef>
                <a:spcPts val="0"/>
              </a:spcBef>
              <a:spcAft>
                <a:spcPts val="0"/>
              </a:spcAft>
              <a:buNone/>
            </a:pPr>
            <a:endParaRPr lang="en-GB" sz="1100" dirty="0">
              <a:solidFill>
                <a:schemeClr val="dk1"/>
              </a:solidFill>
            </a:endParaRPr>
          </a:p>
          <a:p>
            <a:pPr marL="0" marR="0" lvl="0" indent="0" algn="l" rtl="0">
              <a:spcBef>
                <a:spcPts val="0"/>
              </a:spcBef>
              <a:spcAft>
                <a:spcPts val="0"/>
              </a:spcAft>
              <a:buNone/>
            </a:pPr>
            <a:endParaRPr lang="en-GB" sz="1100" dirty="0">
              <a:solidFill>
                <a:schemeClr val="dk1"/>
              </a:solidFill>
            </a:endParaRPr>
          </a:p>
          <a:p>
            <a:pPr marL="0" marR="0" lvl="0" indent="0" algn="l" rtl="0">
              <a:spcBef>
                <a:spcPts val="0"/>
              </a:spcBef>
              <a:spcAft>
                <a:spcPts val="0"/>
              </a:spcAft>
              <a:buNone/>
            </a:pPr>
            <a:endParaRPr lang="en-GB" sz="1100" dirty="0">
              <a:solidFill>
                <a:schemeClr val="dk1"/>
              </a:solidFill>
            </a:endParaRPr>
          </a:p>
          <a:p>
            <a:pPr marL="0" marR="0" lvl="0" indent="0" algn="l" rtl="0">
              <a:spcBef>
                <a:spcPts val="0"/>
              </a:spcBef>
              <a:spcAft>
                <a:spcPts val="0"/>
              </a:spcAft>
              <a:buNone/>
            </a:pPr>
            <a:endParaRPr lang="en-GB" sz="1100" dirty="0">
              <a:solidFill>
                <a:schemeClr val="dk1"/>
              </a:solidFill>
            </a:endParaRPr>
          </a:p>
          <a:p>
            <a:pPr marL="0" marR="0" lvl="0" indent="0" algn="l" rtl="0">
              <a:spcBef>
                <a:spcPts val="0"/>
              </a:spcBef>
              <a:spcAft>
                <a:spcPts val="0"/>
              </a:spcAft>
              <a:buNone/>
            </a:pPr>
            <a:endParaRPr lang="en-GB" sz="1100" dirty="0">
              <a:solidFill>
                <a:schemeClr val="dk1"/>
              </a:solidFill>
            </a:endParaRPr>
          </a:p>
          <a:p>
            <a:pPr marL="0" marR="0" lvl="0" indent="0" algn="l" rtl="0">
              <a:spcBef>
                <a:spcPts val="0"/>
              </a:spcBef>
              <a:spcAft>
                <a:spcPts val="0"/>
              </a:spcAft>
              <a:buNone/>
            </a:pPr>
            <a:endParaRPr lang="en-GB" sz="1100" dirty="0">
              <a:solidFill>
                <a:schemeClr val="dk1"/>
              </a:solidFill>
            </a:endParaRPr>
          </a:p>
          <a:p>
            <a:pPr marL="0" marR="0" lvl="0" indent="0" algn="l" rtl="0">
              <a:spcBef>
                <a:spcPts val="0"/>
              </a:spcBef>
              <a:spcAft>
                <a:spcPts val="0"/>
              </a:spcAft>
              <a:buNone/>
            </a:pPr>
            <a:endParaRPr lang="en-GB" sz="1100" dirty="0">
              <a:solidFill>
                <a:schemeClr val="dk1"/>
              </a:solidFill>
            </a:endParaRPr>
          </a:p>
          <a:p>
            <a:pPr marL="0" marR="0" lvl="0" indent="0" algn="l" rtl="0">
              <a:spcBef>
                <a:spcPts val="0"/>
              </a:spcBef>
              <a:spcAft>
                <a:spcPts val="0"/>
              </a:spcAft>
              <a:buNone/>
            </a:pPr>
            <a:endParaRPr lang="en-GB" sz="1100" dirty="0">
              <a:solidFill>
                <a:schemeClr val="dk1"/>
              </a:solidFill>
            </a:endParaRPr>
          </a:p>
          <a:p>
            <a:pPr marL="0" marR="0" lvl="0" indent="0" algn="l" rtl="0">
              <a:spcBef>
                <a:spcPts val="0"/>
              </a:spcBef>
              <a:spcAft>
                <a:spcPts val="0"/>
              </a:spcAft>
              <a:buNone/>
            </a:pPr>
            <a:endParaRPr lang="en-GB" sz="1100" dirty="0">
              <a:solidFill>
                <a:schemeClr val="dk1"/>
              </a:solidFill>
            </a:endParaRPr>
          </a:p>
        </p:txBody>
      </p:sp>
      <p:sp>
        <p:nvSpPr>
          <p:cNvPr id="253" name="Google Shape;253;p2"/>
          <p:cNvSpPr txBox="1"/>
          <p:nvPr/>
        </p:nvSpPr>
        <p:spPr>
          <a:xfrm>
            <a:off x="2436932" y="255554"/>
            <a:ext cx="625792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dk1"/>
                </a:solidFill>
                <a:latin typeface="Arial"/>
                <a:ea typeface="Arial"/>
                <a:cs typeface="Arial"/>
                <a:sym typeface="Arial"/>
              </a:rPr>
              <a:t>Year 7 – Graphing Data</a:t>
            </a:r>
            <a:endParaRPr dirty="0"/>
          </a:p>
        </p:txBody>
      </p:sp>
      <p:sp>
        <p:nvSpPr>
          <p:cNvPr id="256" name="Google Shape;256;p2"/>
          <p:cNvSpPr txBox="1"/>
          <p:nvPr/>
        </p:nvSpPr>
        <p:spPr>
          <a:xfrm>
            <a:off x="3134600" y="1217925"/>
            <a:ext cx="3492600" cy="1316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t>Define the following key terms: </a:t>
            </a:r>
          </a:p>
          <a:p>
            <a:pPr marL="0" lvl="0" indent="0" algn="l" rtl="0">
              <a:spcBef>
                <a:spcPts val="0"/>
              </a:spcBef>
              <a:spcAft>
                <a:spcPts val="0"/>
              </a:spcAft>
              <a:buNone/>
            </a:pPr>
            <a:r>
              <a:rPr lang="en-GB" sz="1100" dirty="0"/>
              <a:t>Continuous Data – </a:t>
            </a:r>
          </a:p>
          <a:p>
            <a:pPr marL="0" lvl="0" indent="0" algn="l" rtl="0">
              <a:spcBef>
                <a:spcPts val="0"/>
              </a:spcBef>
              <a:spcAft>
                <a:spcPts val="0"/>
              </a:spcAft>
              <a:buNone/>
            </a:pPr>
            <a:endParaRPr lang="en-GB" sz="1100" dirty="0"/>
          </a:p>
          <a:p>
            <a:pPr marL="0" lvl="0" indent="0" algn="l" rtl="0">
              <a:spcBef>
                <a:spcPts val="0"/>
              </a:spcBef>
              <a:spcAft>
                <a:spcPts val="0"/>
              </a:spcAft>
              <a:buNone/>
            </a:pPr>
            <a:r>
              <a:rPr lang="en-GB" sz="1100" dirty="0"/>
              <a:t>Discrete Data –</a:t>
            </a:r>
          </a:p>
          <a:p>
            <a:pPr marL="0" lvl="0" indent="0" algn="l" rtl="0">
              <a:spcBef>
                <a:spcPts val="0"/>
              </a:spcBef>
              <a:spcAft>
                <a:spcPts val="0"/>
              </a:spcAft>
              <a:buNone/>
            </a:pPr>
            <a:endParaRPr lang="en-GB" sz="1100" dirty="0"/>
          </a:p>
          <a:p>
            <a:pPr marL="0" lvl="0" indent="0" algn="l" rtl="0">
              <a:spcBef>
                <a:spcPts val="0"/>
              </a:spcBef>
              <a:spcAft>
                <a:spcPts val="0"/>
              </a:spcAft>
              <a:buNone/>
            </a:pPr>
            <a:r>
              <a:rPr lang="en-GB" sz="1100" dirty="0"/>
              <a:t>Frequency – </a:t>
            </a:r>
          </a:p>
          <a:p>
            <a:pPr marL="0" lvl="0" indent="0" algn="l" rtl="0">
              <a:spcBef>
                <a:spcPts val="0"/>
              </a:spcBef>
              <a:spcAft>
                <a:spcPts val="0"/>
              </a:spcAft>
              <a:buNone/>
            </a:pPr>
            <a:endParaRPr lang="en-GB" sz="1100" dirty="0"/>
          </a:p>
        </p:txBody>
      </p:sp>
      <p:sp>
        <p:nvSpPr>
          <p:cNvPr id="24" name="Google Shape;252;p2">
            <a:extLst>
              <a:ext uri="{FF2B5EF4-FFF2-40B4-BE49-F238E27FC236}">
                <a16:creationId xmlns:a16="http://schemas.microsoft.com/office/drawing/2014/main" id="{2D384609-E705-433F-902B-DD9CB1DBD4C2}"/>
              </a:ext>
            </a:extLst>
          </p:cNvPr>
          <p:cNvSpPr/>
          <p:nvPr/>
        </p:nvSpPr>
        <p:spPr>
          <a:xfrm>
            <a:off x="3134601" y="6853482"/>
            <a:ext cx="3164600" cy="30773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b="1" u="sng" dirty="0">
                <a:solidFill>
                  <a:schemeClr val="dk1"/>
                </a:solidFill>
              </a:rPr>
              <a:t>Scatter Graphs </a:t>
            </a:r>
          </a:p>
        </p:txBody>
      </p:sp>
      <p:pic>
        <p:nvPicPr>
          <p:cNvPr id="3" name="Picture 2">
            <a:extLst>
              <a:ext uri="{FF2B5EF4-FFF2-40B4-BE49-F238E27FC236}">
                <a16:creationId xmlns:a16="http://schemas.microsoft.com/office/drawing/2014/main" id="{5FE0C4ED-8349-4FFB-9D11-7AD0E2BD3D0E}"/>
              </a:ext>
            </a:extLst>
          </p:cNvPr>
          <p:cNvPicPr>
            <a:picLocks noChangeAspect="1"/>
          </p:cNvPicPr>
          <p:nvPr/>
        </p:nvPicPr>
        <p:blipFill>
          <a:blip r:embed="rId3"/>
          <a:stretch>
            <a:fillRect/>
          </a:stretch>
        </p:blipFill>
        <p:spPr>
          <a:xfrm>
            <a:off x="154138" y="3248564"/>
            <a:ext cx="2413114" cy="2266865"/>
          </a:xfrm>
          <a:prstGeom prst="rect">
            <a:avLst/>
          </a:prstGeom>
        </p:spPr>
      </p:pic>
      <p:sp>
        <p:nvSpPr>
          <p:cNvPr id="4" name="TextBox 3">
            <a:extLst>
              <a:ext uri="{FF2B5EF4-FFF2-40B4-BE49-F238E27FC236}">
                <a16:creationId xmlns:a16="http://schemas.microsoft.com/office/drawing/2014/main" id="{273F8C01-C792-45CF-83FF-47EC3039524F}"/>
              </a:ext>
            </a:extLst>
          </p:cNvPr>
          <p:cNvSpPr txBox="1"/>
          <p:nvPr/>
        </p:nvSpPr>
        <p:spPr>
          <a:xfrm>
            <a:off x="154138" y="5557671"/>
            <a:ext cx="2831646" cy="2462213"/>
          </a:xfrm>
          <a:prstGeom prst="rect">
            <a:avLst/>
          </a:prstGeom>
          <a:noFill/>
        </p:spPr>
        <p:txBody>
          <a:bodyPr wrap="square" rtlCol="0">
            <a:spAutoFit/>
          </a:bodyPr>
          <a:lstStyle/>
          <a:p>
            <a:r>
              <a:rPr lang="en-GB" sz="1100" dirty="0"/>
              <a:t>1.) What is the most common colour of car?</a:t>
            </a:r>
          </a:p>
          <a:p>
            <a:endParaRPr lang="en-GB" sz="1100" dirty="0"/>
          </a:p>
          <a:p>
            <a:r>
              <a:rPr lang="en-GB" sz="1100" dirty="0"/>
              <a:t>2.) How many Cars were blue?</a:t>
            </a:r>
          </a:p>
          <a:p>
            <a:endParaRPr lang="en-GB" sz="1100" dirty="0"/>
          </a:p>
          <a:p>
            <a:r>
              <a:rPr lang="en-GB" sz="1100" dirty="0"/>
              <a:t>3.) What is the difference between the blue and black cars?</a:t>
            </a:r>
          </a:p>
          <a:p>
            <a:endParaRPr lang="en-GB" sz="1100" dirty="0"/>
          </a:p>
          <a:p>
            <a:r>
              <a:rPr lang="en-GB" sz="1100" dirty="0"/>
              <a:t>4.) How many cars were there in total?</a:t>
            </a:r>
          </a:p>
          <a:p>
            <a:endParaRPr lang="en-GB" sz="1100" dirty="0"/>
          </a:p>
          <a:p>
            <a:r>
              <a:rPr lang="en-GB" sz="1100" dirty="0"/>
              <a:t>5.) What is the mean amount of cars?</a:t>
            </a:r>
          </a:p>
          <a:p>
            <a:endParaRPr lang="en-GB" sz="1100" dirty="0"/>
          </a:p>
          <a:p>
            <a:r>
              <a:rPr lang="en-GB" sz="1100" dirty="0"/>
              <a:t>6.) What is the range of cars (Largest – smallest)</a:t>
            </a:r>
          </a:p>
        </p:txBody>
      </p:sp>
      <p:pic>
        <p:nvPicPr>
          <p:cNvPr id="6" name="Picture 5">
            <a:extLst>
              <a:ext uri="{FF2B5EF4-FFF2-40B4-BE49-F238E27FC236}">
                <a16:creationId xmlns:a16="http://schemas.microsoft.com/office/drawing/2014/main" id="{6203DBFD-2E63-4B6A-91B4-48F22DB0A5B0}"/>
              </a:ext>
            </a:extLst>
          </p:cNvPr>
          <p:cNvPicPr>
            <a:picLocks noChangeAspect="1"/>
          </p:cNvPicPr>
          <p:nvPr/>
        </p:nvPicPr>
        <p:blipFill>
          <a:blip r:embed="rId4"/>
          <a:stretch>
            <a:fillRect/>
          </a:stretch>
        </p:blipFill>
        <p:spPr>
          <a:xfrm>
            <a:off x="4400550" y="2827741"/>
            <a:ext cx="2330691" cy="2269087"/>
          </a:xfrm>
          <a:prstGeom prst="rect">
            <a:avLst/>
          </a:prstGeom>
        </p:spPr>
      </p:pic>
      <p:sp>
        <p:nvSpPr>
          <p:cNvPr id="7" name="Rectangle 6">
            <a:extLst>
              <a:ext uri="{FF2B5EF4-FFF2-40B4-BE49-F238E27FC236}">
                <a16:creationId xmlns:a16="http://schemas.microsoft.com/office/drawing/2014/main" id="{88B2B244-0855-43AF-9A10-D6C02CB5C2AA}"/>
              </a:ext>
            </a:extLst>
          </p:cNvPr>
          <p:cNvSpPr/>
          <p:nvPr/>
        </p:nvSpPr>
        <p:spPr>
          <a:xfrm>
            <a:off x="3164395" y="8082897"/>
            <a:ext cx="3585655" cy="457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Google Shape;252;p2">
            <a:extLst>
              <a:ext uri="{FF2B5EF4-FFF2-40B4-BE49-F238E27FC236}">
                <a16:creationId xmlns:a16="http://schemas.microsoft.com/office/drawing/2014/main" id="{21DA45F4-F852-4137-ACD3-A6EA92BF0A1E}"/>
              </a:ext>
            </a:extLst>
          </p:cNvPr>
          <p:cNvSpPr/>
          <p:nvPr/>
        </p:nvSpPr>
        <p:spPr>
          <a:xfrm>
            <a:off x="173396" y="8094140"/>
            <a:ext cx="3318633" cy="2615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100" dirty="0">
                <a:solidFill>
                  <a:schemeClr val="dk1"/>
                </a:solidFill>
              </a:rPr>
              <a:t>2.) Draw the line of best fit for each of the graphs</a:t>
            </a:r>
          </a:p>
        </p:txBody>
      </p:sp>
      <p:pic>
        <p:nvPicPr>
          <p:cNvPr id="9" name="Picture 8">
            <a:extLst>
              <a:ext uri="{FF2B5EF4-FFF2-40B4-BE49-F238E27FC236}">
                <a16:creationId xmlns:a16="http://schemas.microsoft.com/office/drawing/2014/main" id="{C4547B5D-1335-4250-8B02-88B845C7F5EB}"/>
              </a:ext>
            </a:extLst>
          </p:cNvPr>
          <p:cNvPicPr>
            <a:picLocks noChangeAspect="1"/>
          </p:cNvPicPr>
          <p:nvPr/>
        </p:nvPicPr>
        <p:blipFill>
          <a:blip r:embed="rId5"/>
          <a:stretch>
            <a:fillRect/>
          </a:stretch>
        </p:blipFill>
        <p:spPr>
          <a:xfrm>
            <a:off x="467310" y="8377081"/>
            <a:ext cx="1597347" cy="1445704"/>
          </a:xfrm>
          <a:prstGeom prst="rect">
            <a:avLst/>
          </a:prstGeom>
        </p:spPr>
      </p:pic>
      <p:pic>
        <p:nvPicPr>
          <p:cNvPr id="11" name="Picture 10">
            <a:extLst>
              <a:ext uri="{FF2B5EF4-FFF2-40B4-BE49-F238E27FC236}">
                <a16:creationId xmlns:a16="http://schemas.microsoft.com/office/drawing/2014/main" id="{29987F60-5D96-4758-B1ED-6F6B0F8146CF}"/>
              </a:ext>
            </a:extLst>
          </p:cNvPr>
          <p:cNvPicPr>
            <a:picLocks noChangeAspect="1"/>
          </p:cNvPicPr>
          <p:nvPr/>
        </p:nvPicPr>
        <p:blipFill>
          <a:blip r:embed="rId6"/>
          <a:stretch>
            <a:fillRect/>
          </a:stretch>
        </p:blipFill>
        <p:spPr>
          <a:xfrm>
            <a:off x="2405208" y="8328615"/>
            <a:ext cx="1826208" cy="1494170"/>
          </a:xfrm>
          <a:prstGeom prst="rect">
            <a:avLst/>
          </a:prstGeom>
        </p:spPr>
      </p:pic>
      <p:sp>
        <p:nvSpPr>
          <p:cNvPr id="12" name="TextBox 11">
            <a:extLst>
              <a:ext uri="{FF2B5EF4-FFF2-40B4-BE49-F238E27FC236}">
                <a16:creationId xmlns:a16="http://schemas.microsoft.com/office/drawing/2014/main" id="{CD8773F6-3E7C-41B3-A82C-B8A9300EED97}"/>
              </a:ext>
            </a:extLst>
          </p:cNvPr>
          <p:cNvSpPr txBox="1"/>
          <p:nvPr/>
        </p:nvSpPr>
        <p:spPr>
          <a:xfrm>
            <a:off x="154138" y="8418722"/>
            <a:ext cx="440948" cy="261610"/>
          </a:xfrm>
          <a:prstGeom prst="rect">
            <a:avLst/>
          </a:prstGeom>
          <a:noFill/>
        </p:spPr>
        <p:txBody>
          <a:bodyPr wrap="square" rtlCol="0">
            <a:spAutoFit/>
          </a:bodyPr>
          <a:lstStyle/>
          <a:p>
            <a:r>
              <a:rPr lang="en-GB" sz="1100" dirty="0"/>
              <a:t>a.)</a:t>
            </a:r>
          </a:p>
        </p:txBody>
      </p:sp>
      <p:sp>
        <p:nvSpPr>
          <p:cNvPr id="28" name="TextBox 27">
            <a:extLst>
              <a:ext uri="{FF2B5EF4-FFF2-40B4-BE49-F238E27FC236}">
                <a16:creationId xmlns:a16="http://schemas.microsoft.com/office/drawing/2014/main" id="{BCAB71CF-A0B5-49C2-9F17-383BF8B20576}"/>
              </a:ext>
            </a:extLst>
          </p:cNvPr>
          <p:cNvSpPr txBox="1"/>
          <p:nvPr/>
        </p:nvSpPr>
        <p:spPr>
          <a:xfrm>
            <a:off x="2184734" y="8418722"/>
            <a:ext cx="440948" cy="261610"/>
          </a:xfrm>
          <a:prstGeom prst="rect">
            <a:avLst/>
          </a:prstGeom>
          <a:noFill/>
        </p:spPr>
        <p:txBody>
          <a:bodyPr wrap="square" rtlCol="0">
            <a:spAutoFit/>
          </a:bodyPr>
          <a:lstStyle/>
          <a:p>
            <a:r>
              <a:rPr lang="en-GB" sz="1100" dirty="0"/>
              <a:t>b.)</a:t>
            </a:r>
          </a:p>
        </p:txBody>
      </p:sp>
      <p:sp>
        <p:nvSpPr>
          <p:cNvPr id="29" name="TextBox 28">
            <a:extLst>
              <a:ext uri="{FF2B5EF4-FFF2-40B4-BE49-F238E27FC236}">
                <a16:creationId xmlns:a16="http://schemas.microsoft.com/office/drawing/2014/main" id="{94EBB6BE-3C22-46C5-AB68-1FD74B8BDD27}"/>
              </a:ext>
            </a:extLst>
          </p:cNvPr>
          <p:cNvSpPr txBox="1"/>
          <p:nvPr/>
        </p:nvSpPr>
        <p:spPr>
          <a:xfrm>
            <a:off x="4180076" y="8418722"/>
            <a:ext cx="440948" cy="261610"/>
          </a:xfrm>
          <a:prstGeom prst="rect">
            <a:avLst/>
          </a:prstGeom>
          <a:noFill/>
        </p:spPr>
        <p:txBody>
          <a:bodyPr wrap="square" rtlCol="0">
            <a:spAutoFit/>
          </a:bodyPr>
          <a:lstStyle/>
          <a:p>
            <a:r>
              <a:rPr lang="en-GB" sz="1100" dirty="0"/>
              <a:t>c.)</a:t>
            </a:r>
          </a:p>
        </p:txBody>
      </p:sp>
      <p:pic>
        <p:nvPicPr>
          <p:cNvPr id="16" name="Picture 15">
            <a:extLst>
              <a:ext uri="{FF2B5EF4-FFF2-40B4-BE49-F238E27FC236}">
                <a16:creationId xmlns:a16="http://schemas.microsoft.com/office/drawing/2014/main" id="{B8F7C0F3-C81D-44F7-93C9-06BE8C5DD307}"/>
              </a:ext>
            </a:extLst>
          </p:cNvPr>
          <p:cNvPicPr>
            <a:picLocks noChangeAspect="1"/>
          </p:cNvPicPr>
          <p:nvPr/>
        </p:nvPicPr>
        <p:blipFill>
          <a:blip r:embed="rId7"/>
          <a:stretch>
            <a:fillRect/>
          </a:stretch>
        </p:blipFill>
        <p:spPr>
          <a:xfrm>
            <a:off x="4532054" y="8236308"/>
            <a:ext cx="1643363" cy="1586477"/>
          </a:xfrm>
          <a:prstGeom prst="rect">
            <a:avLst/>
          </a:prstGeom>
        </p:spPr>
      </p:pic>
      <p:sp>
        <p:nvSpPr>
          <p:cNvPr id="17" name="TextBox 16">
            <a:extLst>
              <a:ext uri="{FF2B5EF4-FFF2-40B4-BE49-F238E27FC236}">
                <a16:creationId xmlns:a16="http://schemas.microsoft.com/office/drawing/2014/main" id="{23D30331-D64B-4C01-BCDC-09D5A0A60CE8}"/>
              </a:ext>
            </a:extLst>
          </p:cNvPr>
          <p:cNvSpPr txBox="1"/>
          <p:nvPr/>
        </p:nvSpPr>
        <p:spPr>
          <a:xfrm>
            <a:off x="3164395" y="7126845"/>
            <a:ext cx="3564351" cy="938719"/>
          </a:xfrm>
          <a:prstGeom prst="rect">
            <a:avLst/>
          </a:prstGeom>
          <a:noFill/>
        </p:spPr>
        <p:txBody>
          <a:bodyPr wrap="square" rtlCol="0">
            <a:spAutoFit/>
          </a:bodyPr>
          <a:lstStyle/>
          <a:p>
            <a:r>
              <a:rPr lang="en-GB" sz="1100" dirty="0"/>
              <a:t>1a.) What are the three ways we can describe the correlation of a scatter graph?</a:t>
            </a:r>
          </a:p>
          <a:p>
            <a:endParaRPr lang="en-GB" sz="1100" dirty="0"/>
          </a:p>
          <a:p>
            <a:r>
              <a:rPr lang="en-GB" sz="1100" dirty="0"/>
              <a:t>1b.) What is the name of the line drawn to be able to see correlation in a scatter graph?</a:t>
            </a:r>
          </a:p>
        </p:txBody>
      </p:sp>
      <p:pic>
        <p:nvPicPr>
          <p:cNvPr id="5" name="Picture 4">
            <a:extLst>
              <a:ext uri="{FF2B5EF4-FFF2-40B4-BE49-F238E27FC236}">
                <a16:creationId xmlns:a16="http://schemas.microsoft.com/office/drawing/2014/main" id="{2BB55946-863E-42BE-BE01-03367BD96E77}"/>
              </a:ext>
            </a:extLst>
          </p:cNvPr>
          <p:cNvPicPr>
            <a:picLocks noChangeAspect="1"/>
          </p:cNvPicPr>
          <p:nvPr/>
        </p:nvPicPr>
        <p:blipFill>
          <a:blip r:embed="rId8"/>
          <a:stretch>
            <a:fillRect/>
          </a:stretch>
        </p:blipFill>
        <p:spPr>
          <a:xfrm>
            <a:off x="1739345" y="1302142"/>
            <a:ext cx="1302481" cy="1481393"/>
          </a:xfrm>
          <a:prstGeom prst="rect">
            <a:avLst/>
          </a:prstGeom>
        </p:spPr>
      </p:pic>
      <p:pic>
        <p:nvPicPr>
          <p:cNvPr id="10" name="Picture 9">
            <a:extLst>
              <a:ext uri="{FF2B5EF4-FFF2-40B4-BE49-F238E27FC236}">
                <a16:creationId xmlns:a16="http://schemas.microsoft.com/office/drawing/2014/main" id="{D53157EE-949F-4FE2-ABC1-284D138D1B97}"/>
              </a:ext>
            </a:extLst>
          </p:cNvPr>
          <p:cNvPicPr>
            <a:picLocks noChangeAspect="1"/>
          </p:cNvPicPr>
          <p:nvPr/>
        </p:nvPicPr>
        <p:blipFill>
          <a:blip r:embed="rId9"/>
          <a:stretch>
            <a:fillRect/>
          </a:stretch>
        </p:blipFill>
        <p:spPr>
          <a:xfrm>
            <a:off x="820670" y="1528813"/>
            <a:ext cx="775584" cy="1309320"/>
          </a:xfrm>
          <a:prstGeom prst="rect">
            <a:avLst/>
          </a:prstGeom>
        </p:spPr>
      </p:pic>
      <p:sp>
        <p:nvSpPr>
          <p:cNvPr id="13" name="TextBox 12">
            <a:extLst>
              <a:ext uri="{FF2B5EF4-FFF2-40B4-BE49-F238E27FC236}">
                <a16:creationId xmlns:a16="http://schemas.microsoft.com/office/drawing/2014/main" id="{6B015F95-AC31-4EFC-B57C-58FCB9F10017}"/>
              </a:ext>
            </a:extLst>
          </p:cNvPr>
          <p:cNvSpPr txBox="1"/>
          <p:nvPr/>
        </p:nvSpPr>
        <p:spPr>
          <a:xfrm>
            <a:off x="230800" y="1329197"/>
            <a:ext cx="1598000" cy="261610"/>
          </a:xfrm>
          <a:prstGeom prst="rect">
            <a:avLst/>
          </a:prstGeom>
          <a:noFill/>
        </p:spPr>
        <p:txBody>
          <a:bodyPr wrap="square" rtlCol="0">
            <a:spAutoFit/>
          </a:bodyPr>
          <a:lstStyle/>
          <a:p>
            <a:r>
              <a:rPr lang="en-GB" sz="1100" dirty="0"/>
              <a:t>Plot these coordinates</a:t>
            </a:r>
          </a:p>
        </p:txBody>
      </p:sp>
      <p:pic>
        <p:nvPicPr>
          <p:cNvPr id="2" name="Picture 1">
            <a:extLst>
              <a:ext uri="{FF2B5EF4-FFF2-40B4-BE49-F238E27FC236}">
                <a16:creationId xmlns:a16="http://schemas.microsoft.com/office/drawing/2014/main" id="{D862CE96-A487-7CAB-EAD2-15A7715A07B5}"/>
              </a:ext>
            </a:extLst>
          </p:cNvPr>
          <p:cNvPicPr>
            <a:picLocks noChangeAspect="1"/>
          </p:cNvPicPr>
          <p:nvPr/>
        </p:nvPicPr>
        <p:blipFill>
          <a:blip r:embed="rId10"/>
          <a:stretch>
            <a:fillRect/>
          </a:stretch>
        </p:blipFill>
        <p:spPr>
          <a:xfrm>
            <a:off x="179105" y="42816"/>
            <a:ext cx="1807549" cy="90948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Custom Design">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E935E8212CA504F9454DD16E254539B" ma:contentTypeVersion="18" ma:contentTypeDescription="Create a new document." ma:contentTypeScope="" ma:versionID="5de424942addd924e090689d0f10473c">
  <xsd:schema xmlns:xsd="http://www.w3.org/2001/XMLSchema" xmlns:xs="http://www.w3.org/2001/XMLSchema" xmlns:p="http://schemas.microsoft.com/office/2006/metadata/properties" xmlns:ns2="100964db-d436-474d-b180-2754017d2744" xmlns:ns3="25282912-017c-4221-86bb-52eb7cb208d2" targetNamespace="http://schemas.microsoft.com/office/2006/metadata/properties" ma:root="true" ma:fieldsID="5b30a6b2ce5b280c2c512cb255ea64f1" ns2:_="" ns3:_="">
    <xsd:import namespace="100964db-d436-474d-b180-2754017d2744"/>
    <xsd:import namespace="25282912-017c-4221-86bb-52eb7cb208d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3:TaxCatchAll" minOccurs="0"/>
                <xsd:element ref="ns2:MediaServiceOCR" minOccurs="0"/>
                <xsd:element ref="ns2:MediaServiceGenerationTime" minOccurs="0"/>
                <xsd:element ref="ns2:MediaServiceEventHashCode" minOccurs="0"/>
                <xsd:element ref="ns2:lcf76f155ced4ddcb4097134ff3c332f" minOccurs="0"/>
                <xsd:element ref="ns2:MediaServiceObjectDetectorVersions" minOccurs="0"/>
                <xsd:element ref="ns2:MediaServiceSearchPropertie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0964db-d436-474d-b180-2754017d274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60063869-38f1-419a-87f7-68f1e617908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descrip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5282912-017c-4221-86bb-52eb7cb208d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7b24fb89-f7a5-46d6-8105-37382a6c7f56}" ma:internalName="TaxCatchAll" ma:showField="CatchAllData" ma:web="25282912-017c-4221-86bb-52eb7cb208d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00964db-d436-474d-b180-2754017d2744">
      <Terms xmlns="http://schemas.microsoft.com/office/infopath/2007/PartnerControls"/>
    </lcf76f155ced4ddcb4097134ff3c332f>
    <TaxCatchAll xmlns="25282912-017c-4221-86bb-52eb7cb208d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46AC795-9D54-4AE1-B0F2-EAFB6EFE4529}"/>
</file>

<file path=customXml/itemProps2.xml><?xml version="1.0" encoding="utf-8"?>
<ds:datastoreItem xmlns:ds="http://schemas.openxmlformats.org/officeDocument/2006/customXml" ds:itemID="{DD32CBE6-09A0-479C-9654-B3DEA4EC4FD6}">
  <ds:schemaRefs>
    <ds:schemaRef ds:uri="http://schemas.microsoft.com/office/2006/metadata/properties"/>
    <ds:schemaRef ds:uri="http://schemas.microsoft.com/office/infopath/2007/PartnerControls"/>
    <ds:schemaRef ds:uri="100964db-d436-474d-b180-2754017d2744"/>
    <ds:schemaRef ds:uri="25282912-017c-4221-86bb-52eb7cb208d2"/>
  </ds:schemaRefs>
</ds:datastoreItem>
</file>

<file path=customXml/itemProps3.xml><?xml version="1.0" encoding="utf-8"?>
<ds:datastoreItem xmlns:ds="http://schemas.openxmlformats.org/officeDocument/2006/customXml" ds:itemID="{03FDB74A-469D-442F-A159-F29C7F30D35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1913</TotalTime>
  <Words>517</Words>
  <Application>Microsoft Office PowerPoint</Application>
  <PresentationFormat>A4 Paper (210x297 mm)</PresentationFormat>
  <Paragraphs>95</Paragraphs>
  <Slides>2</Slides>
  <Notes>2</Notes>
  <HiddenSlides>0</HiddenSlides>
  <MMClips>0</MMClips>
  <ScaleCrop>false</ScaleCrop>
  <HeadingPairs>
    <vt:vector size="6" baseType="variant">
      <vt:variant>
        <vt:lpstr>Fonts Used</vt:lpstr>
      </vt:variant>
      <vt:variant>
        <vt:i4>2</vt:i4>
      </vt:variant>
      <vt:variant>
        <vt:lpstr>Theme</vt:lpstr>
      </vt:variant>
      <vt:variant>
        <vt:i4>3</vt:i4>
      </vt:variant>
      <vt:variant>
        <vt:lpstr>Slide Titles</vt:lpstr>
      </vt:variant>
      <vt:variant>
        <vt:i4>2</vt:i4>
      </vt:variant>
    </vt:vector>
  </HeadingPairs>
  <TitlesOfParts>
    <vt:vector size="7" baseType="lpstr">
      <vt:lpstr>Arial</vt:lpstr>
      <vt:lpstr>Calibri</vt:lpstr>
      <vt:lpstr>Office Theme</vt:lpstr>
      <vt:lpstr>Custom Design</vt:lpstr>
      <vt:lpstr>1_Custom Design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Bentley</dc:creator>
  <cp:lastModifiedBy>Mrs L Webster</cp:lastModifiedBy>
  <cp:revision>21</cp:revision>
  <dcterms:created xsi:type="dcterms:W3CDTF">2024-01-23T10:53:54Z</dcterms:created>
  <dcterms:modified xsi:type="dcterms:W3CDTF">2026-06-23T14:03:06Z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r8>1763800</vt:r8>
  </property>
  <property fmtid="{D5CDD505-2E9C-101B-9397-08002B2CF9AE}" pid="3" name="ContentTypeId">
    <vt:lpwstr>0x0101009E935E8212CA504F9454DD16E254539B</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y fmtid="{D5CDD505-2E9C-101B-9397-08002B2CF9AE}" pid="7" name="MediaServiceImageTags">
    <vt:lpwstr/>
  </property>
</Properties>
</file>