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1" r:id="rId3"/>
    <p:sldId id="260" r:id="rId4"/>
    <p:sldId id="26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43FAE1-2088-4FFE-97A2-52513522C23C}" v="404" dt="2025-09-21T10:55:03.51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4E03080E-FEFF-40AA-A4E9-16CA409D2584}"/>
    <pc:docChg chg="custSel addSld modSld">
      <pc:chgData name="Ms G McCormick" userId="b14d37be-9fbc-40a8-9e20-d0b1ef8dc4a1" providerId="ADAL" clId="{4E03080E-FEFF-40AA-A4E9-16CA409D2584}" dt="2025-09-21T10:55:03.511" v="404" actId="14100"/>
      <pc:docMkLst>
        <pc:docMk/>
      </pc:docMkLst>
      <pc:sldChg chg="addSp delSp modSp mod">
        <pc:chgData name="Ms G McCormick" userId="b14d37be-9fbc-40a8-9e20-d0b1ef8dc4a1" providerId="ADAL" clId="{4E03080E-FEFF-40AA-A4E9-16CA409D2584}" dt="2025-09-21T10:46:58.313" v="357"/>
        <pc:sldMkLst>
          <pc:docMk/>
          <pc:sldMk cId="747790137" sldId="258"/>
        </pc:sldMkLst>
        <pc:spChg chg="add mod">
          <ac:chgData name="Ms G McCormick" userId="b14d37be-9fbc-40a8-9e20-d0b1ef8dc4a1" providerId="ADAL" clId="{4E03080E-FEFF-40AA-A4E9-16CA409D2584}" dt="2025-09-21T10:46:58.313" v="357"/>
          <ac:spMkLst>
            <pc:docMk/>
            <pc:sldMk cId="747790137" sldId="258"/>
            <ac:spMk id="3" creationId="{7B6E0D35-3704-D573-7E0F-F311A45D66C4}"/>
          </ac:spMkLst>
        </pc:spChg>
        <pc:spChg chg="add mod">
          <ac:chgData name="Ms G McCormick" userId="b14d37be-9fbc-40a8-9e20-d0b1ef8dc4a1" providerId="ADAL" clId="{4E03080E-FEFF-40AA-A4E9-16CA409D2584}" dt="2025-09-21T10:21:38.725" v="94" actId="1076"/>
          <ac:spMkLst>
            <pc:docMk/>
            <pc:sldMk cId="747790137" sldId="258"/>
            <ac:spMk id="5" creationId="{B545C942-8BFF-498F-1AEB-269B5AC899A2}"/>
          </ac:spMkLst>
        </pc:spChg>
        <pc:spChg chg="add mod">
          <ac:chgData name="Ms G McCormick" userId="b14d37be-9fbc-40a8-9e20-d0b1ef8dc4a1" providerId="ADAL" clId="{4E03080E-FEFF-40AA-A4E9-16CA409D2584}" dt="2025-09-21T10:19:11.093" v="66" actId="1076"/>
          <ac:spMkLst>
            <pc:docMk/>
            <pc:sldMk cId="747790137" sldId="258"/>
            <ac:spMk id="9" creationId="{E3FEF238-3ED2-2547-85A4-39F2653010CF}"/>
          </ac:spMkLst>
        </pc:spChg>
        <pc:spChg chg="add mod">
          <ac:chgData name="Ms G McCormick" userId="b14d37be-9fbc-40a8-9e20-d0b1ef8dc4a1" providerId="ADAL" clId="{4E03080E-FEFF-40AA-A4E9-16CA409D2584}" dt="2025-09-21T10:19:11.093" v="66" actId="1076"/>
          <ac:spMkLst>
            <pc:docMk/>
            <pc:sldMk cId="747790137" sldId="258"/>
            <ac:spMk id="12" creationId="{471485EA-210C-7932-9391-1AD7DB040406}"/>
          </ac:spMkLst>
        </pc:spChg>
        <pc:spChg chg="add mod">
          <ac:chgData name="Ms G McCormick" userId="b14d37be-9fbc-40a8-9e20-d0b1ef8dc4a1" providerId="ADAL" clId="{4E03080E-FEFF-40AA-A4E9-16CA409D2584}" dt="2025-09-21T10:21:46.121" v="95" actId="14100"/>
          <ac:spMkLst>
            <pc:docMk/>
            <pc:sldMk cId="747790137" sldId="258"/>
            <ac:spMk id="13" creationId="{6480E3AD-1DC1-2E4B-1691-38BAE8FE67B4}"/>
          </ac:spMkLst>
        </pc:spChg>
        <pc:spChg chg="add mod">
          <ac:chgData name="Ms G McCormick" userId="b14d37be-9fbc-40a8-9e20-d0b1ef8dc4a1" providerId="ADAL" clId="{4E03080E-FEFF-40AA-A4E9-16CA409D2584}" dt="2025-09-21T10:21:49.388" v="96" actId="14100"/>
          <ac:spMkLst>
            <pc:docMk/>
            <pc:sldMk cId="747790137" sldId="258"/>
            <ac:spMk id="14" creationId="{9BF579DC-0104-ED72-4465-65186FD9A958}"/>
          </ac:spMkLst>
        </pc:spChg>
        <pc:spChg chg="mod">
          <ac:chgData name="Ms G McCormick" userId="b14d37be-9fbc-40a8-9e20-d0b1ef8dc4a1" providerId="ADAL" clId="{4E03080E-FEFF-40AA-A4E9-16CA409D2584}" dt="2025-09-21T10:19:11.093" v="66" actId="1076"/>
          <ac:spMkLst>
            <pc:docMk/>
            <pc:sldMk cId="747790137" sldId="258"/>
            <ac:spMk id="19" creationId="{B65EFBA2-4F4D-EF66-3E98-723AE6F0F23D}"/>
          </ac:spMkLst>
        </pc:spChg>
        <pc:graphicFrameChg chg="add mod modGraphic">
          <ac:chgData name="Ms G McCormick" userId="b14d37be-9fbc-40a8-9e20-d0b1ef8dc4a1" providerId="ADAL" clId="{4E03080E-FEFF-40AA-A4E9-16CA409D2584}" dt="2025-09-21T10:37:36.559" v="236" actId="404"/>
          <ac:graphicFrameMkLst>
            <pc:docMk/>
            <pc:sldMk cId="747790137" sldId="258"/>
            <ac:graphicFrameMk id="4" creationId="{E2499D39-BC0A-76DE-1FF5-1FB76CC6117B}"/>
          </ac:graphicFrameMkLst>
        </pc:graphicFrameChg>
        <pc:graphicFrameChg chg="mod modGraphic">
          <ac:chgData name="Ms G McCormick" userId="b14d37be-9fbc-40a8-9e20-d0b1ef8dc4a1" providerId="ADAL" clId="{4E03080E-FEFF-40AA-A4E9-16CA409D2584}" dt="2025-09-21T10:20:55.164" v="89" actId="14100"/>
          <ac:graphicFrameMkLst>
            <pc:docMk/>
            <pc:sldMk cId="747790137" sldId="258"/>
            <ac:graphicFrameMk id="6" creationId="{DE4600AD-35ED-956B-34FF-A764FB40D80C}"/>
          </ac:graphicFrameMkLst>
        </pc:graphicFrameChg>
        <pc:picChg chg="add del mod">
          <ac:chgData name="Ms G McCormick" userId="b14d37be-9fbc-40a8-9e20-d0b1ef8dc4a1" providerId="ADAL" clId="{4E03080E-FEFF-40AA-A4E9-16CA409D2584}" dt="2025-09-21T10:16:03.191" v="35" actId="478"/>
          <ac:picMkLst>
            <pc:docMk/>
            <pc:sldMk cId="747790137" sldId="258"/>
            <ac:picMk id="3" creationId="{C1F65A09-BA85-2824-A951-0640A7CF6213}"/>
          </ac:picMkLst>
        </pc:picChg>
        <pc:picChg chg="del mod">
          <ac:chgData name="Ms G McCormick" userId="b14d37be-9fbc-40a8-9e20-d0b1ef8dc4a1" providerId="ADAL" clId="{4E03080E-FEFF-40AA-A4E9-16CA409D2584}" dt="2025-09-21T10:15:50.260" v="31" actId="21"/>
          <ac:picMkLst>
            <pc:docMk/>
            <pc:sldMk cId="747790137" sldId="258"/>
            <ac:picMk id="8" creationId="{9215E9BB-09D4-C0EF-1033-C251895B1031}"/>
          </ac:picMkLst>
        </pc:picChg>
        <pc:picChg chg="mod">
          <ac:chgData name="Ms G McCormick" userId="b14d37be-9fbc-40a8-9e20-d0b1ef8dc4a1" providerId="ADAL" clId="{4E03080E-FEFF-40AA-A4E9-16CA409D2584}" dt="2025-09-21T10:19:17.379" v="69" actId="1076"/>
          <ac:picMkLst>
            <pc:docMk/>
            <pc:sldMk cId="747790137" sldId="258"/>
            <ac:picMk id="10" creationId="{EA55EF7D-A822-2FD9-7B7D-1E416C74CB47}"/>
          </ac:picMkLst>
        </pc:picChg>
      </pc:sldChg>
      <pc:sldChg chg="addSp delSp modSp mod">
        <pc:chgData name="Ms G McCormick" userId="b14d37be-9fbc-40a8-9e20-d0b1ef8dc4a1" providerId="ADAL" clId="{4E03080E-FEFF-40AA-A4E9-16CA409D2584}" dt="2025-09-21T10:51:03.070" v="390" actId="1076"/>
        <pc:sldMkLst>
          <pc:docMk/>
          <pc:sldMk cId="472053543" sldId="260"/>
        </pc:sldMkLst>
        <pc:spChg chg="add mod">
          <ac:chgData name="Ms G McCormick" userId="b14d37be-9fbc-40a8-9e20-d0b1ef8dc4a1" providerId="ADAL" clId="{4E03080E-FEFF-40AA-A4E9-16CA409D2584}" dt="2025-09-21T10:51:03.070" v="390" actId="1076"/>
          <ac:spMkLst>
            <pc:docMk/>
            <pc:sldMk cId="472053543" sldId="260"/>
            <ac:spMk id="9" creationId="{B3B863C9-65DC-04F3-47AE-BF1F43050DC5}"/>
          </ac:spMkLst>
        </pc:spChg>
        <pc:spChg chg="add mod">
          <ac:chgData name="Ms G McCormick" userId="b14d37be-9fbc-40a8-9e20-d0b1ef8dc4a1" providerId="ADAL" clId="{4E03080E-FEFF-40AA-A4E9-16CA409D2584}" dt="2025-09-21T10:50:59.930" v="389" actId="14100"/>
          <ac:spMkLst>
            <pc:docMk/>
            <pc:sldMk cId="472053543" sldId="260"/>
            <ac:spMk id="26" creationId="{9B73923F-1AAF-9007-5F9C-6B0A99356C3B}"/>
          </ac:spMkLst>
        </pc:spChg>
        <pc:graphicFrameChg chg="mod modGraphic">
          <ac:chgData name="Ms G McCormick" userId="b14d37be-9fbc-40a8-9e20-d0b1ef8dc4a1" providerId="ADAL" clId="{4E03080E-FEFF-40AA-A4E9-16CA409D2584}" dt="2025-09-21T10:50:57.451" v="388" actId="14100"/>
          <ac:graphicFrameMkLst>
            <pc:docMk/>
            <pc:sldMk cId="472053543" sldId="260"/>
            <ac:graphicFrameMk id="5" creationId="{3FA61B93-93C7-2967-40BD-11E65EA082C9}"/>
          </ac:graphicFrameMkLst>
        </pc:graphicFrameChg>
        <pc:graphicFrameChg chg="mod modGraphic">
          <ac:chgData name="Ms G McCormick" userId="b14d37be-9fbc-40a8-9e20-d0b1ef8dc4a1" providerId="ADAL" clId="{4E03080E-FEFF-40AA-A4E9-16CA409D2584}" dt="2025-09-21T10:29:58.601" v="190" actId="1076"/>
          <ac:graphicFrameMkLst>
            <pc:docMk/>
            <pc:sldMk cId="472053543" sldId="260"/>
            <ac:graphicFrameMk id="7" creationId="{2098A4F4-A716-704F-7D1F-4B86092813CD}"/>
          </ac:graphicFrameMkLst>
        </pc:graphicFrameChg>
        <pc:graphicFrameChg chg="mod modGraphic">
          <ac:chgData name="Ms G McCormick" userId="b14d37be-9fbc-40a8-9e20-d0b1ef8dc4a1" providerId="ADAL" clId="{4E03080E-FEFF-40AA-A4E9-16CA409D2584}" dt="2025-09-21T10:30:01.372" v="191" actId="1076"/>
          <ac:graphicFrameMkLst>
            <pc:docMk/>
            <pc:sldMk cId="472053543" sldId="260"/>
            <ac:graphicFrameMk id="8" creationId="{B7E9E72B-366F-214C-6C3E-7385DF59755D}"/>
          </ac:graphicFrameMkLst>
        </pc:graphicFrameChg>
        <pc:picChg chg="mod">
          <ac:chgData name="Ms G McCormick" userId="b14d37be-9fbc-40a8-9e20-d0b1ef8dc4a1" providerId="ADAL" clId="{4E03080E-FEFF-40AA-A4E9-16CA409D2584}" dt="2025-09-21T10:50:23.456" v="381" actId="1076"/>
          <ac:picMkLst>
            <pc:docMk/>
            <pc:sldMk cId="472053543" sldId="260"/>
            <ac:picMk id="4" creationId="{8F3A007A-3862-9B0D-EDB6-E4ECDB294F4F}"/>
          </ac:picMkLst>
        </pc:picChg>
        <pc:picChg chg="add mod">
          <ac:chgData name="Ms G McCormick" userId="b14d37be-9fbc-40a8-9e20-d0b1ef8dc4a1" providerId="ADAL" clId="{4E03080E-FEFF-40AA-A4E9-16CA409D2584}" dt="2025-09-21T10:32:09.390" v="203" actId="1076"/>
          <ac:picMkLst>
            <pc:docMk/>
            <pc:sldMk cId="472053543" sldId="260"/>
            <ac:picMk id="6" creationId="{0C79437E-70E0-0712-2041-3527BA1CE013}"/>
          </ac:picMkLst>
        </pc:picChg>
        <pc:picChg chg="del mod">
          <ac:chgData name="Ms G McCormick" userId="b14d37be-9fbc-40a8-9e20-d0b1ef8dc4a1" providerId="ADAL" clId="{4E03080E-FEFF-40AA-A4E9-16CA409D2584}" dt="2025-09-21T10:34:26.949" v="223" actId="478"/>
          <ac:picMkLst>
            <pc:docMk/>
            <pc:sldMk cId="472053543" sldId="260"/>
            <ac:picMk id="10" creationId="{9171B702-7214-2ACC-C895-D06B6E61DBC4}"/>
          </ac:picMkLst>
        </pc:picChg>
        <pc:picChg chg="add mod">
          <ac:chgData name="Ms G McCormick" userId="b14d37be-9fbc-40a8-9e20-d0b1ef8dc4a1" providerId="ADAL" clId="{4E03080E-FEFF-40AA-A4E9-16CA409D2584}" dt="2025-09-21T10:33:00.761" v="213" actId="1076"/>
          <ac:picMkLst>
            <pc:docMk/>
            <pc:sldMk cId="472053543" sldId="260"/>
            <ac:picMk id="11" creationId="{38FA3F81-5EEF-E425-9215-0C10986789BD}"/>
          </ac:picMkLst>
        </pc:picChg>
        <pc:picChg chg="add mod">
          <ac:chgData name="Ms G McCormick" userId="b14d37be-9fbc-40a8-9e20-d0b1ef8dc4a1" providerId="ADAL" clId="{4E03080E-FEFF-40AA-A4E9-16CA409D2584}" dt="2025-09-21T10:32:50.908" v="210" actId="1076"/>
          <ac:picMkLst>
            <pc:docMk/>
            <pc:sldMk cId="472053543" sldId="260"/>
            <ac:picMk id="13" creationId="{6FAC78FE-B786-65F7-D398-18FA2C4F9811}"/>
          </ac:picMkLst>
        </pc:picChg>
        <pc:picChg chg="add mod">
          <ac:chgData name="Ms G McCormick" userId="b14d37be-9fbc-40a8-9e20-d0b1ef8dc4a1" providerId="ADAL" clId="{4E03080E-FEFF-40AA-A4E9-16CA409D2584}" dt="2025-09-21T10:32:54.787" v="211" actId="1076"/>
          <ac:picMkLst>
            <pc:docMk/>
            <pc:sldMk cId="472053543" sldId="260"/>
            <ac:picMk id="15" creationId="{1B5560A5-E64E-97DA-B5E5-03E38B4E6211}"/>
          </ac:picMkLst>
        </pc:picChg>
        <pc:picChg chg="add mod">
          <ac:chgData name="Ms G McCormick" userId="b14d37be-9fbc-40a8-9e20-d0b1ef8dc4a1" providerId="ADAL" clId="{4E03080E-FEFF-40AA-A4E9-16CA409D2584}" dt="2025-09-21T10:32:57.587" v="212" actId="1076"/>
          <ac:picMkLst>
            <pc:docMk/>
            <pc:sldMk cId="472053543" sldId="260"/>
            <ac:picMk id="17" creationId="{5FB4F83B-BC86-F0E7-75F0-8786540BF279}"/>
          </ac:picMkLst>
        </pc:picChg>
        <pc:picChg chg="add mod">
          <ac:chgData name="Ms G McCormick" userId="b14d37be-9fbc-40a8-9e20-d0b1ef8dc4a1" providerId="ADAL" clId="{4E03080E-FEFF-40AA-A4E9-16CA409D2584}" dt="2025-09-21T10:33:28.843" v="215" actId="1076"/>
          <ac:picMkLst>
            <pc:docMk/>
            <pc:sldMk cId="472053543" sldId="260"/>
            <ac:picMk id="19" creationId="{5BE7400B-60C1-076C-10D1-3659CADD13F7}"/>
          </ac:picMkLst>
        </pc:picChg>
        <pc:picChg chg="add mod">
          <ac:chgData name="Ms G McCormick" userId="b14d37be-9fbc-40a8-9e20-d0b1ef8dc4a1" providerId="ADAL" clId="{4E03080E-FEFF-40AA-A4E9-16CA409D2584}" dt="2025-09-21T10:33:46.569" v="217" actId="1076"/>
          <ac:picMkLst>
            <pc:docMk/>
            <pc:sldMk cId="472053543" sldId="260"/>
            <ac:picMk id="21" creationId="{107BD049-0318-14AD-D559-3D660ED23B4E}"/>
          </ac:picMkLst>
        </pc:picChg>
        <pc:picChg chg="add mod">
          <ac:chgData name="Ms G McCormick" userId="b14d37be-9fbc-40a8-9e20-d0b1ef8dc4a1" providerId="ADAL" clId="{4E03080E-FEFF-40AA-A4E9-16CA409D2584}" dt="2025-09-21T10:34:23.907" v="222" actId="1076"/>
          <ac:picMkLst>
            <pc:docMk/>
            <pc:sldMk cId="472053543" sldId="260"/>
            <ac:picMk id="23" creationId="{96B1EB9B-2CA9-D301-2F01-6FD46F5BD44E}"/>
          </ac:picMkLst>
        </pc:picChg>
        <pc:picChg chg="add mod">
          <ac:chgData name="Ms G McCormick" userId="b14d37be-9fbc-40a8-9e20-d0b1ef8dc4a1" providerId="ADAL" clId="{4E03080E-FEFF-40AA-A4E9-16CA409D2584}" dt="2025-09-21T10:34:22.455" v="221" actId="1076"/>
          <ac:picMkLst>
            <pc:docMk/>
            <pc:sldMk cId="472053543" sldId="260"/>
            <ac:picMk id="25" creationId="{EC1E1FEC-3B8B-EDC4-FEE7-07B424DD4CDA}"/>
          </ac:picMkLst>
        </pc:picChg>
      </pc:sldChg>
      <pc:sldChg chg="addSp modSp mod">
        <pc:chgData name="Ms G McCormick" userId="b14d37be-9fbc-40a8-9e20-d0b1ef8dc4a1" providerId="ADAL" clId="{4E03080E-FEFF-40AA-A4E9-16CA409D2584}" dt="2025-09-21T10:39:45.992" v="248"/>
        <pc:sldMkLst>
          <pc:docMk/>
          <pc:sldMk cId="3143652374" sldId="261"/>
        </pc:sldMkLst>
        <pc:spChg chg="mod">
          <ac:chgData name="Ms G McCormick" userId="b14d37be-9fbc-40a8-9e20-d0b1ef8dc4a1" providerId="ADAL" clId="{4E03080E-FEFF-40AA-A4E9-16CA409D2584}" dt="2025-09-21T10:26:25.949" v="137" actId="1076"/>
          <ac:spMkLst>
            <pc:docMk/>
            <pc:sldMk cId="3143652374" sldId="261"/>
            <ac:spMk id="4" creationId="{B7859FA3-C1C1-E0D6-10A4-4D922196CAAF}"/>
          </ac:spMkLst>
        </pc:spChg>
        <pc:spChg chg="mod">
          <ac:chgData name="Ms G McCormick" userId="b14d37be-9fbc-40a8-9e20-d0b1ef8dc4a1" providerId="ADAL" clId="{4E03080E-FEFF-40AA-A4E9-16CA409D2584}" dt="2025-09-21T10:26:33.604" v="138" actId="1076"/>
          <ac:spMkLst>
            <pc:docMk/>
            <pc:sldMk cId="3143652374" sldId="261"/>
            <ac:spMk id="5" creationId="{363AD91B-7A71-E8A3-2077-B2634FBABCBA}"/>
          </ac:spMkLst>
        </pc:spChg>
        <pc:spChg chg="add mod">
          <ac:chgData name="Ms G McCormick" userId="b14d37be-9fbc-40a8-9e20-d0b1ef8dc4a1" providerId="ADAL" clId="{4E03080E-FEFF-40AA-A4E9-16CA409D2584}" dt="2025-09-21T10:27:04.189" v="143" actId="1076"/>
          <ac:spMkLst>
            <pc:docMk/>
            <pc:sldMk cId="3143652374" sldId="261"/>
            <ac:spMk id="7" creationId="{6EEEC31F-9FB4-B5EC-3F44-93BD32B92555}"/>
          </ac:spMkLst>
        </pc:spChg>
        <pc:spChg chg="add mod">
          <ac:chgData name="Ms G McCormick" userId="b14d37be-9fbc-40a8-9e20-d0b1ef8dc4a1" providerId="ADAL" clId="{4E03080E-FEFF-40AA-A4E9-16CA409D2584}" dt="2025-09-21T10:26:33.604" v="138" actId="1076"/>
          <ac:spMkLst>
            <pc:docMk/>
            <pc:sldMk cId="3143652374" sldId="261"/>
            <ac:spMk id="10" creationId="{AC14243A-1ACD-A28D-B3EA-9CD3E510041F}"/>
          </ac:spMkLst>
        </pc:spChg>
        <pc:spChg chg="add mod">
          <ac:chgData name="Ms G McCormick" userId="b14d37be-9fbc-40a8-9e20-d0b1ef8dc4a1" providerId="ADAL" clId="{4E03080E-FEFF-40AA-A4E9-16CA409D2584}" dt="2025-09-21T10:39:45.992" v="248"/>
          <ac:spMkLst>
            <pc:docMk/>
            <pc:sldMk cId="3143652374" sldId="261"/>
            <ac:spMk id="11" creationId="{CE8B74D8-B90C-5EBE-EE91-F9F1D9F6B0AC}"/>
          </ac:spMkLst>
        </pc:spChg>
        <pc:spChg chg="add mod">
          <ac:chgData name="Ms G McCormick" userId="b14d37be-9fbc-40a8-9e20-d0b1ef8dc4a1" providerId="ADAL" clId="{4E03080E-FEFF-40AA-A4E9-16CA409D2584}" dt="2025-09-21T10:26:06.608" v="135" actId="1076"/>
          <ac:spMkLst>
            <pc:docMk/>
            <pc:sldMk cId="3143652374" sldId="261"/>
            <ac:spMk id="12" creationId="{D29D845D-EBE7-3DAE-7AB8-21711A53AD47}"/>
          </ac:spMkLst>
        </pc:spChg>
        <pc:spChg chg="add mod">
          <ac:chgData name="Ms G McCormick" userId="b14d37be-9fbc-40a8-9e20-d0b1ef8dc4a1" providerId="ADAL" clId="{4E03080E-FEFF-40AA-A4E9-16CA409D2584}" dt="2025-09-21T10:26:25.949" v="137" actId="1076"/>
          <ac:spMkLst>
            <pc:docMk/>
            <pc:sldMk cId="3143652374" sldId="261"/>
            <ac:spMk id="13" creationId="{02A44749-FDF4-8C0B-C0C3-97C47B9E4209}"/>
          </ac:spMkLst>
        </pc:spChg>
        <pc:spChg chg="add mod">
          <ac:chgData name="Ms G McCormick" userId="b14d37be-9fbc-40a8-9e20-d0b1ef8dc4a1" providerId="ADAL" clId="{4E03080E-FEFF-40AA-A4E9-16CA409D2584}" dt="2025-09-21T10:26:06.608" v="135" actId="1076"/>
          <ac:spMkLst>
            <pc:docMk/>
            <pc:sldMk cId="3143652374" sldId="261"/>
            <ac:spMk id="14" creationId="{677DC45A-2872-D238-5D7D-F9447EB7867D}"/>
          </ac:spMkLst>
        </pc:spChg>
        <pc:spChg chg="add mod">
          <ac:chgData name="Ms G McCormick" userId="b14d37be-9fbc-40a8-9e20-d0b1ef8dc4a1" providerId="ADAL" clId="{4E03080E-FEFF-40AA-A4E9-16CA409D2584}" dt="2025-09-21T10:26:54.273" v="142" actId="14100"/>
          <ac:spMkLst>
            <pc:docMk/>
            <pc:sldMk cId="3143652374" sldId="261"/>
            <ac:spMk id="15" creationId="{01A7EEAC-0E89-C8F4-A542-DA6A83391D47}"/>
          </ac:spMkLst>
        </pc:spChg>
        <pc:picChg chg="mod">
          <ac:chgData name="Ms G McCormick" userId="b14d37be-9fbc-40a8-9e20-d0b1ef8dc4a1" providerId="ADAL" clId="{4E03080E-FEFF-40AA-A4E9-16CA409D2584}" dt="2025-09-21T10:26:25.949" v="137" actId="1076"/>
          <ac:picMkLst>
            <pc:docMk/>
            <pc:sldMk cId="3143652374" sldId="261"/>
            <ac:picMk id="3" creationId="{4534E7F1-2436-A31F-4618-8BA8A8F7B4D7}"/>
          </ac:picMkLst>
        </pc:picChg>
        <pc:picChg chg="mod">
          <ac:chgData name="Ms G McCormick" userId="b14d37be-9fbc-40a8-9e20-d0b1ef8dc4a1" providerId="ADAL" clId="{4E03080E-FEFF-40AA-A4E9-16CA409D2584}" dt="2025-09-21T10:26:33.604" v="138" actId="1076"/>
          <ac:picMkLst>
            <pc:docMk/>
            <pc:sldMk cId="3143652374" sldId="261"/>
            <ac:picMk id="8" creationId="{A5AF2C72-45B2-0242-750B-27B63A603301}"/>
          </ac:picMkLst>
        </pc:picChg>
        <pc:picChg chg="add mod">
          <ac:chgData name="Ms G McCormick" userId="b14d37be-9fbc-40a8-9e20-d0b1ef8dc4a1" providerId="ADAL" clId="{4E03080E-FEFF-40AA-A4E9-16CA409D2584}" dt="2025-09-21T10:26:06.608" v="135" actId="1076"/>
          <ac:picMkLst>
            <pc:docMk/>
            <pc:sldMk cId="3143652374" sldId="261"/>
            <ac:picMk id="9" creationId="{9215E9BB-09D4-C0EF-1033-C251895B1031}"/>
          </ac:picMkLst>
        </pc:picChg>
        <pc:picChg chg="add mod">
          <ac:chgData name="Ms G McCormick" userId="b14d37be-9fbc-40a8-9e20-d0b1ef8dc4a1" providerId="ADAL" clId="{4E03080E-FEFF-40AA-A4E9-16CA409D2584}" dt="2025-09-21T10:25:24.876" v="125" actId="1076"/>
          <ac:picMkLst>
            <pc:docMk/>
            <pc:sldMk cId="3143652374" sldId="261"/>
            <ac:picMk id="1026" creationId="{4A823710-3C52-7275-2F8D-2B0C6B2381EA}"/>
          </ac:picMkLst>
        </pc:picChg>
      </pc:sldChg>
      <pc:sldChg chg="addSp delSp modSp new mod">
        <pc:chgData name="Ms G McCormick" userId="b14d37be-9fbc-40a8-9e20-d0b1ef8dc4a1" providerId="ADAL" clId="{4E03080E-FEFF-40AA-A4E9-16CA409D2584}" dt="2025-09-21T10:55:03.511" v="404" actId="14100"/>
        <pc:sldMkLst>
          <pc:docMk/>
          <pc:sldMk cId="2404281234" sldId="262"/>
        </pc:sldMkLst>
        <pc:spChg chg="del">
          <ac:chgData name="Ms G McCormick" userId="b14d37be-9fbc-40a8-9e20-d0b1ef8dc4a1" providerId="ADAL" clId="{4E03080E-FEFF-40AA-A4E9-16CA409D2584}" dt="2025-09-21T10:47:26.577" v="359" actId="478"/>
          <ac:spMkLst>
            <pc:docMk/>
            <pc:sldMk cId="2404281234" sldId="262"/>
            <ac:spMk id="2" creationId="{965C6FC4-79AD-67E9-6093-93E37B1503E8}"/>
          </ac:spMkLst>
        </pc:spChg>
        <pc:spChg chg="del">
          <ac:chgData name="Ms G McCormick" userId="b14d37be-9fbc-40a8-9e20-d0b1ef8dc4a1" providerId="ADAL" clId="{4E03080E-FEFF-40AA-A4E9-16CA409D2584}" dt="2025-09-21T10:47:26.577" v="359" actId="478"/>
          <ac:spMkLst>
            <pc:docMk/>
            <pc:sldMk cId="2404281234" sldId="262"/>
            <ac:spMk id="3" creationId="{4684D77E-5F07-4812-AD09-4CDE6543B38D}"/>
          </ac:spMkLst>
        </pc:spChg>
        <pc:spChg chg="add mod">
          <ac:chgData name="Ms G McCormick" userId="b14d37be-9fbc-40a8-9e20-d0b1ef8dc4a1" providerId="ADAL" clId="{4E03080E-FEFF-40AA-A4E9-16CA409D2584}" dt="2025-09-21T10:55:03.511" v="404" actId="14100"/>
          <ac:spMkLst>
            <pc:docMk/>
            <pc:sldMk cId="2404281234" sldId="262"/>
            <ac:spMk id="5" creationId="{3BCD7A1E-5B99-0F35-BB78-1E77E1AAB3BD}"/>
          </ac:spMkLst>
        </pc:spChg>
        <pc:spChg chg="add mod">
          <ac:chgData name="Ms G McCormick" userId="b14d37be-9fbc-40a8-9e20-d0b1ef8dc4a1" providerId="ADAL" clId="{4E03080E-FEFF-40AA-A4E9-16CA409D2584}" dt="2025-09-21T10:47:56.618" v="364"/>
          <ac:spMkLst>
            <pc:docMk/>
            <pc:sldMk cId="2404281234" sldId="262"/>
            <ac:spMk id="6" creationId="{526AC1A4-86BB-A799-A5CE-D7521F44846C}"/>
          </ac:spMkLst>
        </pc:spChg>
        <pc:spChg chg="add mod">
          <ac:chgData name="Ms G McCormick" userId="b14d37be-9fbc-40a8-9e20-d0b1ef8dc4a1" providerId="ADAL" clId="{4E03080E-FEFF-40AA-A4E9-16CA409D2584}" dt="2025-09-21T10:54:58.732" v="403" actId="14100"/>
          <ac:spMkLst>
            <pc:docMk/>
            <pc:sldMk cId="2404281234" sldId="262"/>
            <ac:spMk id="8" creationId="{1AAC737D-4909-ED87-C41B-E28538524DFA}"/>
          </ac:spMkLst>
        </pc:spChg>
      </pc:sldChg>
    </pc:docChg>
  </pc:docChgLst>
  <pc:docChgLst>
    <pc:chgData name="Ms G McCormick" userId="b14d37be-9fbc-40a8-9e20-d0b1ef8dc4a1" providerId="ADAL" clId="{BF3FCF3F-C6CD-44D7-97E8-7C6ECA0F09CA}"/>
    <pc:docChg chg="custSel modSld sldOrd">
      <pc:chgData name="Ms G McCormick" userId="b14d37be-9fbc-40a8-9e20-d0b1ef8dc4a1" providerId="ADAL" clId="{BF3FCF3F-C6CD-44D7-97E8-7C6ECA0F09CA}" dt="2025-09-19T09:31:47.353" v="72" actId="478"/>
      <pc:docMkLst>
        <pc:docMk/>
      </pc:docMkLst>
      <pc:sldChg chg="addSp delSp modSp mod">
        <pc:chgData name="Ms G McCormick" userId="b14d37be-9fbc-40a8-9e20-d0b1ef8dc4a1" providerId="ADAL" clId="{BF3FCF3F-C6CD-44D7-97E8-7C6ECA0F09CA}" dt="2025-09-19T08:59:19.484" v="71" actId="1076"/>
        <pc:sldMkLst>
          <pc:docMk/>
          <pc:sldMk cId="747790137" sldId="258"/>
        </pc:sldMkLst>
        <pc:spChg chg="mod">
          <ac:chgData name="Ms G McCormick" userId="b14d37be-9fbc-40a8-9e20-d0b1ef8dc4a1" providerId="ADAL" clId="{BF3FCF3F-C6CD-44D7-97E8-7C6ECA0F09CA}" dt="2025-09-19T08:15:31.237" v="13" actId="20577"/>
          <ac:spMkLst>
            <pc:docMk/>
            <pc:sldMk cId="747790137" sldId="258"/>
            <ac:spMk id="2" creationId="{A39C796A-635A-22A7-CBC2-620677D678E0}"/>
          </ac:spMkLst>
        </pc:spChg>
        <pc:spChg chg="del">
          <ac:chgData name="Ms G McCormick" userId="b14d37be-9fbc-40a8-9e20-d0b1ef8dc4a1" providerId="ADAL" clId="{BF3FCF3F-C6CD-44D7-97E8-7C6ECA0F09CA}" dt="2025-09-19T08:15:07.766" v="0" actId="478"/>
          <ac:spMkLst>
            <pc:docMk/>
            <pc:sldMk cId="747790137" sldId="258"/>
            <ac:spMk id="7" creationId="{8C974360-E9C9-B417-5BD7-02D0F4F33F4C}"/>
          </ac:spMkLst>
        </pc:spChg>
        <pc:spChg chg="del">
          <ac:chgData name="Ms G McCormick" userId="b14d37be-9fbc-40a8-9e20-d0b1ef8dc4a1" providerId="ADAL" clId="{BF3FCF3F-C6CD-44D7-97E8-7C6ECA0F09CA}" dt="2025-09-19T08:15:07.766" v="0" actId="478"/>
          <ac:spMkLst>
            <pc:docMk/>
            <pc:sldMk cId="747790137" sldId="258"/>
            <ac:spMk id="13" creationId="{D3F4CC80-7971-3D3D-8B8E-327FFD092601}"/>
          </ac:spMkLst>
        </pc:spChg>
        <pc:spChg chg="add del mod">
          <ac:chgData name="Ms G McCormick" userId="b14d37be-9fbc-40a8-9e20-d0b1ef8dc4a1" providerId="ADAL" clId="{BF3FCF3F-C6CD-44D7-97E8-7C6ECA0F09CA}" dt="2025-09-19T08:59:00.796" v="65" actId="478"/>
          <ac:spMkLst>
            <pc:docMk/>
            <pc:sldMk cId="747790137" sldId="258"/>
            <ac:spMk id="14" creationId="{0C49BD9C-5858-E1ED-A4D8-AD67D9A9A607}"/>
          </ac:spMkLst>
        </pc:spChg>
        <pc:spChg chg="del">
          <ac:chgData name="Ms G McCormick" userId="b14d37be-9fbc-40a8-9e20-d0b1ef8dc4a1" providerId="ADAL" clId="{BF3FCF3F-C6CD-44D7-97E8-7C6ECA0F09CA}" dt="2025-09-19T08:15:07.766" v="0" actId="478"/>
          <ac:spMkLst>
            <pc:docMk/>
            <pc:sldMk cId="747790137" sldId="258"/>
            <ac:spMk id="15" creationId="{29BDE9A7-1DCF-B0E6-B712-A025EA81B7A1}"/>
          </ac:spMkLst>
        </pc:spChg>
        <pc:spChg chg="del">
          <ac:chgData name="Ms G McCormick" userId="b14d37be-9fbc-40a8-9e20-d0b1ef8dc4a1" providerId="ADAL" clId="{BF3FCF3F-C6CD-44D7-97E8-7C6ECA0F09CA}" dt="2025-09-19T08:15:07.766" v="0" actId="478"/>
          <ac:spMkLst>
            <pc:docMk/>
            <pc:sldMk cId="747790137" sldId="258"/>
            <ac:spMk id="17" creationId="{D48ACF3B-4B29-ABC5-E45C-A901A919281C}"/>
          </ac:spMkLst>
        </pc:spChg>
        <pc:spChg chg="del">
          <ac:chgData name="Ms G McCormick" userId="b14d37be-9fbc-40a8-9e20-d0b1ef8dc4a1" providerId="ADAL" clId="{BF3FCF3F-C6CD-44D7-97E8-7C6ECA0F09CA}" dt="2025-09-19T08:15:07.766" v="0" actId="478"/>
          <ac:spMkLst>
            <pc:docMk/>
            <pc:sldMk cId="747790137" sldId="258"/>
            <ac:spMk id="18" creationId="{A61FA672-ADB1-B4E0-ED12-9C423D7DB339}"/>
          </ac:spMkLst>
        </pc:spChg>
        <pc:spChg chg="add mod">
          <ac:chgData name="Ms G McCormick" userId="b14d37be-9fbc-40a8-9e20-d0b1ef8dc4a1" providerId="ADAL" clId="{BF3FCF3F-C6CD-44D7-97E8-7C6ECA0F09CA}" dt="2025-09-19T08:59:16.540" v="70" actId="1076"/>
          <ac:spMkLst>
            <pc:docMk/>
            <pc:sldMk cId="747790137" sldId="258"/>
            <ac:spMk id="19" creationId="{B65EFBA2-4F4D-EF66-3E98-723AE6F0F23D}"/>
          </ac:spMkLst>
        </pc:spChg>
        <pc:graphicFrameChg chg="del">
          <ac:chgData name="Ms G McCormick" userId="b14d37be-9fbc-40a8-9e20-d0b1ef8dc4a1" providerId="ADAL" clId="{BF3FCF3F-C6CD-44D7-97E8-7C6ECA0F09CA}" dt="2025-09-19T08:15:07.766" v="0" actId="478"/>
          <ac:graphicFrameMkLst>
            <pc:docMk/>
            <pc:sldMk cId="747790137" sldId="258"/>
            <ac:graphicFrameMk id="5" creationId="{0A89F6D3-DC2B-FAD4-C448-BAE3DC60377E}"/>
          </ac:graphicFrameMkLst>
        </pc:graphicFrameChg>
        <pc:graphicFrameChg chg="add mod modGraphic">
          <ac:chgData name="Ms G McCormick" userId="b14d37be-9fbc-40a8-9e20-d0b1ef8dc4a1" providerId="ADAL" clId="{BF3FCF3F-C6CD-44D7-97E8-7C6ECA0F09CA}" dt="2025-09-19T08:41:26.958" v="54" actId="14734"/>
          <ac:graphicFrameMkLst>
            <pc:docMk/>
            <pc:sldMk cId="747790137" sldId="258"/>
            <ac:graphicFrameMk id="6" creationId="{DE4600AD-35ED-956B-34FF-A764FB40D80C}"/>
          </ac:graphicFrameMkLst>
        </pc:graphicFrameChg>
        <pc:picChg chg="del">
          <ac:chgData name="Ms G McCormick" userId="b14d37be-9fbc-40a8-9e20-d0b1ef8dc4a1" providerId="ADAL" clId="{BF3FCF3F-C6CD-44D7-97E8-7C6ECA0F09CA}" dt="2025-09-19T08:15:07.766" v="0" actId="478"/>
          <ac:picMkLst>
            <pc:docMk/>
            <pc:sldMk cId="747790137" sldId="258"/>
            <ac:picMk id="3" creationId="{15F2D325-9B2A-9B7E-0843-DAE6D0953524}"/>
          </ac:picMkLst>
        </pc:picChg>
        <pc:picChg chg="del">
          <ac:chgData name="Ms G McCormick" userId="b14d37be-9fbc-40a8-9e20-d0b1ef8dc4a1" providerId="ADAL" clId="{BF3FCF3F-C6CD-44D7-97E8-7C6ECA0F09CA}" dt="2025-09-19T08:15:07.766" v="0" actId="478"/>
          <ac:picMkLst>
            <pc:docMk/>
            <pc:sldMk cId="747790137" sldId="258"/>
            <ac:picMk id="4" creationId="{0E425070-794E-9AAD-0F05-1A566742D2CE}"/>
          </ac:picMkLst>
        </pc:picChg>
        <pc:picChg chg="add mod">
          <ac:chgData name="Ms G McCormick" userId="b14d37be-9fbc-40a8-9e20-d0b1ef8dc4a1" providerId="ADAL" clId="{BF3FCF3F-C6CD-44D7-97E8-7C6ECA0F09CA}" dt="2025-09-19T08:41:33.328" v="57" actId="1076"/>
          <ac:picMkLst>
            <pc:docMk/>
            <pc:sldMk cId="747790137" sldId="258"/>
            <ac:picMk id="8" creationId="{9215E9BB-09D4-C0EF-1033-C251895B1031}"/>
          </ac:picMkLst>
        </pc:picChg>
        <pc:picChg chg="add mod">
          <ac:chgData name="Ms G McCormick" userId="b14d37be-9fbc-40a8-9e20-d0b1ef8dc4a1" providerId="ADAL" clId="{BF3FCF3F-C6CD-44D7-97E8-7C6ECA0F09CA}" dt="2025-09-19T08:59:19.484" v="71" actId="1076"/>
          <ac:picMkLst>
            <pc:docMk/>
            <pc:sldMk cId="747790137" sldId="258"/>
            <ac:picMk id="10" creationId="{EA55EF7D-A822-2FD9-7B7D-1E416C74CB47}"/>
          </ac:picMkLst>
        </pc:picChg>
        <pc:picChg chg="del">
          <ac:chgData name="Ms G McCormick" userId="b14d37be-9fbc-40a8-9e20-d0b1ef8dc4a1" providerId="ADAL" clId="{BF3FCF3F-C6CD-44D7-97E8-7C6ECA0F09CA}" dt="2025-09-19T08:15:09.918" v="1" actId="478"/>
          <ac:picMkLst>
            <pc:docMk/>
            <pc:sldMk cId="747790137" sldId="258"/>
            <ac:picMk id="12" creationId="{019A7899-C041-120D-F913-4E2B73BB3DE0}"/>
          </ac:picMkLst>
        </pc:picChg>
        <pc:picChg chg="del">
          <ac:chgData name="Ms G McCormick" userId="b14d37be-9fbc-40a8-9e20-d0b1ef8dc4a1" providerId="ADAL" clId="{BF3FCF3F-C6CD-44D7-97E8-7C6ECA0F09CA}" dt="2025-09-19T08:15:07.766" v="0" actId="478"/>
          <ac:picMkLst>
            <pc:docMk/>
            <pc:sldMk cId="747790137" sldId="258"/>
            <ac:picMk id="3074" creationId="{FF8E0C5E-1BA3-1BCC-30CE-9A84B99E48F9}"/>
          </ac:picMkLst>
        </pc:picChg>
      </pc:sldChg>
      <pc:sldChg chg="addSp delSp modSp mod">
        <pc:chgData name="Ms G McCormick" userId="b14d37be-9fbc-40a8-9e20-d0b1ef8dc4a1" providerId="ADAL" clId="{BF3FCF3F-C6CD-44D7-97E8-7C6ECA0F09CA}" dt="2025-09-19T08:25:22.888" v="36"/>
        <pc:sldMkLst>
          <pc:docMk/>
          <pc:sldMk cId="472053543" sldId="260"/>
        </pc:sldMkLst>
        <pc:spChg chg="add mod">
          <ac:chgData name="Ms G McCormick" userId="b14d37be-9fbc-40a8-9e20-d0b1ef8dc4a1" providerId="ADAL" clId="{BF3FCF3F-C6CD-44D7-97E8-7C6ECA0F09CA}" dt="2025-09-19T08:15:43.007" v="15"/>
          <ac:spMkLst>
            <pc:docMk/>
            <pc:sldMk cId="472053543" sldId="260"/>
            <ac:spMk id="2" creationId="{49AFA70F-31EC-7FB4-60DC-5F0EFF5A3022}"/>
          </ac:spMkLst>
        </pc:spChg>
        <pc:spChg chg="del">
          <ac:chgData name="Ms G McCormick" userId="b14d37be-9fbc-40a8-9e20-d0b1ef8dc4a1" providerId="ADAL" clId="{BF3FCF3F-C6CD-44D7-97E8-7C6ECA0F09CA}" dt="2025-09-19T08:15:14.924" v="2" actId="478"/>
          <ac:spMkLst>
            <pc:docMk/>
            <pc:sldMk cId="472053543" sldId="260"/>
            <ac:spMk id="3" creationId="{B1B47966-08AC-0B13-0088-9AA176ABF38F}"/>
          </ac:spMkLst>
        </pc:spChg>
        <pc:spChg chg="del">
          <ac:chgData name="Ms G McCormick" userId="b14d37be-9fbc-40a8-9e20-d0b1ef8dc4a1" providerId="ADAL" clId="{BF3FCF3F-C6CD-44D7-97E8-7C6ECA0F09CA}" dt="2025-09-19T08:15:40.949" v="14" actId="478"/>
          <ac:spMkLst>
            <pc:docMk/>
            <pc:sldMk cId="472053543" sldId="260"/>
            <ac:spMk id="9" creationId="{03FDC1C0-6967-22BA-B762-52CED4EF48DD}"/>
          </ac:spMkLst>
        </pc:spChg>
        <pc:graphicFrameChg chg="add mod">
          <ac:chgData name="Ms G McCormick" userId="b14d37be-9fbc-40a8-9e20-d0b1ef8dc4a1" providerId="ADAL" clId="{BF3FCF3F-C6CD-44D7-97E8-7C6ECA0F09CA}" dt="2025-09-19T08:25:22.888" v="36"/>
          <ac:graphicFrameMkLst>
            <pc:docMk/>
            <pc:sldMk cId="472053543" sldId="260"/>
            <ac:graphicFrameMk id="5" creationId="{3FA61B93-93C7-2967-40BD-11E65EA082C9}"/>
          </ac:graphicFrameMkLst>
        </pc:graphicFrameChg>
        <pc:graphicFrameChg chg="add mod">
          <ac:chgData name="Ms G McCormick" userId="b14d37be-9fbc-40a8-9e20-d0b1ef8dc4a1" providerId="ADAL" clId="{BF3FCF3F-C6CD-44D7-97E8-7C6ECA0F09CA}" dt="2025-09-19T08:25:22.888" v="36"/>
          <ac:graphicFrameMkLst>
            <pc:docMk/>
            <pc:sldMk cId="472053543" sldId="260"/>
            <ac:graphicFrameMk id="7" creationId="{2098A4F4-A716-704F-7D1F-4B86092813CD}"/>
          </ac:graphicFrameMkLst>
        </pc:graphicFrameChg>
        <pc:graphicFrameChg chg="add mod">
          <ac:chgData name="Ms G McCormick" userId="b14d37be-9fbc-40a8-9e20-d0b1ef8dc4a1" providerId="ADAL" clId="{BF3FCF3F-C6CD-44D7-97E8-7C6ECA0F09CA}" dt="2025-09-19T08:25:22.888" v="36"/>
          <ac:graphicFrameMkLst>
            <pc:docMk/>
            <pc:sldMk cId="472053543" sldId="260"/>
            <ac:graphicFrameMk id="8" creationId="{B7E9E72B-366F-214C-6C3E-7385DF59755D}"/>
          </ac:graphicFrameMkLst>
        </pc:graphicFrameChg>
        <pc:picChg chg="add mod">
          <ac:chgData name="Ms G McCormick" userId="b14d37be-9fbc-40a8-9e20-d0b1ef8dc4a1" providerId="ADAL" clId="{BF3FCF3F-C6CD-44D7-97E8-7C6ECA0F09CA}" dt="2025-09-19T08:25:22.888" v="36"/>
          <ac:picMkLst>
            <pc:docMk/>
            <pc:sldMk cId="472053543" sldId="260"/>
            <ac:picMk id="4" creationId="{8F3A007A-3862-9B0D-EDB6-E4ECDB294F4F}"/>
          </ac:picMkLst>
        </pc:picChg>
        <pc:picChg chg="del">
          <ac:chgData name="Ms G McCormick" userId="b14d37be-9fbc-40a8-9e20-d0b1ef8dc4a1" providerId="ADAL" clId="{BF3FCF3F-C6CD-44D7-97E8-7C6ECA0F09CA}" dt="2025-09-19T08:15:14.924" v="2" actId="478"/>
          <ac:picMkLst>
            <pc:docMk/>
            <pc:sldMk cId="472053543" sldId="260"/>
            <ac:picMk id="6" creationId="{D5E7EB20-8D99-B3D6-DA71-EBA460162AE7}"/>
          </ac:picMkLst>
        </pc:picChg>
        <pc:picChg chg="add mod">
          <ac:chgData name="Ms G McCormick" userId="b14d37be-9fbc-40a8-9e20-d0b1ef8dc4a1" providerId="ADAL" clId="{BF3FCF3F-C6CD-44D7-97E8-7C6ECA0F09CA}" dt="2025-09-19T08:25:22.888" v="36"/>
          <ac:picMkLst>
            <pc:docMk/>
            <pc:sldMk cId="472053543" sldId="260"/>
            <ac:picMk id="10" creationId="{9171B702-7214-2ACC-C895-D06B6E61DBC4}"/>
          </ac:picMkLst>
        </pc:picChg>
        <pc:picChg chg="del">
          <ac:chgData name="Ms G McCormick" userId="b14d37be-9fbc-40a8-9e20-d0b1ef8dc4a1" providerId="ADAL" clId="{BF3FCF3F-C6CD-44D7-97E8-7C6ECA0F09CA}" dt="2025-09-19T08:15:14.924" v="2" actId="478"/>
          <ac:picMkLst>
            <pc:docMk/>
            <pc:sldMk cId="472053543" sldId="260"/>
            <ac:picMk id="11" creationId="{A15E526E-52EF-4ADC-495F-A3426766F2C1}"/>
          </ac:picMkLst>
        </pc:picChg>
        <pc:picChg chg="del">
          <ac:chgData name="Ms G McCormick" userId="b14d37be-9fbc-40a8-9e20-d0b1ef8dc4a1" providerId="ADAL" clId="{BF3FCF3F-C6CD-44D7-97E8-7C6ECA0F09CA}" dt="2025-09-19T08:15:14.924" v="2" actId="478"/>
          <ac:picMkLst>
            <pc:docMk/>
            <pc:sldMk cId="472053543" sldId="260"/>
            <ac:picMk id="1026" creationId="{E5B0BA43-7DDF-1E38-2AC0-92C35A218E14}"/>
          </ac:picMkLst>
        </pc:picChg>
        <pc:picChg chg="del">
          <ac:chgData name="Ms G McCormick" userId="b14d37be-9fbc-40a8-9e20-d0b1ef8dc4a1" providerId="ADAL" clId="{BF3FCF3F-C6CD-44D7-97E8-7C6ECA0F09CA}" dt="2025-09-19T08:15:14.924" v="2" actId="478"/>
          <ac:picMkLst>
            <pc:docMk/>
            <pc:sldMk cId="472053543" sldId="260"/>
            <ac:picMk id="1028" creationId="{6A0BD9AA-6212-B7B2-59F5-8C8BD73F06D2}"/>
          </ac:picMkLst>
        </pc:picChg>
      </pc:sldChg>
      <pc:sldChg chg="addSp delSp modSp mod ord">
        <pc:chgData name="Ms G McCormick" userId="b14d37be-9fbc-40a8-9e20-d0b1ef8dc4a1" providerId="ADAL" clId="{BF3FCF3F-C6CD-44D7-97E8-7C6ECA0F09CA}" dt="2025-09-19T09:31:47.353" v="72" actId="478"/>
        <pc:sldMkLst>
          <pc:docMk/>
          <pc:sldMk cId="3143652374" sldId="261"/>
        </pc:sldMkLst>
        <pc:spChg chg="add mod">
          <ac:chgData name="Ms G McCormick" userId="b14d37be-9fbc-40a8-9e20-d0b1ef8dc4a1" providerId="ADAL" clId="{BF3FCF3F-C6CD-44D7-97E8-7C6ECA0F09CA}" dt="2025-09-19T08:15:46.849" v="17"/>
          <ac:spMkLst>
            <pc:docMk/>
            <pc:sldMk cId="3143652374" sldId="261"/>
            <ac:spMk id="2" creationId="{C221F713-B586-3E55-B112-11005924D968}"/>
          </ac:spMkLst>
        </pc:spChg>
        <pc:spChg chg="add mod">
          <ac:chgData name="Ms G McCormick" userId="b14d37be-9fbc-40a8-9e20-d0b1ef8dc4a1" providerId="ADAL" clId="{BF3FCF3F-C6CD-44D7-97E8-7C6ECA0F09CA}" dt="2025-09-19T08:23:57.506" v="20" actId="1076"/>
          <ac:spMkLst>
            <pc:docMk/>
            <pc:sldMk cId="3143652374" sldId="261"/>
            <ac:spMk id="4" creationId="{B7859FA3-C1C1-E0D6-10A4-4D922196CAAF}"/>
          </ac:spMkLst>
        </pc:spChg>
        <pc:spChg chg="add mod">
          <ac:chgData name="Ms G McCormick" userId="b14d37be-9fbc-40a8-9e20-d0b1ef8dc4a1" providerId="ADAL" clId="{BF3FCF3F-C6CD-44D7-97E8-7C6ECA0F09CA}" dt="2025-09-19T08:24:23.207" v="23" actId="1076"/>
          <ac:spMkLst>
            <pc:docMk/>
            <pc:sldMk cId="3143652374" sldId="261"/>
            <ac:spMk id="5" creationId="{363AD91B-7A71-E8A3-2077-B2634FBABCBA}"/>
          </ac:spMkLst>
        </pc:spChg>
        <pc:spChg chg="add del mod">
          <ac:chgData name="Ms G McCormick" userId="b14d37be-9fbc-40a8-9e20-d0b1ef8dc4a1" providerId="ADAL" clId="{BF3FCF3F-C6CD-44D7-97E8-7C6ECA0F09CA}" dt="2025-09-19T08:24:35.952" v="27" actId="478"/>
          <ac:spMkLst>
            <pc:docMk/>
            <pc:sldMk cId="3143652374" sldId="261"/>
            <ac:spMk id="6" creationId="{9267941C-1926-CD05-FBAC-59D3C04B9993}"/>
          </ac:spMkLst>
        </pc:spChg>
        <pc:spChg chg="del">
          <ac:chgData name="Ms G McCormick" userId="b14d37be-9fbc-40a8-9e20-d0b1ef8dc4a1" providerId="ADAL" clId="{BF3FCF3F-C6CD-44D7-97E8-7C6ECA0F09CA}" dt="2025-09-19T08:15:19.419" v="3" actId="478"/>
          <ac:spMkLst>
            <pc:docMk/>
            <pc:sldMk cId="3143652374" sldId="261"/>
            <ac:spMk id="7" creationId="{38B006EB-7E91-8A61-3F31-F0D6911FBBB9}"/>
          </ac:spMkLst>
        </pc:spChg>
        <pc:spChg chg="del">
          <ac:chgData name="Ms G McCormick" userId="b14d37be-9fbc-40a8-9e20-d0b1ef8dc4a1" providerId="ADAL" clId="{BF3FCF3F-C6CD-44D7-97E8-7C6ECA0F09CA}" dt="2025-09-19T08:15:45.621" v="16" actId="478"/>
          <ac:spMkLst>
            <pc:docMk/>
            <pc:sldMk cId="3143652374" sldId="261"/>
            <ac:spMk id="9" creationId="{527A8E80-3FD5-D2E6-CFE4-C0F4BF576336}"/>
          </ac:spMkLst>
        </pc:spChg>
        <pc:spChg chg="del">
          <ac:chgData name="Ms G McCormick" userId="b14d37be-9fbc-40a8-9e20-d0b1ef8dc4a1" providerId="ADAL" clId="{BF3FCF3F-C6CD-44D7-97E8-7C6ECA0F09CA}" dt="2025-09-19T08:15:19.419" v="3" actId="478"/>
          <ac:spMkLst>
            <pc:docMk/>
            <pc:sldMk cId="3143652374" sldId="261"/>
            <ac:spMk id="10" creationId="{ABB412BB-EBCA-9715-53B5-C9F387F8E41E}"/>
          </ac:spMkLst>
        </pc:spChg>
        <pc:spChg chg="del">
          <ac:chgData name="Ms G McCormick" userId="b14d37be-9fbc-40a8-9e20-d0b1ef8dc4a1" providerId="ADAL" clId="{BF3FCF3F-C6CD-44D7-97E8-7C6ECA0F09CA}" dt="2025-09-19T08:15:19.419" v="3" actId="478"/>
          <ac:spMkLst>
            <pc:docMk/>
            <pc:sldMk cId="3143652374" sldId="261"/>
            <ac:spMk id="13" creationId="{DADAC116-A6D2-1AE9-C346-123E813D56CC}"/>
          </ac:spMkLst>
        </pc:spChg>
        <pc:spChg chg="add del mod">
          <ac:chgData name="Ms G McCormick" userId="b14d37be-9fbc-40a8-9e20-d0b1ef8dc4a1" providerId="ADAL" clId="{BF3FCF3F-C6CD-44D7-97E8-7C6ECA0F09CA}" dt="2025-09-19T09:31:47.353" v="72" actId="478"/>
          <ac:spMkLst>
            <pc:docMk/>
            <pc:sldMk cId="3143652374" sldId="261"/>
            <ac:spMk id="14" creationId="{464866D7-7443-9422-AA3F-3A8826E56A88}"/>
          </ac:spMkLst>
        </pc:spChg>
        <pc:spChg chg="del">
          <ac:chgData name="Ms G McCormick" userId="b14d37be-9fbc-40a8-9e20-d0b1ef8dc4a1" providerId="ADAL" clId="{BF3FCF3F-C6CD-44D7-97E8-7C6ECA0F09CA}" dt="2025-09-19T08:15:19.419" v="3" actId="478"/>
          <ac:spMkLst>
            <pc:docMk/>
            <pc:sldMk cId="3143652374" sldId="261"/>
            <ac:spMk id="15" creationId="{BBF029E3-9578-6670-583E-43EB314A97D9}"/>
          </ac:spMkLst>
        </pc:spChg>
        <pc:spChg chg="del">
          <ac:chgData name="Ms G McCormick" userId="b14d37be-9fbc-40a8-9e20-d0b1ef8dc4a1" providerId="ADAL" clId="{BF3FCF3F-C6CD-44D7-97E8-7C6ECA0F09CA}" dt="2025-09-19T08:15:19.419" v="3" actId="478"/>
          <ac:spMkLst>
            <pc:docMk/>
            <pc:sldMk cId="3143652374" sldId="261"/>
            <ac:spMk id="16" creationId="{192DAF8F-2D0C-50A3-C9E8-04E2212360AA}"/>
          </ac:spMkLst>
        </pc:spChg>
        <pc:spChg chg="del">
          <ac:chgData name="Ms G McCormick" userId="b14d37be-9fbc-40a8-9e20-d0b1ef8dc4a1" providerId="ADAL" clId="{BF3FCF3F-C6CD-44D7-97E8-7C6ECA0F09CA}" dt="2025-09-19T08:15:19.419" v="3" actId="478"/>
          <ac:spMkLst>
            <pc:docMk/>
            <pc:sldMk cId="3143652374" sldId="261"/>
            <ac:spMk id="17" creationId="{1D0EB54A-35E3-74B7-41B1-A3C1B33D3E4E}"/>
          </ac:spMkLst>
        </pc:spChg>
        <pc:picChg chg="add mod">
          <ac:chgData name="Ms G McCormick" userId="b14d37be-9fbc-40a8-9e20-d0b1ef8dc4a1" providerId="ADAL" clId="{BF3FCF3F-C6CD-44D7-97E8-7C6ECA0F09CA}" dt="2025-09-19T08:24:00.598" v="21" actId="1076"/>
          <ac:picMkLst>
            <pc:docMk/>
            <pc:sldMk cId="3143652374" sldId="261"/>
            <ac:picMk id="3" creationId="{4534E7F1-2436-A31F-4618-8BA8A8F7B4D7}"/>
          </ac:picMkLst>
        </pc:picChg>
        <pc:picChg chg="add mod">
          <ac:chgData name="Ms G McCormick" userId="b14d37be-9fbc-40a8-9e20-d0b1ef8dc4a1" providerId="ADAL" clId="{BF3FCF3F-C6CD-44D7-97E8-7C6ECA0F09CA}" dt="2025-09-19T08:24:41.929" v="29" actId="14100"/>
          <ac:picMkLst>
            <pc:docMk/>
            <pc:sldMk cId="3143652374" sldId="261"/>
            <ac:picMk id="8" creationId="{A5AF2C72-45B2-0242-750B-27B63A603301}"/>
          </ac:picMkLst>
        </pc:picChg>
        <pc:picChg chg="add del mod">
          <ac:chgData name="Ms G McCormick" userId="b14d37be-9fbc-40a8-9e20-d0b1ef8dc4a1" providerId="ADAL" clId="{BF3FCF3F-C6CD-44D7-97E8-7C6ECA0F09CA}" dt="2025-09-19T08:40:22.637" v="40" actId="478"/>
          <ac:picMkLst>
            <pc:docMk/>
            <pc:sldMk cId="3143652374" sldId="261"/>
            <ac:picMk id="11" creationId="{7430A2C2-DD3C-3532-47E1-A3C660E936F0}"/>
          </ac:picMkLst>
        </pc:picChg>
        <pc:picChg chg="add del mod">
          <ac:chgData name="Ms G McCormick" userId="b14d37be-9fbc-40a8-9e20-d0b1ef8dc4a1" providerId="ADAL" clId="{BF3FCF3F-C6CD-44D7-97E8-7C6ECA0F09CA}" dt="2025-09-19T09:31:47.353" v="72" actId="478"/>
          <ac:picMkLst>
            <pc:docMk/>
            <pc:sldMk cId="3143652374" sldId="261"/>
            <ac:picMk id="12" creationId="{9E257890-ADF8-58ED-DEE5-C9B130D56881}"/>
          </ac:picMkLst>
        </pc:picChg>
        <pc:picChg chg="del">
          <ac:chgData name="Ms G McCormick" userId="b14d37be-9fbc-40a8-9e20-d0b1ef8dc4a1" providerId="ADAL" clId="{BF3FCF3F-C6CD-44D7-97E8-7C6ECA0F09CA}" dt="2025-09-19T08:15:19.419" v="3" actId="478"/>
          <ac:picMkLst>
            <pc:docMk/>
            <pc:sldMk cId="3143652374" sldId="261"/>
            <ac:picMk id="18" creationId="{A11701E2-C037-CFD2-E238-825E3BCDBD8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23584-500A-5821-3BFB-EC61AEB0B3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243B6A-8089-CB1A-BF8F-0A5A96D4BF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68E24-F8E1-C417-D7CB-496CC85E2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78B37-F248-A149-B0E4-412200FB5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480A3-BD1B-E6A7-D526-202FFB595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49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DEAB7-08D5-48CC-B55D-27016890D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AA9069-6216-3192-F3FC-8245BFCC52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60DFE-A9C4-9138-DACF-AB7D9BB72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38F7D-3565-14FC-1EC6-F759E5E18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2ADE6-8E00-2703-D215-9B9C43924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13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F1679-880D-8F54-250B-1CD823FA0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09A512-3180-EF45-23DC-C192877D2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F7994-2DF7-DBB3-CCC8-00F717098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A512F3-12DE-00AA-A75E-5B9958785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3D9BE-8C3B-0561-9499-32D47E526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094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098BB-8B1E-19B2-9DA4-38C558869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5250D7-DD5B-062B-074F-8E06508DA4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CC1238-A222-E7D2-613B-8A0D2F3637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D5CF23-F8C9-B71C-6302-95BEEBD0F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9E082-1222-34A1-8DED-1065C2130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D39903-4BF6-E54C-4DC3-653220B02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558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E2E9F-62E3-7EC7-0D89-E9CDCF68E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F0FE9B-F593-1C2E-33EF-230989FE1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B55E72-E5ED-C465-181B-BA6F8FC3AB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78CEAA-DB1B-759F-521A-0C8D2273E0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BC0E06-B83C-1651-0A39-013FA949F0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8AAA15-A5D5-6CFC-8FD5-0348E69CA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0F638E-68E9-EB37-7507-DE284E717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415A55-27C9-FE2F-2341-28E6D6FCE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43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64E9B-EE80-449B-72B2-B7E400E3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5CE05B-3D71-5995-ACD7-893CB5DE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364759-D205-9720-6E95-05CC62A65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F729E1-3345-7A40-BDD0-186350852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619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D0B21F-6E1C-F8EB-3F89-94FC415E7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C13E09-7305-E768-85C3-25EF656B0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4CF073-921D-68E9-2635-987E4DF43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61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DFB8A-0959-B32E-ECCC-8E0F39ACE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027FA-9150-883E-75B7-3A2F240C8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711F2-CF0B-4D5A-C618-C7211E72A0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CA6EE-B415-C0DA-44D3-0C14E7BBE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CDD0C-1093-2E1E-0162-147A013CF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556E0F-81EF-B4C8-C2FD-A0F928FF7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776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078F-2F40-7DC1-0F90-37FA093F8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B7B4C6-A7E7-14BE-BB86-055F898659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BDD5AA-F332-8D4B-B8CC-151BD5A025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AC8A51-A6C9-6A02-2FF0-E287CEF3F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139E99-CF21-A8E8-47F1-3AECAF77F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699930-1F19-A861-67F9-648385B6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699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6F02F-134B-14F1-5F9A-29326B46B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29EC1A-2AB0-846E-7DBF-7C7A971D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CE078-6713-89BB-8C32-68AABDE05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56C1D0-D032-18E4-14B7-E7A2998CF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63A9E-8AF2-76FE-3F06-5B0A5E189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906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44A39D-57CF-BF39-805A-38249EE12F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4C096-EB39-81DB-9135-C9C0EA619C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F0C90-D94B-AD7C-BE50-3EFBA4710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62D4E-0B94-1229-3527-4CB855CA0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1E00A-6548-480A-D3C2-392950A5E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926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C76CCE-34EE-FF7E-E16B-DD9A0EEEC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4C5539-0181-1C66-A2B2-483E06B298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0B045-5487-8416-FCDE-4E571F5893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209A28-B22F-4F1D-84C8-E7E3B89E074D}" type="datetimeFigureOut">
              <a:rPr lang="en-GB" smtClean="0"/>
              <a:t>21/09/2025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08D566-E3E9-2962-7638-C52E77B78A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F8D51-0A3D-1E2B-9696-93EAB2565D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846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C796A-635A-22A7-CBC2-620677D678E0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7.Energy KO</a:t>
            </a:r>
            <a:endParaRPr lang="en-GB" sz="2800">
              <a:solidFill>
                <a:schemeClr val="bg1"/>
              </a:solidFill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DE4600AD-35ED-956B-34FF-A764FB40D8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668467"/>
              </p:ext>
            </p:extLst>
          </p:nvPr>
        </p:nvGraphicFramePr>
        <p:xfrm>
          <a:off x="120316" y="472665"/>
          <a:ext cx="5168791" cy="429025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250953">
                  <a:extLst>
                    <a:ext uri="{9D8B030D-6E8A-4147-A177-3AD203B41FA5}">
                      <a16:colId xmlns:a16="http://schemas.microsoft.com/office/drawing/2014/main" val="982699721"/>
                    </a:ext>
                  </a:extLst>
                </a:gridCol>
                <a:gridCol w="3917838">
                  <a:extLst>
                    <a:ext uri="{9D8B030D-6E8A-4147-A177-3AD203B41FA5}">
                      <a16:colId xmlns:a16="http://schemas.microsoft.com/office/drawing/2014/main" val="1183469014"/>
                    </a:ext>
                  </a:extLst>
                </a:gridCol>
              </a:tblGrid>
              <a:tr h="1507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Energy Store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Description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extLst>
                  <a:ext uri="{0D108BD9-81ED-4DB2-BD59-A6C34878D82A}">
                    <a16:rowId xmlns:a16="http://schemas.microsoft.com/office/drawing/2014/main" val="1592486878"/>
                  </a:ext>
                </a:extLst>
              </a:tr>
              <a:tr h="2222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Kinetic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Moving objects have energy in their kinetic store.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extLst>
                  <a:ext uri="{0D108BD9-81ED-4DB2-BD59-A6C34878D82A}">
                    <a16:rowId xmlns:a16="http://schemas.microsoft.com/office/drawing/2014/main" val="2969333589"/>
                  </a:ext>
                </a:extLst>
              </a:tr>
              <a:tr h="35396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Gravitational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Objects gain energy in their gravitational potential store when they are lifted above ground.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extLst>
                  <a:ext uri="{0D108BD9-81ED-4DB2-BD59-A6C34878D82A}">
                    <a16:rowId xmlns:a16="http://schemas.microsoft.com/office/drawing/2014/main" val="199495226"/>
                  </a:ext>
                </a:extLst>
              </a:tr>
              <a:tr h="3637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Elastic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Objects have energy in their elastic potential store if they are stretched or compressed.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extLst>
                  <a:ext uri="{0D108BD9-81ED-4DB2-BD59-A6C34878D82A}">
                    <a16:rowId xmlns:a16="http://schemas.microsoft.com/office/drawing/2014/main" val="2854732213"/>
                  </a:ext>
                </a:extLst>
              </a:tr>
              <a:tr h="47194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Electrostatic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Objects with charge (like electrons and protons) interacting with one another have energy in their electrostatic store.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extLst>
                  <a:ext uri="{0D108BD9-81ED-4DB2-BD59-A6C34878D82A}">
                    <a16:rowId xmlns:a16="http://schemas.microsoft.com/office/drawing/2014/main" val="1813489129"/>
                  </a:ext>
                </a:extLst>
              </a:tr>
              <a:tr h="3146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Magnetic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Magnets interacting with each other have energy in their magnetic store.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extLst>
                  <a:ext uri="{0D108BD9-81ED-4DB2-BD59-A6C34878D82A}">
                    <a16:rowId xmlns:a16="http://schemas.microsoft.com/office/drawing/2014/main" val="543346888"/>
                  </a:ext>
                </a:extLst>
              </a:tr>
              <a:tr h="3146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Chemical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Objects with energy in their chemical store can release energy in chemical reactions.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extLst>
                  <a:ext uri="{0D108BD9-81ED-4DB2-BD59-A6C34878D82A}">
                    <a16:rowId xmlns:a16="http://schemas.microsoft.com/office/drawing/2014/main" val="1048237083"/>
                  </a:ext>
                </a:extLst>
              </a:tr>
              <a:tr h="2949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Nuclear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Atomic nuclei release energy from their nuclear store during nuclear reactions.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extLst>
                  <a:ext uri="{0D108BD9-81ED-4DB2-BD59-A6C34878D82A}">
                    <a16:rowId xmlns:a16="http://schemas.microsoft.com/office/drawing/2014/main" val="1553316515"/>
                  </a:ext>
                </a:extLst>
              </a:tr>
              <a:tr h="3834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Thermal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All objects have energy in their thermal store; the hotter the object, the more energy it has in this store.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51196" marR="51196" marT="0" marB="0"/>
                </a:tc>
                <a:extLst>
                  <a:ext uri="{0D108BD9-81ED-4DB2-BD59-A6C34878D82A}">
                    <a16:rowId xmlns:a16="http://schemas.microsoft.com/office/drawing/2014/main" val="2355417978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EA55EF7D-A822-2FD9-7B7D-1E416C74CB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104" y="408685"/>
            <a:ext cx="3709738" cy="645172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B65EFBA2-4F4D-EF66-3E98-723AE6F0F23D}"/>
              </a:ext>
            </a:extLst>
          </p:cNvPr>
          <p:cNvSpPr txBox="1"/>
          <p:nvPr/>
        </p:nvSpPr>
        <p:spPr>
          <a:xfrm>
            <a:off x="5666485" y="1295301"/>
            <a:ext cx="3186751" cy="1699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400" b="1">
                <a:solidFill>
                  <a:srgbClr val="4F81BD"/>
                </a:solidFill>
                <a:effectLst/>
                <a:latin typeface="+mj-lt"/>
                <a:ea typeface="MS Gothic" panose="020B0609070205080204" pitchFamily="49" charset="-128"/>
                <a:cs typeface="Times New Roman" panose="02020603050405020304" pitchFamily="18" charset="0"/>
              </a:rPr>
              <a:t>Example 1 – Light Bulb</a:t>
            </a:r>
            <a:endParaRPr lang="en-GB" sz="1400" b="1">
              <a:solidFill>
                <a:srgbClr val="4F81BD"/>
              </a:solidFill>
              <a:effectLst/>
              <a:latin typeface="+mj-lt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Total input energy = 100 J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Useful output energy (light) = 20 J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Wasted energy (heat) = 80 J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Efficiency = (20 J ÷ 100 J) × 100 = 20%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2499D39-BC0A-76DE-1FF5-1FB76CC611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9592277"/>
              </p:ext>
            </p:extLst>
          </p:nvPr>
        </p:nvGraphicFramePr>
        <p:xfrm>
          <a:off x="6925073" y="4937208"/>
          <a:ext cx="4987357" cy="140201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880869">
                  <a:extLst>
                    <a:ext uri="{9D8B030D-6E8A-4147-A177-3AD203B41FA5}">
                      <a16:colId xmlns:a16="http://schemas.microsoft.com/office/drawing/2014/main" val="3158670095"/>
                    </a:ext>
                  </a:extLst>
                </a:gridCol>
                <a:gridCol w="4106488">
                  <a:extLst>
                    <a:ext uri="{9D8B030D-6E8A-4147-A177-3AD203B41FA5}">
                      <a16:colId xmlns:a16="http://schemas.microsoft.com/office/drawing/2014/main" val="41094435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Equation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Cost = Energy used (kWh) × Cost per kWh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989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Values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Energy used = Power × time = 2 kW × 0.5 h, Cost per kWh = 30p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590697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100">
                          <a:effectLst/>
                        </a:rPr>
                        <a:t>Calculation</a:t>
                      </a:r>
                      <a:endParaRPr lang="en-GB" sz="11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Energy used = 1 kWh, Cost = 1 × 30p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358619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Answer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30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748937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Units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1400">
                          <a:effectLst/>
                        </a:rPr>
                        <a:t>pence (p)</a:t>
                      </a:r>
                      <a:endParaRPr lang="en-GB" sz="1400">
                        <a:effectLst/>
                        <a:latin typeface="Cambria" panose="02040503050406030204" pitchFamily="18" charset="0"/>
                        <a:ea typeface="MS Mincho" panose="02020609040205080304" pitchFamily="49" charset="-128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48096761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B545C942-8BFF-498F-1AEB-269B5AC899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8500" y="5229196"/>
            <a:ext cx="8566277" cy="131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2696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rgbClr val="365F91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Calculating the Cost of Electricity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Equation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Cost = Energy used (kWh) × Cost per kWh</a:t>
            </a:r>
            <a:endParaRPr kumimoji="0" lang="en-US" altLang="en-US" sz="1400" b="1" i="0" u="none" strike="noStrike" cap="none" normalizeH="0" baseline="0">
              <a:ln>
                <a:noFill/>
              </a:ln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>
                <a:ln>
                  <a:noFill/>
                </a:ln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Example Calculation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3FEF238-3ED2-2547-85A4-39F2653010CF}"/>
              </a:ext>
            </a:extLst>
          </p:cNvPr>
          <p:cNvSpPr txBox="1"/>
          <p:nvPr/>
        </p:nvSpPr>
        <p:spPr>
          <a:xfrm>
            <a:off x="8853236" y="1360934"/>
            <a:ext cx="3338763" cy="1699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400" b="1">
                <a:solidFill>
                  <a:srgbClr val="4F81BD"/>
                </a:solidFill>
                <a:effectLst/>
                <a:latin typeface="+mj-lt"/>
                <a:ea typeface="MS Gothic" panose="020B0609070205080204" pitchFamily="49" charset="-128"/>
                <a:cs typeface="Times New Roman" panose="02020603050405020304" pitchFamily="18" charset="0"/>
              </a:rPr>
              <a:t>Example 2 – Electric Motor</a:t>
            </a:r>
            <a:endParaRPr lang="en-GB" sz="1400" b="1">
              <a:solidFill>
                <a:srgbClr val="4F81BD"/>
              </a:solidFill>
              <a:effectLst/>
              <a:latin typeface="+mj-lt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Total input energy = 500 J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Useful output energy (kinetic) = 400 J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Wasted energy (heat + sound) = 100 J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Efficiency = (400 J ÷ 500 J) × 100 = 80%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1485EA-210C-7932-9391-1AD7DB040406}"/>
              </a:ext>
            </a:extLst>
          </p:cNvPr>
          <p:cNvSpPr txBox="1"/>
          <p:nvPr/>
        </p:nvSpPr>
        <p:spPr>
          <a:xfrm>
            <a:off x="5666485" y="3060502"/>
            <a:ext cx="6148136" cy="13276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400" b="1">
                <a:solidFill>
                  <a:srgbClr val="4F81BD"/>
                </a:solidFill>
                <a:effectLst/>
                <a:latin typeface="+mj-lt"/>
                <a:ea typeface="MS Gothic" panose="020B0609070205080204" pitchFamily="49" charset="-128"/>
                <a:cs typeface="Times New Roman" panose="02020603050405020304" pitchFamily="18" charset="0"/>
              </a:rPr>
              <a:t>Ways to Increase Efficiency</a:t>
            </a:r>
            <a:endParaRPr lang="en-GB" sz="1400" b="1">
              <a:solidFill>
                <a:srgbClr val="4F81BD"/>
              </a:solidFill>
              <a:effectLst/>
              <a:latin typeface="+mj-lt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- Reduce wasted energy → insulation, lubrication, streamlining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- Use more efficient appliances (e.g. LED bulbs, modern motors)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+mj-lt"/>
                <a:ea typeface="MS Mincho" panose="02020609040205080304" pitchFamily="49" charset="-128"/>
                <a:cs typeface="Times New Roman" panose="02020603050405020304" pitchFamily="18" charset="0"/>
              </a:rPr>
              <a:t>- Recover waste energy (e.g. regenerative braking)</a:t>
            </a:r>
            <a:endParaRPr lang="en-GB" sz="1400">
              <a:effectLst/>
              <a:latin typeface="+mj-lt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480E3AD-1DC1-2E4B-1691-38BAE8FE67B4}"/>
              </a:ext>
            </a:extLst>
          </p:cNvPr>
          <p:cNvSpPr/>
          <p:nvPr/>
        </p:nvSpPr>
        <p:spPr>
          <a:xfrm>
            <a:off x="5402179" y="472665"/>
            <a:ext cx="6669505" cy="429783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BF579DC-0104-ED72-4465-65186FD9A958}"/>
              </a:ext>
            </a:extLst>
          </p:cNvPr>
          <p:cNvSpPr/>
          <p:nvPr/>
        </p:nvSpPr>
        <p:spPr>
          <a:xfrm>
            <a:off x="3478501" y="4834481"/>
            <a:ext cx="8593184" cy="1852839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B6E0D35-3704-D573-7E0F-F311A45D66C4}"/>
              </a:ext>
            </a:extLst>
          </p:cNvPr>
          <p:cNvSpPr txBox="1"/>
          <p:nvPr/>
        </p:nvSpPr>
        <p:spPr>
          <a:xfrm>
            <a:off x="147223" y="4834481"/>
            <a:ext cx="3246032" cy="1600438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b="1"/>
              <a:t>⚠️ Common Misconceptions</a:t>
            </a:r>
          </a:p>
          <a:p>
            <a:pPr>
              <a:buNone/>
            </a:pPr>
            <a:r>
              <a:rPr lang="en-GB" sz="1400" b="1"/>
              <a:t>Efficiency over 100% is possible</a:t>
            </a:r>
            <a:r>
              <a:rPr lang="en-GB" sz="1400"/>
              <a:t> –miscalculate or assume you can get “more out than in.”</a:t>
            </a:r>
          </a:p>
          <a:p>
            <a:pPr>
              <a:buNone/>
            </a:pPr>
            <a:r>
              <a:rPr lang="en-GB" sz="1400" b="1"/>
              <a:t>Cost of electricity depends only on power rating</a:t>
            </a:r>
            <a:r>
              <a:rPr lang="en-GB" sz="1400"/>
              <a:t> – forgetting time and cost per kWh</a:t>
            </a:r>
            <a:endParaRPr lang="en-GB" sz="1400" b="1"/>
          </a:p>
        </p:txBody>
      </p:sp>
    </p:spTree>
    <p:extLst>
      <p:ext uri="{BB962C8B-B14F-4D97-AF65-F5344CB8AC3E}">
        <p14:creationId xmlns:p14="http://schemas.microsoft.com/office/powerpoint/2010/main" val="747790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526D1-A2E7-B138-18E3-E2D6175BE3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21F713-B586-3E55-B112-11005924D968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7.Energy KO</a:t>
            </a:r>
            <a:endParaRPr lang="en-GB" sz="280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34E7F1-2436-A31F-4618-8BA8A8F7B4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1997" y="1762883"/>
            <a:ext cx="2996019" cy="172757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7859FA3-C1C1-E0D6-10A4-4D922196CAAF}"/>
              </a:ext>
            </a:extLst>
          </p:cNvPr>
          <p:cNvSpPr txBox="1"/>
          <p:nvPr/>
        </p:nvSpPr>
        <p:spPr>
          <a:xfrm>
            <a:off x="4218413" y="425563"/>
            <a:ext cx="3755173" cy="116955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400" b="1">
                <a:solidFill>
                  <a:srgbClr val="00B050"/>
                </a:solidFill>
              </a:rPr>
              <a:t>Sankey diagrams </a:t>
            </a:r>
            <a:r>
              <a:rPr lang="en-GB" sz="1400"/>
              <a:t>summarise all the energy transfers taking place in a process.</a:t>
            </a:r>
          </a:p>
          <a:p>
            <a:endParaRPr lang="en-GB" sz="1400"/>
          </a:p>
          <a:p>
            <a:r>
              <a:rPr lang="en-GB" sz="1400"/>
              <a:t>The thicker the line or arrow, the greater the amount of energy involved.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3AD91B-7A71-E8A3-2077-B2634FBABCBA}"/>
              </a:ext>
            </a:extLst>
          </p:cNvPr>
          <p:cNvSpPr txBox="1"/>
          <p:nvPr/>
        </p:nvSpPr>
        <p:spPr>
          <a:xfrm>
            <a:off x="339020" y="434078"/>
            <a:ext cx="3657601" cy="95410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400" b="1" i="0">
                <a:solidFill>
                  <a:srgbClr val="00B050"/>
                </a:solidFill>
                <a:effectLst/>
                <a:latin typeface="ReithSans"/>
              </a:rPr>
              <a:t>Energy Dissipation</a:t>
            </a:r>
          </a:p>
          <a:p>
            <a:r>
              <a:rPr lang="en-GB" sz="1400" b="0" i="0">
                <a:solidFill>
                  <a:srgbClr val="141414"/>
                </a:solidFill>
                <a:effectLst/>
                <a:latin typeface="ReithSans"/>
              </a:rPr>
              <a:t>This is where energy is ‘wasted’ by being transferred out to the surroundings. Energy becomes stored in less useful ways.</a:t>
            </a:r>
            <a:endParaRPr lang="en-GB" sz="140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5AF2C72-45B2-0242-750B-27B63A6033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8266" y="1665184"/>
            <a:ext cx="3678355" cy="2063115"/>
          </a:xfrm>
          <a:prstGeom prst="rect">
            <a:avLst/>
          </a:prstGeom>
        </p:spPr>
      </p:pic>
      <p:pic>
        <p:nvPicPr>
          <p:cNvPr id="1026" name="Picture 2" descr="Slide 3">
            <a:extLst>
              <a:ext uri="{FF2B5EF4-FFF2-40B4-BE49-F238E27FC236}">
                <a16:creationId xmlns:a16="http://schemas.microsoft.com/office/drawing/2014/main" id="{4A823710-3C52-7275-2F8D-2B0C6B2381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5991" y="4133665"/>
            <a:ext cx="4988233" cy="252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EEEC31F-9FB4-B5EC-3F44-93BD32B92555}"/>
              </a:ext>
            </a:extLst>
          </p:cNvPr>
          <p:cNvSpPr txBox="1"/>
          <p:nvPr/>
        </p:nvSpPr>
        <p:spPr>
          <a:xfrm>
            <a:off x="283799" y="4102060"/>
            <a:ext cx="3390138" cy="24622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sz="1400" b="1">
                <a:solidFill>
                  <a:srgbClr val="00B050"/>
                </a:solidFill>
                <a:latin typeface="+mj-lt"/>
              </a:rPr>
              <a:t>Energy Stores in a Roller Coaster </a:t>
            </a:r>
            <a:r>
              <a:rPr lang="en-GB" sz="1400" b="1">
                <a:latin typeface="+mj-lt"/>
              </a:rPr>
              <a:t>🎢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>
                <a:latin typeface="+mj-lt"/>
              </a:rPr>
              <a:t>At the </a:t>
            </a:r>
            <a:r>
              <a:rPr lang="en-GB" sz="1400" b="1">
                <a:latin typeface="+mj-lt"/>
              </a:rPr>
              <a:t>top of the track</a:t>
            </a:r>
            <a:r>
              <a:rPr lang="en-GB" sz="1400">
                <a:latin typeface="+mj-lt"/>
              </a:rPr>
              <a:t> → lots of </a:t>
            </a:r>
            <a:r>
              <a:rPr lang="en-GB" sz="1400" b="1">
                <a:latin typeface="+mj-lt"/>
              </a:rPr>
              <a:t>gravitational potential energy (GPE)</a:t>
            </a:r>
            <a:r>
              <a:rPr lang="en-GB" sz="1400">
                <a:latin typeface="+mj-lt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>
                <a:latin typeface="+mj-lt"/>
              </a:rPr>
              <a:t>As the coaster goes </a:t>
            </a:r>
            <a:r>
              <a:rPr lang="en-GB" sz="1400" b="1">
                <a:latin typeface="+mj-lt"/>
              </a:rPr>
              <a:t>downhill</a:t>
            </a:r>
            <a:r>
              <a:rPr lang="en-GB" sz="1400">
                <a:latin typeface="+mj-lt"/>
              </a:rPr>
              <a:t> → GPE is transferred into </a:t>
            </a:r>
            <a:r>
              <a:rPr lang="en-GB" sz="1400" b="1">
                <a:latin typeface="+mj-lt"/>
              </a:rPr>
              <a:t>kinetic energy</a:t>
            </a:r>
            <a:r>
              <a:rPr lang="en-GB" sz="1400">
                <a:latin typeface="+mj-lt"/>
              </a:rPr>
              <a:t> (movement).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>
                <a:latin typeface="+mj-lt"/>
              </a:rPr>
              <a:t>At the </a:t>
            </a:r>
            <a:r>
              <a:rPr lang="en-GB" sz="1400" b="1">
                <a:latin typeface="+mj-lt"/>
              </a:rPr>
              <a:t>bottom</a:t>
            </a:r>
            <a:r>
              <a:rPr lang="en-GB" sz="1400">
                <a:latin typeface="+mj-lt"/>
              </a:rPr>
              <a:t> → </a:t>
            </a:r>
            <a:r>
              <a:rPr lang="en-GB" sz="1400" b="1">
                <a:latin typeface="+mj-lt"/>
              </a:rPr>
              <a:t>kinetic energy</a:t>
            </a:r>
            <a:r>
              <a:rPr lang="en-GB" sz="1400">
                <a:latin typeface="+mj-lt"/>
              </a:rPr>
              <a:t> is greatest, GPE is lowest.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>
                <a:latin typeface="+mj-lt"/>
              </a:rPr>
              <a:t>As the coaster goes </a:t>
            </a:r>
            <a:r>
              <a:rPr lang="en-GB" sz="1400" b="1">
                <a:latin typeface="+mj-lt"/>
              </a:rPr>
              <a:t>up again</a:t>
            </a:r>
            <a:r>
              <a:rPr lang="en-GB" sz="1400">
                <a:latin typeface="+mj-lt"/>
              </a:rPr>
              <a:t> → kinetic transfers back into </a:t>
            </a:r>
            <a:r>
              <a:rPr lang="en-GB" sz="1400" b="1">
                <a:latin typeface="+mj-lt"/>
              </a:rPr>
              <a:t>GPE</a:t>
            </a:r>
            <a:r>
              <a:rPr lang="en-GB" sz="1400">
                <a:latin typeface="+mj-lt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>
                <a:latin typeface="+mj-lt"/>
              </a:rPr>
              <a:t>Some energy is always lost to the surroundings as </a:t>
            </a:r>
            <a:r>
              <a:rPr lang="en-GB" sz="1400" b="1">
                <a:latin typeface="+mj-lt"/>
              </a:rPr>
              <a:t>heat (friction)</a:t>
            </a:r>
            <a:r>
              <a:rPr lang="en-GB" sz="1400">
                <a:latin typeface="+mj-lt"/>
              </a:rPr>
              <a:t> and </a:t>
            </a:r>
            <a:r>
              <a:rPr lang="en-GB" sz="1400" b="1">
                <a:latin typeface="+mj-lt"/>
              </a:rPr>
              <a:t>sound</a:t>
            </a:r>
            <a:r>
              <a:rPr lang="en-GB" sz="1400">
                <a:latin typeface="+mj-lt"/>
              </a:rPr>
              <a:t>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215E9BB-09D4-C0EF-1033-C251895B10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30072" y="2034517"/>
            <a:ext cx="3735469" cy="172757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C14243A-1ACD-A28D-B3EA-9CD3E510041F}"/>
              </a:ext>
            </a:extLst>
          </p:cNvPr>
          <p:cNvSpPr/>
          <p:nvPr/>
        </p:nvSpPr>
        <p:spPr>
          <a:xfrm>
            <a:off x="318266" y="425563"/>
            <a:ext cx="3678355" cy="330273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29D845D-EBE7-3DAE-7AB8-21711A53AD47}"/>
              </a:ext>
            </a:extLst>
          </p:cNvPr>
          <p:cNvSpPr txBox="1"/>
          <p:nvPr/>
        </p:nvSpPr>
        <p:spPr>
          <a:xfrm>
            <a:off x="8230071" y="434079"/>
            <a:ext cx="3735469" cy="160043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b="1">
                <a:solidFill>
                  <a:srgbClr val="00B050"/>
                </a:solidFill>
              </a:rPr>
              <a:t>General Energy Transfer Rule</a:t>
            </a:r>
          </a:p>
          <a:p>
            <a:pPr>
              <a:buNone/>
            </a:pPr>
            <a:r>
              <a:rPr lang="en-GB" sz="1400" b="1"/>
              <a:t>Energy is transferred from one store to another by a process.</a:t>
            </a:r>
            <a:endParaRPr lang="en-GB" sz="1400"/>
          </a:p>
          <a:p>
            <a:pPr>
              <a:buNone/>
            </a:pPr>
            <a:r>
              <a:rPr lang="en-GB" sz="1400"/>
              <a:t>Example: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b="1"/>
              <a:t>Input store</a:t>
            </a:r>
            <a:r>
              <a:rPr lang="en-GB" sz="1400"/>
              <a:t> → Chemical energy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b="1"/>
              <a:t>Process</a:t>
            </a:r>
            <a:r>
              <a:rPr lang="en-GB" sz="1400"/>
              <a:t> → Engine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b="1"/>
              <a:t>Output store</a:t>
            </a:r>
            <a:r>
              <a:rPr lang="en-GB" sz="1400"/>
              <a:t> → Kinetic energy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2A44749-FDF4-8C0B-C0C3-97C47B9E4209}"/>
              </a:ext>
            </a:extLst>
          </p:cNvPr>
          <p:cNvSpPr/>
          <p:nvPr/>
        </p:nvSpPr>
        <p:spPr>
          <a:xfrm>
            <a:off x="4218413" y="425563"/>
            <a:ext cx="3755173" cy="330273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77DC45A-2872-D238-5D7D-F9447EB7867D}"/>
              </a:ext>
            </a:extLst>
          </p:cNvPr>
          <p:cNvSpPr/>
          <p:nvPr/>
        </p:nvSpPr>
        <p:spPr>
          <a:xfrm>
            <a:off x="8230070" y="425563"/>
            <a:ext cx="3755173" cy="3336529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1A7EEAC-0E89-C8F4-A542-DA6A83391D47}"/>
              </a:ext>
            </a:extLst>
          </p:cNvPr>
          <p:cNvSpPr/>
          <p:nvPr/>
        </p:nvSpPr>
        <p:spPr>
          <a:xfrm>
            <a:off x="211744" y="4005298"/>
            <a:ext cx="8402867" cy="2655739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8B74D8-B90C-5EBE-EE91-F9F1D9F6B0AC}"/>
              </a:ext>
            </a:extLst>
          </p:cNvPr>
          <p:cNvSpPr txBox="1"/>
          <p:nvPr/>
        </p:nvSpPr>
        <p:spPr>
          <a:xfrm>
            <a:off x="8734224" y="4005298"/>
            <a:ext cx="3246032" cy="2246769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b="1"/>
              <a:t>⚠️ Common Misconceptions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b="1"/>
              <a:t>Energy is “used up”</a:t>
            </a:r>
            <a:r>
              <a:rPr lang="en-GB" sz="1400"/>
              <a:t> – pupils often think energy disappears, rather than being transferred or dissipated into less useful stores.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b="1"/>
              <a:t>All input energy is useful</a:t>
            </a:r>
            <a:r>
              <a:rPr lang="en-GB" sz="1400"/>
              <a:t> – forgetting about wasted energy (heat/sound).</a:t>
            </a:r>
          </a:p>
          <a:p>
            <a:r>
              <a:rPr lang="en-GB" sz="1400" b="1"/>
              <a:t>Sankey diagram arrows are random</a:t>
            </a:r>
            <a:r>
              <a:rPr lang="en-GB" sz="1400"/>
              <a:t> – not understanding thickness shows amount of energy.</a:t>
            </a:r>
          </a:p>
        </p:txBody>
      </p:sp>
    </p:spTree>
    <p:extLst>
      <p:ext uri="{BB962C8B-B14F-4D97-AF65-F5344CB8AC3E}">
        <p14:creationId xmlns:p14="http://schemas.microsoft.com/office/powerpoint/2010/main" val="31436523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AFA70F-31EC-7FB4-60DC-5F0EFF5A3022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7.Energy KO</a:t>
            </a:r>
            <a:endParaRPr lang="en-GB" sz="280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F3A007A-3862-9B0D-EDB6-E4ECDB294F4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7777" r="834" b="16667"/>
          <a:stretch/>
        </p:blipFill>
        <p:spPr>
          <a:xfrm>
            <a:off x="6312905" y="361510"/>
            <a:ext cx="4976108" cy="2628285"/>
          </a:xfrm>
          <a:prstGeom prst="rect">
            <a:avLst/>
          </a:prstGeom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FA61B93-93C7-2967-40BD-11E65EA082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1811144"/>
              </p:ext>
            </p:extLst>
          </p:nvPr>
        </p:nvGraphicFramePr>
        <p:xfrm>
          <a:off x="5833351" y="3008924"/>
          <a:ext cx="6149937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67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5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16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6677">
                  <a:extLst>
                    <a:ext uri="{9D8B030D-6E8A-4147-A177-3AD203B41FA5}">
                      <a16:colId xmlns:a16="http://schemas.microsoft.com/office/drawing/2014/main" val="1894332907"/>
                    </a:ext>
                  </a:extLst>
                </a:gridCol>
                <a:gridCol w="848703">
                  <a:extLst>
                    <a:ext uri="{9D8B030D-6E8A-4147-A177-3AD203B41FA5}">
                      <a16:colId xmlns:a16="http://schemas.microsoft.com/office/drawing/2014/main" val="3553934557"/>
                    </a:ext>
                  </a:extLst>
                </a:gridCol>
                <a:gridCol w="848703">
                  <a:extLst>
                    <a:ext uri="{9D8B030D-6E8A-4147-A177-3AD203B41FA5}">
                      <a16:colId xmlns:a16="http://schemas.microsoft.com/office/drawing/2014/main" val="1200690144"/>
                    </a:ext>
                  </a:extLst>
                </a:gridCol>
                <a:gridCol w="756467">
                  <a:extLst>
                    <a:ext uri="{9D8B030D-6E8A-4147-A177-3AD203B41FA5}">
                      <a16:colId xmlns:a16="http://schemas.microsoft.com/office/drawing/2014/main" val="435775362"/>
                    </a:ext>
                  </a:extLst>
                </a:gridCol>
              </a:tblGrid>
              <a:tr h="723322">
                <a:tc>
                  <a:txBody>
                    <a:bodyPr/>
                    <a:lstStyle/>
                    <a:p>
                      <a:pPr algn="ctr"/>
                      <a:r>
                        <a:rPr lang="en-GB" sz="1200" b="0">
                          <a:solidFill>
                            <a:schemeClr val="tx1"/>
                          </a:solidFill>
                        </a:rPr>
                        <a:t>Power station</a:t>
                      </a:r>
                    </a:p>
                  </a:txBody>
                  <a:tcPr anchor="ctr">
                    <a:solidFill>
                      <a:srgbClr val="CC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1">
                          <a:solidFill>
                            <a:srgbClr val="7030A0"/>
                          </a:solidFill>
                        </a:rPr>
                        <a:t>Generates electricity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Fuel burnt releasing</a:t>
                      </a:r>
                      <a:r>
                        <a:rPr lang="en-GB" sz="1200" baseline="0"/>
                        <a:t> thermal energy</a:t>
                      </a:r>
                      <a:endParaRPr lang="en-GB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Water boils into steam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Steam</a:t>
                      </a:r>
                      <a:r>
                        <a:rPr lang="en-GB" sz="1200" baseline="0"/>
                        <a:t> turns turbine</a:t>
                      </a:r>
                      <a:endParaRPr lang="en-GB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Turbine turns generator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/>
                        <a:t>Generator induces voltage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2098A4F4-A716-704F-7D1F-4B86092813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597792"/>
              </p:ext>
            </p:extLst>
          </p:nvPr>
        </p:nvGraphicFramePr>
        <p:xfrm>
          <a:off x="90656" y="375973"/>
          <a:ext cx="5504028" cy="2926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601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3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12506">
                <a:tc>
                  <a:txBody>
                    <a:bodyPr/>
                    <a:lstStyle/>
                    <a:p>
                      <a:pPr algn="ctr"/>
                      <a:r>
                        <a:rPr lang="en-GB" sz="1200" b="0">
                          <a:solidFill>
                            <a:schemeClr val="tx1"/>
                          </a:solidFill>
                        </a:rPr>
                        <a:t>Non-renewable energy resource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These will run out.  It is a finite</a:t>
                      </a:r>
                      <a:r>
                        <a:rPr lang="en-GB" sz="1200" b="1" i="1" baseline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reserve.  It cannot be replenished.</a:t>
                      </a:r>
                    </a:p>
                    <a:p>
                      <a:pPr algn="ctr"/>
                      <a:endParaRPr lang="en-GB" sz="1200" b="1" i="1" baseline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GB" sz="1200" b="1" i="1" baseline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GB" sz="1200" b="1" i="1" baseline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GB" sz="1200" b="1" i="1" baseline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GB" sz="1200" b="1" i="1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218">
                <a:tc>
                  <a:txBody>
                    <a:bodyPr/>
                    <a:lstStyle/>
                    <a:p>
                      <a:pPr marL="0" marR="0" indent="0" algn="ctr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0">
                          <a:solidFill>
                            <a:schemeClr val="tx1"/>
                          </a:solidFill>
                        </a:rPr>
                        <a:t>Renewable energy resource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i="1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These will never run out.  It is an infinite</a:t>
                      </a:r>
                      <a:r>
                        <a:rPr lang="en-GB" sz="1200" b="1" i="1" baseline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 reserve.  It can be replenished.</a:t>
                      </a:r>
                    </a:p>
                    <a:p>
                      <a:pPr algn="ctr"/>
                      <a:endParaRPr lang="en-GB" sz="1200" b="1" i="1" baseline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GB" sz="1200" b="1" i="1" baseline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GB" sz="1200" b="1" i="1" baseline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GB" sz="1200" b="1" i="1" baseline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GB" sz="1200" b="1" i="1" baseline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ctr"/>
                      <a:endParaRPr lang="en-GB" sz="1200" b="1" i="1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B7E9E72B-366F-214C-6C3E-7385DF5975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64166"/>
              </p:ext>
            </p:extLst>
          </p:nvPr>
        </p:nvGraphicFramePr>
        <p:xfrm>
          <a:off x="112719" y="3434400"/>
          <a:ext cx="5481965" cy="32823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320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487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41984">
                <a:tc>
                  <a:txBody>
                    <a:bodyPr/>
                    <a:lstStyle/>
                    <a:p>
                      <a:pPr algn="ctr"/>
                      <a:r>
                        <a:rPr lang="en-GB" sz="1000" b="1">
                          <a:solidFill>
                            <a:schemeClr val="tx1"/>
                          </a:solidFill>
                        </a:rPr>
                        <a:t>Energy resource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000" b="1" i="1">
                          <a:solidFill>
                            <a:schemeClr val="tx1"/>
                          </a:solidFill>
                        </a:rPr>
                        <a:t>How it works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5687">
                <a:tc>
                  <a:txBody>
                    <a:bodyPr/>
                    <a:lstStyle/>
                    <a:p>
                      <a:pPr algn="l"/>
                      <a:r>
                        <a:rPr lang="en-GB" sz="1000" b="1"/>
                        <a:t>Fossil Fuels</a:t>
                      </a:r>
                    </a:p>
                    <a:p>
                      <a:pPr algn="l"/>
                      <a:r>
                        <a:rPr lang="en-GB" sz="1000" b="1"/>
                        <a:t>(coal,</a:t>
                      </a:r>
                      <a:r>
                        <a:rPr lang="en-GB" sz="1000" b="1" baseline="0"/>
                        <a:t> oil and gas)</a:t>
                      </a:r>
                      <a:endParaRPr lang="en-GB" sz="1000" b="1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i="1">
                          <a:solidFill>
                            <a:srgbClr val="0070C0"/>
                          </a:solidFill>
                        </a:rPr>
                        <a:t>Burnt</a:t>
                      </a:r>
                      <a:r>
                        <a:rPr lang="en-GB" sz="1000" b="1" i="1" baseline="0">
                          <a:solidFill>
                            <a:srgbClr val="0070C0"/>
                          </a:solidFill>
                        </a:rPr>
                        <a:t> to release thermal energy used to turn water into steam to turn turbines</a:t>
                      </a:r>
                      <a:endParaRPr lang="en-GB" sz="1000" b="1" i="1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798">
                <a:tc>
                  <a:txBody>
                    <a:bodyPr/>
                    <a:lstStyle/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Nuclear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i="1">
                          <a:solidFill>
                            <a:srgbClr val="0070C0"/>
                          </a:solidFill>
                        </a:rPr>
                        <a:t>Nuclear fission process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1097">
                <a:tc>
                  <a:txBody>
                    <a:bodyPr/>
                    <a:lstStyle/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Biofuel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i="1">
                          <a:solidFill>
                            <a:srgbClr val="0070C0"/>
                          </a:solidFill>
                        </a:rPr>
                        <a:t>Plant</a:t>
                      </a:r>
                      <a:r>
                        <a:rPr lang="en-GB" sz="1000" b="1" i="1" baseline="0">
                          <a:solidFill>
                            <a:srgbClr val="0070C0"/>
                          </a:solidFill>
                        </a:rPr>
                        <a:t> matter burnt to release thermal energy</a:t>
                      </a:r>
                      <a:endParaRPr lang="en-GB" sz="1000" b="1" i="1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1184">
                <a:tc>
                  <a:txBody>
                    <a:bodyPr/>
                    <a:lstStyle/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Tides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i="1">
                          <a:solidFill>
                            <a:srgbClr val="0070C0"/>
                          </a:solidFill>
                        </a:rPr>
                        <a:t>Every day tides rise and fall, so generation of electricity can be predicted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1480">
                <a:tc>
                  <a:txBody>
                    <a:bodyPr/>
                    <a:lstStyle/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Waves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i="1">
                          <a:solidFill>
                            <a:srgbClr val="0070C0"/>
                          </a:solidFill>
                        </a:rPr>
                        <a:t>Up and down motion turns turbines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6743484"/>
                  </a:ext>
                </a:extLst>
              </a:tr>
              <a:tr h="261480">
                <a:tc>
                  <a:txBody>
                    <a:bodyPr/>
                    <a:lstStyle/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Hydroelectric 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i="1">
                          <a:solidFill>
                            <a:srgbClr val="0070C0"/>
                          </a:solidFill>
                        </a:rPr>
                        <a:t>Falling water spins a turbine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2406">
                <a:tc>
                  <a:txBody>
                    <a:bodyPr/>
                    <a:lstStyle/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Wind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i="1">
                          <a:solidFill>
                            <a:srgbClr val="0070C0"/>
                          </a:solidFill>
                        </a:rPr>
                        <a:t>Movement causes turbine</a:t>
                      </a:r>
                      <a:r>
                        <a:rPr lang="en-GB" sz="1000" b="1" i="1" baseline="0">
                          <a:solidFill>
                            <a:srgbClr val="0070C0"/>
                          </a:solidFill>
                        </a:rPr>
                        <a:t> to spin which turns a generator</a:t>
                      </a:r>
                      <a:endParaRPr lang="en-GB" sz="1000" b="1" i="1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6798">
                <a:tc>
                  <a:txBody>
                    <a:bodyPr/>
                    <a:lstStyle/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Solar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i="1">
                          <a:solidFill>
                            <a:srgbClr val="0070C0"/>
                          </a:solidFill>
                        </a:rPr>
                        <a:t>Directly heats objects in solar panels or sunlight captured</a:t>
                      </a:r>
                      <a:r>
                        <a:rPr lang="en-GB" sz="1000" b="1" i="1" baseline="0">
                          <a:solidFill>
                            <a:srgbClr val="0070C0"/>
                          </a:solidFill>
                        </a:rPr>
                        <a:t> in photovoltaic cells </a:t>
                      </a:r>
                      <a:endParaRPr lang="en-GB" sz="1000" b="1" i="1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46798">
                <a:tc>
                  <a:txBody>
                    <a:bodyPr/>
                    <a:lstStyle/>
                    <a:p>
                      <a:pPr marL="0" marR="0" indent="0" algn="l" defTabSz="12801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/>
                        <a:t>Geothermal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1" i="1">
                          <a:solidFill>
                            <a:srgbClr val="0070C0"/>
                          </a:solidFill>
                        </a:rPr>
                        <a:t>Hot rocks under the</a:t>
                      </a:r>
                      <a:r>
                        <a:rPr lang="en-GB" sz="1000" b="1" i="1" baseline="0">
                          <a:solidFill>
                            <a:srgbClr val="0070C0"/>
                          </a:solidFill>
                        </a:rPr>
                        <a:t> ground heats water to produce steam to turn turbine</a:t>
                      </a:r>
                      <a:endParaRPr lang="en-GB" sz="1000" b="1" i="1">
                        <a:solidFill>
                          <a:srgbClr val="0070C0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C79437E-70E0-0712-2041-3527BA1CE0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2689" y="2106452"/>
            <a:ext cx="562053" cy="53347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FA3F81-5EEF-E425-9215-0C10986789B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3531" y="2578714"/>
            <a:ext cx="552527" cy="6001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FAC78FE-B786-65F7-D398-18FA2C4F981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824" y="2215230"/>
            <a:ext cx="790685" cy="4953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B5560A5-E64E-97DA-B5E5-03E38B4E62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1045" y="2626346"/>
            <a:ext cx="828791" cy="55252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FB4F83B-BC86-F0E7-75F0-8786540BF2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79836" y="2128288"/>
            <a:ext cx="567067" cy="55252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BE7400B-60C1-076C-10D1-3659CADD13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76380" y="907791"/>
            <a:ext cx="523948" cy="66684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07BD049-0318-14AD-D559-3D660ED23B4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23531" y="920838"/>
            <a:ext cx="800212" cy="666843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96B1EB9B-2CA9-D301-2F01-6FD46F5BD44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50965" y="785459"/>
            <a:ext cx="714475" cy="83831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C1E1FEC-3B8B-EDC4-FEE7-07B424DD4CDA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386052" y="912197"/>
            <a:ext cx="885949" cy="704948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9B73923F-1AAF-9007-5F9C-6B0A99356C3B}"/>
              </a:ext>
            </a:extLst>
          </p:cNvPr>
          <p:cNvSpPr/>
          <p:nvPr/>
        </p:nvSpPr>
        <p:spPr>
          <a:xfrm>
            <a:off x="5715296" y="455084"/>
            <a:ext cx="6386048" cy="3501096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863C9-65DC-04F3-47AE-BF1F43050DC5}"/>
              </a:ext>
            </a:extLst>
          </p:cNvPr>
          <p:cNvSpPr txBox="1"/>
          <p:nvPr/>
        </p:nvSpPr>
        <p:spPr>
          <a:xfrm>
            <a:off x="5726326" y="4066489"/>
            <a:ext cx="6363985" cy="2292935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300" b="1"/>
              <a:t>⚠️ Misconceptions – Renewable &amp; Non-Renewable Energy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300" b="1"/>
              <a:t>Renewable energy never runs out instantly</a:t>
            </a:r>
            <a:r>
              <a:rPr lang="en-GB" sz="1300"/>
              <a:t> – pupils may think it can’t be affected by conditions (e.g. solar panels always work, wind always blows).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300" b="1"/>
              <a:t>Renewable means no environmental impact</a:t>
            </a:r>
            <a:r>
              <a:rPr lang="en-GB" sz="1300"/>
              <a:t> – pupils sometimes assume renewables don’t cause pollution (ignoring manufacture, land use, noise, or habitat disruption).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300" b="1"/>
              <a:t>Non-renewable fuels will last forever</a:t>
            </a:r>
            <a:r>
              <a:rPr lang="en-GB" sz="1300"/>
              <a:t> – pupils may not realise coal, oil, and gas supplies are finite.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300" b="1"/>
              <a:t>Burning fossil fuels only releases useful energy</a:t>
            </a:r>
            <a:r>
              <a:rPr lang="en-GB" sz="1300"/>
              <a:t> – forgetting that waste heat and pollution are also produced.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300" b="1"/>
              <a:t>Nuclear energy is renewable</a:t>
            </a:r>
            <a:r>
              <a:rPr lang="en-GB" sz="1300"/>
              <a:t> – pupils often confuse “low carbon” with renewable.</a:t>
            </a:r>
          </a:p>
        </p:txBody>
      </p:sp>
    </p:spTree>
    <p:extLst>
      <p:ext uri="{BB962C8B-B14F-4D97-AF65-F5344CB8AC3E}">
        <p14:creationId xmlns:p14="http://schemas.microsoft.com/office/powerpoint/2010/main" val="472053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BCD7A1E-5B99-0F35-BB78-1E77E1AAB3BD}"/>
              </a:ext>
            </a:extLst>
          </p:cNvPr>
          <p:cNvSpPr txBox="1"/>
          <p:nvPr/>
        </p:nvSpPr>
        <p:spPr>
          <a:xfrm>
            <a:off x="146958" y="427777"/>
            <a:ext cx="7308202" cy="203132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b="1"/>
              <a:t>❓ Key Questions for Pupils</a:t>
            </a:r>
          </a:p>
          <a:p>
            <a:pPr>
              <a:buFont typeface="+mj-lt"/>
              <a:buAutoNum type="arabicPeriod"/>
            </a:pPr>
            <a:r>
              <a:rPr lang="en-GB" sz="1400"/>
              <a:t>What does the law of conservation of energy tell us about energy transfers?</a:t>
            </a:r>
          </a:p>
          <a:p>
            <a:pPr>
              <a:buFont typeface="+mj-lt"/>
              <a:buAutoNum type="arabicPeriod"/>
            </a:pPr>
            <a:r>
              <a:rPr lang="en-GB" sz="1400"/>
              <a:t>In a light bulb, why is most of the energy “wasted”?</a:t>
            </a:r>
          </a:p>
          <a:p>
            <a:pPr>
              <a:buFont typeface="+mj-lt"/>
              <a:buAutoNum type="arabicPeriod"/>
            </a:pPr>
            <a:r>
              <a:rPr lang="en-GB" sz="1400"/>
              <a:t>How do Sankey diagrams help us understand efficiency?</a:t>
            </a:r>
          </a:p>
          <a:p>
            <a:pPr>
              <a:buFont typeface="+mj-lt"/>
              <a:buAutoNum type="arabicPeriod"/>
            </a:pPr>
            <a:r>
              <a:rPr lang="en-GB" sz="1400"/>
              <a:t>How is energy transferred in a roller coaster as it moves up and down the track?</a:t>
            </a:r>
          </a:p>
          <a:p>
            <a:pPr>
              <a:buFont typeface="+mj-lt"/>
              <a:buAutoNum type="arabicPeriod"/>
            </a:pPr>
            <a:r>
              <a:rPr lang="en-GB" sz="1400"/>
              <a:t>What does “dissipation” mean, and why is this energy less useful?</a:t>
            </a:r>
          </a:p>
          <a:p>
            <a:pPr>
              <a:buFont typeface="+mj-lt"/>
              <a:buAutoNum type="arabicPeriod"/>
            </a:pPr>
            <a:r>
              <a:rPr lang="en-GB" sz="1400"/>
              <a:t>How can we increase efficiency in machines and appliances?</a:t>
            </a:r>
          </a:p>
          <a:p>
            <a:pPr>
              <a:buFont typeface="+mj-lt"/>
              <a:buAutoNum type="arabicPeriod"/>
            </a:pPr>
            <a:r>
              <a:rPr lang="en-GB" sz="1400"/>
              <a:t>How do we calculate the cost of electricity used in a home appliance?</a:t>
            </a:r>
          </a:p>
          <a:p>
            <a:pPr>
              <a:buFont typeface="+mj-lt"/>
              <a:buAutoNum type="arabicPeriod"/>
            </a:pPr>
            <a:r>
              <a:rPr lang="en-GB" sz="1400"/>
              <a:t>Why can efficiency never be more than 100%?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26AC1A4-86BB-A799-A5CE-D7521F44846C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7.Energy KO</a:t>
            </a:r>
            <a:endParaRPr lang="en-GB" sz="280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AC737D-4909-ED87-C41B-E28538524DFA}"/>
              </a:ext>
            </a:extLst>
          </p:cNvPr>
          <p:cNvSpPr txBox="1"/>
          <p:nvPr/>
        </p:nvSpPr>
        <p:spPr>
          <a:xfrm>
            <a:off x="146956" y="2744662"/>
            <a:ext cx="7438832" cy="330956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buNone/>
            </a:pPr>
            <a:r>
              <a:rPr lang="en-US" sz="1400" b="1" kern="0">
                <a:solidFill>
                  <a:srgbClr val="365F91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Energy Calculations </a:t>
            </a:r>
            <a:r>
              <a:rPr lang="en-US" sz="1400" b="1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Efficiency (Light Bulb)</a:t>
            </a:r>
            <a:endParaRPr lang="en-GB" sz="1400" b="1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 bulb takes in 120 J of energy and gives out 30 J as light.</a:t>
            </a:r>
            <a:b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Calculate the efficiency of the bulb.</a:t>
            </a:r>
            <a:endParaRPr lang="en-GB" sz="14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400" b="1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Sankey Diagram – Energy Transfer</a:t>
            </a:r>
            <a:endParaRPr lang="en-GB" sz="1400" b="1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 heater takes in 200 J of energy. It transfers 150 J usefully as heat and 50 J is wasted as sound.</a:t>
            </a:r>
            <a:b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Draw or describe a Sankey diagram for this process.</a:t>
            </a:r>
            <a:b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Calculate the efficiency of the heater.</a:t>
            </a:r>
            <a:endParaRPr lang="en-GB" sz="14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400" b="1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Cost of Electricity</a:t>
            </a:r>
            <a:endParaRPr lang="en-GB" sz="1400" b="1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 2 kW heater is left on for 3 hours. The cost of electricity is 25p per kWh.</a:t>
            </a:r>
            <a:b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Calculate the energy used in kWh.</a:t>
            </a:r>
            <a:b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</a:br>
            <a:r>
              <a:rPr lang="en-US" sz="140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Calculate the total cost of running the heater.</a:t>
            </a:r>
            <a:endParaRPr lang="en-GB" sz="140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281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4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revision>1</cp:revision>
  <dcterms:created xsi:type="dcterms:W3CDTF">2025-06-12T19:23:54Z</dcterms:created>
  <dcterms:modified xsi:type="dcterms:W3CDTF">2025-09-21T10:55:13Z</dcterms:modified>
</cp:coreProperties>
</file>