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0693400" cy="7556500"/>
  <p:notesSz cx="10693400" cy="7556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602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47281" y="1040128"/>
            <a:ext cx="2598836" cy="10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80330" y="2869998"/>
            <a:ext cx="4358640" cy="2291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3.png"/><Relationship Id="rId7" Type="http://schemas.openxmlformats.org/officeDocument/2006/relationships/image" Target="../media/image47.jpg"/><Relationship Id="rId12" Type="http://schemas.openxmlformats.org/officeDocument/2006/relationships/image" Target="../media/image5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jp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4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49.png"/><Relationship Id="rId9" Type="http://schemas.openxmlformats.org/officeDocument/2006/relationships/image" Target="../media/image6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png"/><Relationship Id="rId2" Type="http://schemas.openxmlformats.org/officeDocument/2006/relationships/image" Target="../media/image73.png"/><Relationship Id="rId16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5" Type="http://schemas.openxmlformats.org/officeDocument/2006/relationships/image" Target="../media/image86.png"/><Relationship Id="rId10" Type="http://schemas.openxmlformats.org/officeDocument/2006/relationships/image" Target="../media/image81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Relationship Id="rId9" Type="http://schemas.openxmlformats.org/officeDocument/2006/relationships/image" Target="../media/image9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11.png"/><Relationship Id="rId18" Type="http://schemas.openxmlformats.org/officeDocument/2006/relationships/image" Target="../media/image116.png"/><Relationship Id="rId3" Type="http://schemas.openxmlformats.org/officeDocument/2006/relationships/image" Target="../media/image101.png"/><Relationship Id="rId21" Type="http://schemas.openxmlformats.org/officeDocument/2006/relationships/image" Target="../media/image119.png"/><Relationship Id="rId7" Type="http://schemas.openxmlformats.org/officeDocument/2006/relationships/image" Target="../media/image105.png"/><Relationship Id="rId12" Type="http://schemas.openxmlformats.org/officeDocument/2006/relationships/image" Target="../media/image110.png"/><Relationship Id="rId17" Type="http://schemas.openxmlformats.org/officeDocument/2006/relationships/image" Target="../media/image115.png"/><Relationship Id="rId2" Type="http://schemas.openxmlformats.org/officeDocument/2006/relationships/image" Target="../media/image100.png"/><Relationship Id="rId16" Type="http://schemas.openxmlformats.org/officeDocument/2006/relationships/image" Target="../media/image114.png"/><Relationship Id="rId20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png"/><Relationship Id="rId15" Type="http://schemas.openxmlformats.org/officeDocument/2006/relationships/image" Target="../media/image113.png"/><Relationship Id="rId23" Type="http://schemas.openxmlformats.org/officeDocument/2006/relationships/image" Target="../media/image121.png"/><Relationship Id="rId10" Type="http://schemas.openxmlformats.org/officeDocument/2006/relationships/image" Target="../media/image108.png"/><Relationship Id="rId19" Type="http://schemas.openxmlformats.org/officeDocument/2006/relationships/image" Target="../media/image117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Relationship Id="rId14" Type="http://schemas.openxmlformats.org/officeDocument/2006/relationships/image" Target="../media/image112.png"/><Relationship Id="rId22" Type="http://schemas.openxmlformats.org/officeDocument/2006/relationships/image" Target="../media/image1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33.png"/><Relationship Id="rId3" Type="http://schemas.openxmlformats.org/officeDocument/2006/relationships/image" Target="../media/image123.png"/><Relationship Id="rId7" Type="http://schemas.openxmlformats.org/officeDocument/2006/relationships/image" Target="../media/image127.png"/><Relationship Id="rId12" Type="http://schemas.openxmlformats.org/officeDocument/2006/relationships/image" Target="../media/image132.png"/><Relationship Id="rId17" Type="http://schemas.openxmlformats.org/officeDocument/2006/relationships/image" Target="../media/image137.png"/><Relationship Id="rId2" Type="http://schemas.openxmlformats.org/officeDocument/2006/relationships/image" Target="../media/image122.png"/><Relationship Id="rId16" Type="http://schemas.openxmlformats.org/officeDocument/2006/relationships/image" Target="../media/image1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png"/><Relationship Id="rId11" Type="http://schemas.openxmlformats.org/officeDocument/2006/relationships/image" Target="../media/image131.png"/><Relationship Id="rId5" Type="http://schemas.openxmlformats.org/officeDocument/2006/relationships/image" Target="../media/image125.png"/><Relationship Id="rId15" Type="http://schemas.openxmlformats.org/officeDocument/2006/relationships/image" Target="../media/image135.png"/><Relationship Id="rId10" Type="http://schemas.openxmlformats.org/officeDocument/2006/relationships/image" Target="../media/image130.png"/><Relationship Id="rId4" Type="http://schemas.openxmlformats.org/officeDocument/2006/relationships/image" Target="../media/image124.png"/><Relationship Id="rId9" Type="http://schemas.openxmlformats.org/officeDocument/2006/relationships/image" Target="../media/image129.png"/><Relationship Id="rId14" Type="http://schemas.openxmlformats.org/officeDocument/2006/relationships/image" Target="../media/image1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History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785159" y="4100779"/>
            <a:ext cx="5123815" cy="863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500" b="1" spc="-100" dirty="0">
                <a:latin typeface="Calibri"/>
                <a:cs typeface="Calibri"/>
              </a:rPr>
              <a:t>Year</a:t>
            </a:r>
            <a:r>
              <a:rPr sz="5500" b="1" spc="-120" dirty="0">
                <a:latin typeface="Calibri"/>
                <a:cs typeface="Calibri"/>
              </a:rPr>
              <a:t> </a:t>
            </a:r>
            <a:r>
              <a:rPr sz="5500" b="1" dirty="0">
                <a:latin typeface="Calibri"/>
                <a:cs typeface="Calibri"/>
              </a:rPr>
              <a:t>7</a:t>
            </a:r>
            <a:r>
              <a:rPr sz="5500" b="1" spc="-125" dirty="0">
                <a:latin typeface="Calibri"/>
                <a:cs typeface="Calibri"/>
              </a:rPr>
              <a:t> </a:t>
            </a:r>
            <a:r>
              <a:rPr sz="5500" b="1" spc="-30" dirty="0">
                <a:latin typeface="Calibri"/>
                <a:cs typeface="Calibri"/>
              </a:rPr>
              <a:t>Knowledge</a:t>
            </a:r>
            <a:endParaRPr sz="55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0684" y="4682948"/>
            <a:ext cx="3073400" cy="863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500" b="1" spc="-45" dirty="0">
                <a:latin typeface="Calibri"/>
                <a:cs typeface="Calibri"/>
              </a:rPr>
              <a:t>Organisers</a:t>
            </a:r>
            <a:endParaRPr sz="55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700" y="6241959"/>
            <a:ext cx="9651999" cy="87004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0700" y="431800"/>
            <a:ext cx="9652000" cy="7851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33017" y="2184618"/>
            <a:ext cx="1427363" cy="17794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1402" y="468966"/>
            <a:ext cx="24307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5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SILK</a:t>
            </a:r>
            <a:r>
              <a:rPr sz="2200" b="0" spc="1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ROADS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68717" y="424232"/>
            <a:ext cx="169608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5" dirty="0">
                <a:latin typeface="Trebuchet MS"/>
                <a:cs typeface="Trebuchet MS"/>
              </a:rPr>
              <a:t>Life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medieval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Baghdad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51870" y="1494080"/>
            <a:ext cx="22529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inventions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60" dirty="0">
                <a:latin typeface="Trebuchet MS"/>
                <a:cs typeface="Trebuchet MS"/>
              </a:rPr>
              <a:t>came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from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china?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07325" y="2612695"/>
            <a:ext cx="14732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Genghis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khan?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518987" y="673307"/>
            <a:ext cx="2383155" cy="793750"/>
            <a:chOff x="3518987" y="673307"/>
            <a:chExt cx="2383155" cy="793750"/>
          </a:xfrm>
        </p:grpSpPr>
        <p:sp>
          <p:nvSpPr>
            <p:cNvPr id="9" name="object 9"/>
            <p:cNvSpPr/>
            <p:nvPr/>
          </p:nvSpPr>
          <p:spPr>
            <a:xfrm>
              <a:off x="3528512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1976344" y="0"/>
                  </a:moveTo>
                  <a:lnTo>
                    <a:pt x="0" y="0"/>
                  </a:lnTo>
                  <a:lnTo>
                    <a:pt x="387266" y="387154"/>
                  </a:lnTo>
                  <a:lnTo>
                    <a:pt x="0" y="774305"/>
                  </a:lnTo>
                  <a:lnTo>
                    <a:pt x="1976344" y="774305"/>
                  </a:lnTo>
                  <a:lnTo>
                    <a:pt x="2363608" y="387154"/>
                  </a:lnTo>
                  <a:lnTo>
                    <a:pt x="1976344" y="0"/>
                  </a:lnTo>
                  <a:close/>
                </a:path>
              </a:pathLst>
            </a:custGeom>
            <a:solidFill>
              <a:srgbClr val="7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528512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0" y="0"/>
                  </a:moveTo>
                  <a:lnTo>
                    <a:pt x="1976345" y="0"/>
                  </a:lnTo>
                  <a:lnTo>
                    <a:pt x="2363608" y="387153"/>
                  </a:lnTo>
                  <a:lnTo>
                    <a:pt x="1976345" y="774304"/>
                  </a:lnTo>
                  <a:lnTo>
                    <a:pt x="0" y="774304"/>
                  </a:lnTo>
                  <a:lnTo>
                    <a:pt x="387265" y="387153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942904" y="771681"/>
            <a:ext cx="1558290" cy="5651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2540" algn="ctr">
              <a:lnSpc>
                <a:spcPct val="85600"/>
              </a:lnSpc>
              <a:spcBef>
                <a:spcPts val="235"/>
              </a:spcBef>
            </a:pPr>
            <a:r>
              <a:rPr sz="800" spc="-50" dirty="0">
                <a:latin typeface="Arial MT"/>
                <a:cs typeface="Arial MT"/>
              </a:rPr>
              <a:t>Advances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architecture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saw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huge </a:t>
            </a:r>
            <a:r>
              <a:rPr sz="800" spc="-30" dirty="0">
                <a:latin typeface="Arial MT"/>
                <a:cs typeface="Arial MT"/>
              </a:rPr>
              <a:t>domed </a:t>
            </a:r>
            <a:r>
              <a:rPr sz="800" spc="-60" dirty="0">
                <a:latin typeface="Arial MT"/>
                <a:cs typeface="Arial MT"/>
              </a:rPr>
              <a:t>Mosques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bridges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built. </a:t>
            </a:r>
            <a:r>
              <a:rPr sz="800" spc="-35" dirty="0">
                <a:latin typeface="Arial MT"/>
                <a:cs typeface="Arial MT"/>
              </a:rPr>
              <a:t>Visitors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travelled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Silk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Roads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impressed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saw.</a:t>
            </a:r>
            <a:r>
              <a:rPr sz="800" dirty="0">
                <a:latin typeface="Arial MT"/>
                <a:cs typeface="Arial MT"/>
              </a:rPr>
              <a:t> It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known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‘round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city.’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646234" y="673307"/>
            <a:ext cx="2383155" cy="793750"/>
            <a:chOff x="5646234" y="673307"/>
            <a:chExt cx="2383155" cy="793750"/>
          </a:xfrm>
        </p:grpSpPr>
        <p:sp>
          <p:nvSpPr>
            <p:cNvPr id="13" name="object 13"/>
            <p:cNvSpPr/>
            <p:nvPr/>
          </p:nvSpPr>
          <p:spPr>
            <a:xfrm>
              <a:off x="5655759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1976346" y="0"/>
                  </a:moveTo>
                  <a:lnTo>
                    <a:pt x="0" y="0"/>
                  </a:lnTo>
                  <a:lnTo>
                    <a:pt x="387266" y="387154"/>
                  </a:lnTo>
                  <a:lnTo>
                    <a:pt x="0" y="774305"/>
                  </a:lnTo>
                  <a:lnTo>
                    <a:pt x="1976346" y="774305"/>
                  </a:lnTo>
                  <a:lnTo>
                    <a:pt x="2363608" y="387154"/>
                  </a:lnTo>
                  <a:lnTo>
                    <a:pt x="1976346" y="0"/>
                  </a:lnTo>
                  <a:close/>
                </a:path>
              </a:pathLst>
            </a:custGeom>
            <a:solidFill>
              <a:srgbClr val="BEE3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655759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0" y="0"/>
                  </a:moveTo>
                  <a:lnTo>
                    <a:pt x="1976345" y="0"/>
                  </a:lnTo>
                  <a:lnTo>
                    <a:pt x="2363608" y="387153"/>
                  </a:lnTo>
                  <a:lnTo>
                    <a:pt x="1976345" y="774304"/>
                  </a:lnTo>
                  <a:lnTo>
                    <a:pt x="0" y="774304"/>
                  </a:lnTo>
                  <a:lnTo>
                    <a:pt x="387265" y="387153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088466" y="719866"/>
            <a:ext cx="1520825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-1270" algn="ctr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centre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city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‘House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Wisdom’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centre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learning.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Baghdad </a:t>
            </a:r>
            <a:r>
              <a:rPr sz="800" dirty="0">
                <a:latin typeface="Arial MT"/>
                <a:cs typeface="Arial MT"/>
              </a:rPr>
              <a:t>prided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itself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 </a:t>
            </a:r>
            <a:r>
              <a:rPr sz="800" spc="-30" dirty="0">
                <a:latin typeface="Arial MT"/>
                <a:cs typeface="Arial MT"/>
              </a:rPr>
              <a:t>excellent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educational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programme,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literacy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highly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valued.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7773730" y="673553"/>
            <a:ext cx="2382520" cy="793115"/>
            <a:chOff x="7773730" y="673553"/>
            <a:chExt cx="2382520" cy="793115"/>
          </a:xfrm>
        </p:grpSpPr>
        <p:sp>
          <p:nvSpPr>
            <p:cNvPr id="17" name="object 17"/>
            <p:cNvSpPr/>
            <p:nvPr/>
          </p:nvSpPr>
          <p:spPr>
            <a:xfrm>
              <a:off x="7783008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1976346" y="0"/>
                  </a:moveTo>
                  <a:lnTo>
                    <a:pt x="0" y="0"/>
                  </a:lnTo>
                  <a:lnTo>
                    <a:pt x="387266" y="387154"/>
                  </a:lnTo>
                  <a:lnTo>
                    <a:pt x="0" y="774305"/>
                  </a:lnTo>
                  <a:lnTo>
                    <a:pt x="1976346" y="774305"/>
                  </a:lnTo>
                  <a:lnTo>
                    <a:pt x="2363608" y="387154"/>
                  </a:lnTo>
                  <a:lnTo>
                    <a:pt x="1976346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783008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0" y="0"/>
                  </a:moveTo>
                  <a:lnTo>
                    <a:pt x="1976345" y="0"/>
                  </a:lnTo>
                  <a:lnTo>
                    <a:pt x="2363608" y="387153"/>
                  </a:lnTo>
                  <a:lnTo>
                    <a:pt x="1976345" y="774304"/>
                  </a:lnTo>
                  <a:lnTo>
                    <a:pt x="0" y="774304"/>
                  </a:lnTo>
                  <a:lnTo>
                    <a:pt x="387265" y="387153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8228491" y="719866"/>
            <a:ext cx="1495425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-1905" algn="ctr">
              <a:lnSpc>
                <a:spcPct val="85500"/>
              </a:lnSpc>
              <a:spcBef>
                <a:spcPts val="235"/>
              </a:spcBef>
            </a:pP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developed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hospitals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sick,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home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 </a:t>
            </a:r>
            <a:r>
              <a:rPr sz="800" spc="-30" dirty="0">
                <a:latin typeface="Arial MT"/>
                <a:cs typeface="Arial MT"/>
              </a:rPr>
              <a:t>religious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groups.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had </a:t>
            </a:r>
            <a:r>
              <a:rPr sz="800" spc="-30" dirty="0">
                <a:latin typeface="Arial MT"/>
                <a:cs typeface="Arial MT"/>
              </a:rPr>
              <a:t>excellent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standards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living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rubbish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collected and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public</a:t>
            </a:r>
            <a:r>
              <a:rPr sz="800" spc="-10" dirty="0">
                <a:latin typeface="Arial MT"/>
                <a:cs typeface="Arial MT"/>
              </a:rPr>
              <a:t> bath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houses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77263" y="1370382"/>
            <a:ext cx="2476500" cy="1018540"/>
          </a:xfrm>
          <a:custGeom>
            <a:avLst/>
            <a:gdLst/>
            <a:ahLst/>
            <a:cxnLst/>
            <a:rect l="l" t="t" r="r" b="b"/>
            <a:pathLst>
              <a:path w="2476500" h="1018539">
                <a:moveTo>
                  <a:pt x="0" y="0"/>
                </a:moveTo>
                <a:lnTo>
                  <a:pt x="2475890" y="0"/>
                </a:lnTo>
                <a:lnTo>
                  <a:pt x="2475890" y="1018169"/>
                </a:lnTo>
                <a:lnTo>
                  <a:pt x="0" y="1018169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77263" y="1370382"/>
            <a:ext cx="2476500" cy="1018540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82550" rIns="0" bIns="0" rtlCol="0">
            <a:spAutoFit/>
          </a:bodyPr>
          <a:lstStyle/>
          <a:p>
            <a:pPr marL="45720" marR="39370" algn="ctr">
              <a:lnSpc>
                <a:spcPct val="86700"/>
              </a:lnSpc>
              <a:spcBef>
                <a:spcPts val="650"/>
              </a:spcBef>
            </a:pPr>
            <a:r>
              <a:rPr sz="800" spc="-20" dirty="0">
                <a:latin typeface="Arial MT"/>
                <a:cs typeface="Arial MT"/>
              </a:rPr>
              <a:t>Alexander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 </a:t>
            </a:r>
            <a:r>
              <a:rPr sz="800" spc="-40" dirty="0">
                <a:latin typeface="Arial MT"/>
                <a:cs typeface="Arial MT"/>
              </a:rPr>
              <a:t>conquered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Persia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further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East,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 –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those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Ancient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Greek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Gods.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conquered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along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West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Silk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Roads,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temples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</a:t>
            </a:r>
            <a:endParaRPr sz="800">
              <a:latin typeface="Arial MT"/>
              <a:cs typeface="Arial MT"/>
            </a:endParaRPr>
          </a:p>
          <a:p>
            <a:pPr marL="54610" marR="49530" indent="29209" algn="just">
              <a:lnSpc>
                <a:spcPts val="790"/>
              </a:lnSpc>
              <a:spcBef>
                <a:spcPts val="20"/>
              </a:spcBef>
            </a:pPr>
            <a:r>
              <a:rPr sz="800" spc="-30" dirty="0">
                <a:latin typeface="Arial MT"/>
                <a:cs typeface="Arial MT"/>
              </a:rPr>
              <a:t>Gods.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threatened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Buddhists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previously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 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spreading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religion </a:t>
            </a:r>
            <a:r>
              <a:rPr sz="800" spc="-40" dirty="0">
                <a:latin typeface="Arial MT"/>
                <a:cs typeface="Arial MT"/>
              </a:rPr>
              <a:t>throughout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Asia.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Now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compete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endParaRPr sz="800">
              <a:latin typeface="Arial MT"/>
              <a:cs typeface="Arial MT"/>
            </a:endParaRPr>
          </a:p>
          <a:p>
            <a:pPr marL="303530" algn="just">
              <a:lnSpc>
                <a:spcPts val="919"/>
              </a:lnSpc>
            </a:pPr>
            <a:r>
              <a:rPr sz="800" spc="-10" dirty="0">
                <a:latin typeface="Arial MT"/>
                <a:cs typeface="Arial MT"/>
              </a:rPr>
              <a:t>Greek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religion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 </a:t>
            </a:r>
            <a:r>
              <a:rPr sz="800" spc="-45" dirty="0">
                <a:latin typeface="Arial MT"/>
                <a:cs typeface="Arial MT"/>
              </a:rPr>
              <a:t>impressive</a:t>
            </a:r>
            <a:r>
              <a:rPr sz="800" spc="-10" dirty="0">
                <a:latin typeface="Arial MT"/>
                <a:cs typeface="Arial MT"/>
              </a:rPr>
              <a:t> temples.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77263" y="2425348"/>
            <a:ext cx="2476500" cy="1017269"/>
          </a:xfrm>
          <a:custGeom>
            <a:avLst/>
            <a:gdLst/>
            <a:ahLst/>
            <a:cxnLst/>
            <a:rect l="l" t="t" r="r" b="b"/>
            <a:pathLst>
              <a:path w="2476500" h="1017270">
                <a:moveTo>
                  <a:pt x="0" y="0"/>
                </a:moveTo>
                <a:lnTo>
                  <a:pt x="2475890" y="0"/>
                </a:lnTo>
                <a:lnTo>
                  <a:pt x="2475890" y="1017233"/>
                </a:lnTo>
                <a:lnTo>
                  <a:pt x="0" y="1017233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83449" y="2413135"/>
            <a:ext cx="2463800" cy="1023619"/>
          </a:xfrm>
          <a:prstGeom prst="rect">
            <a:avLst/>
          </a:prstGeom>
          <a:solidFill>
            <a:srgbClr val="B1DA3D"/>
          </a:solidFill>
        </p:spPr>
        <p:txBody>
          <a:bodyPr vert="horz" wrap="square" lIns="0" tIns="311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45"/>
              </a:spcBef>
            </a:pPr>
            <a:endParaRPr sz="800">
              <a:latin typeface="Times New Roman"/>
              <a:cs typeface="Times New Roman"/>
            </a:endParaRPr>
          </a:p>
          <a:p>
            <a:pPr marL="27940" marR="22860" indent="-635" algn="ctr">
              <a:lnSpc>
                <a:spcPct val="8500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Buddhist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simple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practise,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55" dirty="0">
                <a:latin typeface="Arial MT"/>
                <a:cs typeface="Arial MT"/>
              </a:rPr>
              <a:t>focussed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route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25" dirty="0">
                <a:latin typeface="Arial MT"/>
                <a:cs typeface="Arial MT"/>
              </a:rPr>
              <a:t>peace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through</a:t>
            </a:r>
            <a:r>
              <a:rPr sz="800" dirty="0">
                <a:latin typeface="Arial MT"/>
                <a:cs typeface="Arial MT"/>
              </a:rPr>
              <a:t> a </a:t>
            </a:r>
            <a:r>
              <a:rPr sz="800" spc="-10" dirty="0">
                <a:latin typeface="Arial MT"/>
                <a:cs typeface="Arial MT"/>
              </a:rPr>
              <a:t>personal, </a:t>
            </a:r>
            <a:r>
              <a:rPr sz="800" spc="-20" dirty="0">
                <a:latin typeface="Arial MT"/>
                <a:cs typeface="Arial MT"/>
              </a:rPr>
              <a:t>spiritual </a:t>
            </a:r>
            <a:r>
              <a:rPr sz="800" spc="-35" dirty="0">
                <a:latin typeface="Arial MT"/>
                <a:cs typeface="Arial MT"/>
              </a:rPr>
              <a:t>journey.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When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dirty="0">
                <a:latin typeface="Arial MT"/>
                <a:cs typeface="Arial MT"/>
              </a:rPr>
              <a:t>faced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threat from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Greeks,</a:t>
            </a:r>
            <a:r>
              <a:rPr sz="800" spc="-20" dirty="0">
                <a:latin typeface="Arial MT"/>
                <a:cs typeface="Arial MT"/>
              </a:rPr>
              <a:t> they</a:t>
            </a:r>
            <a:r>
              <a:rPr sz="800" spc="-10" dirty="0">
                <a:latin typeface="Arial MT"/>
                <a:cs typeface="Arial MT"/>
              </a:rPr>
              <a:t> built</a:t>
            </a:r>
            <a:r>
              <a:rPr sz="800" spc="-20" dirty="0">
                <a:latin typeface="Arial MT"/>
                <a:cs typeface="Arial MT"/>
              </a:rPr>
              <a:t> 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temples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rival </a:t>
            </a:r>
            <a:r>
              <a:rPr sz="800" spc="-40" dirty="0">
                <a:latin typeface="Arial MT"/>
                <a:cs typeface="Arial MT"/>
              </a:rPr>
              <a:t>theirs.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statues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50" dirty="0">
                <a:latin typeface="Arial MT"/>
                <a:cs typeface="Arial MT"/>
              </a:rPr>
              <a:t>Buddha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encouraged people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worship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together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music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dancing,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rather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than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privately.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66791" y="3499084"/>
            <a:ext cx="2476500" cy="1135380"/>
          </a:xfrm>
          <a:prstGeom prst="rect">
            <a:avLst/>
          </a:prstGeom>
          <a:solidFill>
            <a:srgbClr val="DEE62A"/>
          </a:solidFill>
          <a:ln w="12371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10"/>
              </a:spcBef>
            </a:pPr>
            <a:endParaRPr sz="800">
              <a:latin typeface="Times New Roman"/>
              <a:cs typeface="Times New Roman"/>
            </a:endParaRPr>
          </a:p>
          <a:p>
            <a:pPr marL="79375" marR="72390" algn="ctr">
              <a:lnSpc>
                <a:spcPct val="8500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Faith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spc="-20" dirty="0">
                <a:latin typeface="Arial MT"/>
                <a:cs typeface="Arial MT"/>
              </a:rPr>
              <a:t> spreading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Asia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Middle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East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via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Silk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Roads,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much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Buddhism.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some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Rabbi’s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actually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this!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Rabbi’s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 </a:t>
            </a:r>
            <a:r>
              <a:rPr sz="800" spc="-30" dirty="0">
                <a:latin typeface="Arial MT"/>
                <a:cs typeface="Arial MT"/>
              </a:rPr>
              <a:t>everyone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adopted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Jewish </a:t>
            </a:r>
            <a:r>
              <a:rPr sz="800" spc="-10" dirty="0">
                <a:latin typeface="Arial MT"/>
                <a:cs typeface="Arial MT"/>
              </a:rPr>
              <a:t>faith,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compared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converts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‘annoying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scabs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10" dirty="0">
                <a:latin typeface="Arial MT"/>
                <a:cs typeface="Arial MT"/>
              </a:rPr>
              <a:t>itch.’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68499" y="4695729"/>
            <a:ext cx="2476500" cy="1176655"/>
          </a:xfrm>
          <a:custGeom>
            <a:avLst/>
            <a:gdLst/>
            <a:ahLst/>
            <a:cxnLst/>
            <a:rect l="l" t="t" r="r" b="b"/>
            <a:pathLst>
              <a:path w="2476500" h="1176654">
                <a:moveTo>
                  <a:pt x="0" y="0"/>
                </a:moveTo>
                <a:lnTo>
                  <a:pt x="2475890" y="0"/>
                </a:lnTo>
                <a:lnTo>
                  <a:pt x="2475890" y="1176392"/>
                </a:lnTo>
                <a:lnTo>
                  <a:pt x="0" y="1176392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68499" y="4695729"/>
            <a:ext cx="2476500" cy="1176655"/>
          </a:xfrm>
          <a:prstGeom prst="rect">
            <a:avLst/>
          </a:prstGeom>
          <a:solidFill>
            <a:srgbClr val="F2CA15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29"/>
              </a:spcBef>
            </a:pPr>
            <a:endParaRPr sz="800">
              <a:latin typeface="Times New Roman"/>
              <a:cs typeface="Times New Roman"/>
            </a:endParaRPr>
          </a:p>
          <a:p>
            <a:pPr marL="92710" marR="86360" indent="-1270" algn="ctr">
              <a:lnSpc>
                <a:spcPct val="8870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Prophet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Muhammad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trader </a:t>
            </a:r>
            <a:r>
              <a:rPr sz="800" spc="-10" dirty="0">
                <a:latin typeface="Arial MT"/>
                <a:cs typeface="Arial MT"/>
              </a:rPr>
              <a:t>along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Silk </a:t>
            </a:r>
            <a:r>
              <a:rPr sz="800" spc="-65" dirty="0">
                <a:latin typeface="Arial MT"/>
                <a:cs typeface="Arial MT"/>
              </a:rPr>
              <a:t>Roads,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often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listened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talk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 </a:t>
            </a:r>
            <a:r>
              <a:rPr sz="800" spc="-30" dirty="0">
                <a:latin typeface="Arial MT"/>
                <a:cs typeface="Arial MT"/>
              </a:rPr>
              <a:t>religions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Christianity.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610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AD,</a:t>
            </a:r>
            <a:endParaRPr sz="800">
              <a:latin typeface="Arial MT"/>
              <a:cs typeface="Arial MT"/>
            </a:endParaRPr>
          </a:p>
          <a:p>
            <a:pPr marL="40005" marR="34925" algn="ctr">
              <a:lnSpc>
                <a:spcPts val="790"/>
              </a:lnSpc>
            </a:pPr>
            <a:r>
              <a:rPr sz="800" spc="-50" dirty="0">
                <a:latin typeface="Arial MT"/>
                <a:cs typeface="Arial MT"/>
              </a:rPr>
              <a:t>Muhammad</a:t>
            </a:r>
            <a:r>
              <a:rPr sz="800" spc="-10" dirty="0">
                <a:latin typeface="Arial MT"/>
                <a:cs typeface="Arial MT"/>
              </a:rPr>
              <a:t> began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revelations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God,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death,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 </a:t>
            </a:r>
            <a:r>
              <a:rPr sz="800" spc="-20" dirty="0">
                <a:latin typeface="Arial MT"/>
                <a:cs typeface="Arial MT"/>
              </a:rPr>
              <a:t>written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down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819"/>
              </a:lnSpc>
            </a:pPr>
            <a:r>
              <a:rPr sz="800" spc="-10" dirty="0">
                <a:latin typeface="Arial MT"/>
                <a:cs typeface="Arial MT"/>
              </a:rPr>
              <a:t>form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Qur’an.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66691" y="5908307"/>
            <a:ext cx="2476500" cy="1172210"/>
          </a:xfrm>
          <a:custGeom>
            <a:avLst/>
            <a:gdLst/>
            <a:ahLst/>
            <a:cxnLst/>
            <a:rect l="l" t="t" r="r" b="b"/>
            <a:pathLst>
              <a:path w="2476500" h="1172209">
                <a:moveTo>
                  <a:pt x="0" y="0"/>
                </a:moveTo>
                <a:lnTo>
                  <a:pt x="2475890" y="0"/>
                </a:lnTo>
                <a:lnTo>
                  <a:pt x="2475890" y="1172144"/>
                </a:lnTo>
                <a:lnTo>
                  <a:pt x="0" y="1172144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73781" y="5896400"/>
            <a:ext cx="2463800" cy="1177925"/>
          </a:xfrm>
          <a:prstGeom prst="rect">
            <a:avLst/>
          </a:prstGeom>
          <a:solidFill>
            <a:srgbClr val="FF99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5"/>
              </a:spcBef>
            </a:pPr>
            <a:endParaRPr sz="800">
              <a:latin typeface="Times New Roman"/>
              <a:cs typeface="Times New Roman"/>
            </a:endParaRPr>
          </a:p>
          <a:p>
            <a:pPr marL="34925" marR="29845" indent="-635" algn="ctr">
              <a:lnSpc>
                <a:spcPct val="8550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Christianity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welcomed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many along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Silk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Roads.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Sasanian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empire,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which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Zoroastrianism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(a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religion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taught</a:t>
            </a:r>
            <a:r>
              <a:rPr sz="800" spc="-20" dirty="0">
                <a:latin typeface="Arial MT"/>
                <a:cs typeface="Arial MT"/>
              </a:rPr>
              <a:t> that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split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-10" dirty="0">
                <a:latin typeface="Arial MT"/>
                <a:cs typeface="Arial MT"/>
              </a:rPr>
              <a:t> and </a:t>
            </a:r>
            <a:r>
              <a:rPr sz="800" dirty="0">
                <a:latin typeface="Arial MT"/>
                <a:cs typeface="Arial MT"/>
              </a:rPr>
              <a:t>bad,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light</a:t>
            </a:r>
            <a:r>
              <a:rPr sz="800" spc="-25" dirty="0">
                <a:latin typeface="Arial MT"/>
                <a:cs typeface="Arial MT"/>
              </a:rPr>
              <a:t> 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darkness,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chaos),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number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Christian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converts.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212762" y="1137464"/>
            <a:ext cx="11766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road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faith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164952" y="1823241"/>
            <a:ext cx="920115" cy="653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1115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-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-50" dirty="0">
                <a:latin typeface="Arial"/>
                <a:cs typeface="Arial"/>
              </a:rPr>
              <a:t> </a:t>
            </a:r>
            <a:r>
              <a:rPr sz="800" b="1" spc="-35" dirty="0">
                <a:latin typeface="Arial"/>
                <a:cs typeface="Arial"/>
              </a:rPr>
              <a:t>E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ts val="101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It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 </a:t>
            </a:r>
            <a:r>
              <a:rPr sz="800" spc="-45" dirty="0">
                <a:latin typeface="Arial MT"/>
                <a:cs typeface="Arial MT"/>
              </a:rPr>
              <a:t>China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105AD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endParaRPr sz="800">
              <a:latin typeface="Arial MT"/>
              <a:cs typeface="Arial MT"/>
            </a:endParaRPr>
          </a:p>
          <a:p>
            <a:pPr marL="13335" marR="6985" algn="ctr">
              <a:lnSpc>
                <a:spcPts val="980"/>
              </a:lnSpc>
              <a:spcBef>
                <a:spcPts val="20"/>
              </a:spcBef>
            </a:pP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bark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hemp.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65528" y="1823241"/>
            <a:ext cx="910590" cy="653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4780" marR="175260" indent="66040">
              <a:lnSpc>
                <a:spcPct val="102499"/>
              </a:lnSpc>
              <a:spcBef>
                <a:spcPts val="75"/>
              </a:spcBef>
            </a:pPr>
            <a:r>
              <a:rPr sz="800" b="1" spc="-90" dirty="0">
                <a:latin typeface="Arial"/>
                <a:cs typeface="Arial"/>
              </a:rPr>
              <a:t>B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14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 C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K</a:t>
            </a:r>
            <a:r>
              <a:rPr sz="800" b="1" dirty="0">
                <a:latin typeface="Arial"/>
                <a:cs typeface="Arial"/>
              </a:rPr>
              <a:t> P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W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30" dirty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ct val="103699"/>
              </a:lnSpc>
              <a:spcBef>
                <a:spcPts val="10"/>
              </a:spcBef>
            </a:pP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gun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powder 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developed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1000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AD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448777" y="1826254"/>
            <a:ext cx="96075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80" dirty="0">
                <a:latin typeface="Arial"/>
                <a:cs typeface="Arial"/>
              </a:rPr>
              <a:t>S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r>
              <a:rPr sz="800" b="1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marL="12700" marR="5080" indent="-1905" algn="ctr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It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created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25" dirty="0">
                <a:latin typeface="Arial MT"/>
                <a:cs typeface="Arial MT"/>
              </a:rPr>
              <a:t>206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AD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helped 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travel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sea</a:t>
            </a:r>
            <a:r>
              <a:rPr sz="800" dirty="0">
                <a:latin typeface="Arial MT"/>
                <a:cs typeface="Arial MT"/>
              </a:rPr>
              <a:t> 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knowing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directions.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076409" y="1817110"/>
            <a:ext cx="83375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2095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75" dirty="0">
                <a:latin typeface="Arial"/>
                <a:cs typeface="Arial"/>
              </a:rPr>
              <a:t> </a:t>
            </a:r>
            <a:r>
              <a:rPr sz="800" b="1" spc="-70" dirty="0">
                <a:latin typeface="Arial"/>
                <a:cs typeface="Arial"/>
              </a:rPr>
              <a:t>S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70" dirty="0">
                <a:latin typeface="Arial"/>
                <a:cs typeface="Arial"/>
              </a:rPr>
              <a:t>S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175" dirty="0">
                <a:latin typeface="Arial"/>
                <a:cs typeface="Arial"/>
              </a:rPr>
              <a:t>B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7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W</a:t>
            </a:r>
            <a:endParaRPr sz="800">
              <a:latin typeface="Arial"/>
              <a:cs typeface="Arial"/>
            </a:endParaRPr>
          </a:p>
          <a:p>
            <a:pPr marL="21590" marR="5080" algn="ctr">
              <a:lnSpc>
                <a:spcPct val="104200"/>
              </a:lnSpc>
              <a:spcBef>
                <a:spcPts val="10"/>
              </a:spcBef>
            </a:pPr>
            <a:r>
              <a:rPr sz="800" spc="-20" dirty="0">
                <a:latin typeface="Arial MT"/>
                <a:cs typeface="Arial MT"/>
              </a:rPr>
              <a:t>Created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500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BC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changed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how</a:t>
            </a:r>
            <a:r>
              <a:rPr sz="800" spc="-10" dirty="0">
                <a:latin typeface="Arial MT"/>
                <a:cs typeface="Arial MT"/>
              </a:rPr>
              <a:t> warfare happened.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4" name="object 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5969" y="1773749"/>
            <a:ext cx="374833" cy="732318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69085" y="1762873"/>
            <a:ext cx="709574" cy="732317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46048" y="1784518"/>
            <a:ext cx="595754" cy="81470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404075" y="1998192"/>
            <a:ext cx="736277" cy="378617"/>
          </a:xfrm>
          <a:prstGeom prst="rect">
            <a:avLst/>
          </a:prstGeom>
        </p:spPr>
      </p:pic>
      <p:grpSp>
        <p:nvGrpSpPr>
          <p:cNvPr id="38" name="object 38"/>
          <p:cNvGrpSpPr/>
          <p:nvPr/>
        </p:nvGrpSpPr>
        <p:grpSpPr>
          <a:xfrm>
            <a:off x="3192238" y="2852333"/>
            <a:ext cx="2576830" cy="1214120"/>
            <a:chOff x="3192238" y="2852333"/>
            <a:chExt cx="2576830" cy="1214120"/>
          </a:xfrm>
        </p:grpSpPr>
        <p:sp>
          <p:nvSpPr>
            <p:cNvPr id="39" name="object 39"/>
            <p:cNvSpPr/>
            <p:nvPr/>
          </p:nvSpPr>
          <p:spPr>
            <a:xfrm>
              <a:off x="3206758" y="2852333"/>
              <a:ext cx="2529205" cy="1206500"/>
            </a:xfrm>
            <a:custGeom>
              <a:avLst/>
              <a:gdLst/>
              <a:ahLst/>
              <a:cxnLst/>
              <a:rect l="l" t="t" r="r" b="b"/>
              <a:pathLst>
                <a:path w="2529204" h="1206500">
                  <a:moveTo>
                    <a:pt x="200856" y="0"/>
                  </a:moveTo>
                  <a:lnTo>
                    <a:pt x="147689" y="19"/>
                  </a:lnTo>
                  <a:lnTo>
                    <a:pt x="97498" y="3437"/>
                  </a:lnTo>
                  <a:lnTo>
                    <a:pt x="51676" y="11098"/>
                  </a:lnTo>
                  <a:lnTo>
                    <a:pt x="11614" y="23850"/>
                  </a:lnTo>
                  <a:lnTo>
                    <a:pt x="13095" y="57657"/>
                  </a:lnTo>
                  <a:lnTo>
                    <a:pt x="12895" y="98580"/>
                  </a:lnTo>
                  <a:lnTo>
                    <a:pt x="11437" y="145337"/>
                  </a:lnTo>
                  <a:lnTo>
                    <a:pt x="9145" y="196646"/>
                  </a:lnTo>
                  <a:lnTo>
                    <a:pt x="3753" y="307789"/>
                  </a:lnTo>
                  <a:lnTo>
                    <a:pt x="1500" y="365058"/>
                  </a:lnTo>
                  <a:lnTo>
                    <a:pt x="108" y="421750"/>
                  </a:lnTo>
                  <a:lnTo>
                    <a:pt x="0" y="476581"/>
                  </a:lnTo>
                  <a:lnTo>
                    <a:pt x="1599" y="528269"/>
                  </a:lnTo>
                  <a:lnTo>
                    <a:pt x="5329" y="575533"/>
                  </a:lnTo>
                  <a:lnTo>
                    <a:pt x="11614" y="617088"/>
                  </a:lnTo>
                  <a:lnTo>
                    <a:pt x="17455" y="658099"/>
                  </a:lnTo>
                  <a:lnTo>
                    <a:pt x="20014" y="703867"/>
                  </a:lnTo>
                  <a:lnTo>
                    <a:pt x="19957" y="753318"/>
                  </a:lnTo>
                  <a:lnTo>
                    <a:pt x="17951" y="805379"/>
                  </a:lnTo>
                  <a:lnTo>
                    <a:pt x="14660" y="858978"/>
                  </a:lnTo>
                  <a:lnTo>
                    <a:pt x="6891" y="966494"/>
                  </a:lnTo>
                  <a:lnTo>
                    <a:pt x="3744" y="1018265"/>
                  </a:lnTo>
                  <a:lnTo>
                    <a:pt x="1977" y="1067281"/>
                  </a:lnTo>
                  <a:lnTo>
                    <a:pt x="2256" y="1112468"/>
                  </a:lnTo>
                  <a:lnTo>
                    <a:pt x="5246" y="1152753"/>
                  </a:lnTo>
                  <a:lnTo>
                    <a:pt x="11614" y="1187063"/>
                  </a:lnTo>
                  <a:lnTo>
                    <a:pt x="79767" y="1182433"/>
                  </a:lnTo>
                  <a:lnTo>
                    <a:pt x="143268" y="1180992"/>
                  </a:lnTo>
                  <a:lnTo>
                    <a:pt x="202476" y="1181986"/>
                  </a:lnTo>
                  <a:lnTo>
                    <a:pt x="257748" y="1184660"/>
                  </a:lnTo>
                  <a:lnTo>
                    <a:pt x="309444" y="1188260"/>
                  </a:lnTo>
                  <a:lnTo>
                    <a:pt x="357923" y="1192032"/>
                  </a:lnTo>
                  <a:lnTo>
                    <a:pt x="403543" y="1195222"/>
                  </a:lnTo>
                  <a:lnTo>
                    <a:pt x="446663" y="1197074"/>
                  </a:lnTo>
                  <a:lnTo>
                    <a:pt x="487640" y="1196834"/>
                  </a:lnTo>
                  <a:lnTo>
                    <a:pt x="526835" y="1193749"/>
                  </a:lnTo>
                  <a:lnTo>
                    <a:pt x="564606" y="1187063"/>
                  </a:lnTo>
                  <a:lnTo>
                    <a:pt x="606453" y="1180207"/>
                  </a:lnTo>
                  <a:lnTo>
                    <a:pt x="650084" y="1178065"/>
                  </a:lnTo>
                  <a:lnTo>
                    <a:pt x="695324" y="1179439"/>
                  </a:lnTo>
                  <a:lnTo>
                    <a:pt x="741995" y="1183134"/>
                  </a:lnTo>
                  <a:lnTo>
                    <a:pt x="838925" y="1192703"/>
                  </a:lnTo>
                  <a:lnTo>
                    <a:pt x="888830" y="1196184"/>
                  </a:lnTo>
                  <a:lnTo>
                    <a:pt x="939461" y="1197202"/>
                  </a:lnTo>
                  <a:lnTo>
                    <a:pt x="990639" y="1194561"/>
                  </a:lnTo>
                  <a:lnTo>
                    <a:pt x="1042189" y="1187063"/>
                  </a:lnTo>
                  <a:lnTo>
                    <a:pt x="1091102" y="1180263"/>
                  </a:lnTo>
                  <a:lnTo>
                    <a:pt x="1135315" y="1179401"/>
                  </a:lnTo>
                  <a:lnTo>
                    <a:pt x="1176077" y="1182819"/>
                  </a:lnTo>
                  <a:lnTo>
                    <a:pt x="1214634" y="1188855"/>
                  </a:lnTo>
                  <a:lnTo>
                    <a:pt x="1252233" y="1195849"/>
                  </a:lnTo>
                  <a:lnTo>
                    <a:pt x="1290121" y="1202140"/>
                  </a:lnTo>
                  <a:lnTo>
                    <a:pt x="1329545" y="1206068"/>
                  </a:lnTo>
                  <a:lnTo>
                    <a:pt x="1371752" y="1205971"/>
                  </a:lnTo>
                  <a:lnTo>
                    <a:pt x="1417988" y="1200190"/>
                  </a:lnTo>
                  <a:lnTo>
                    <a:pt x="1469501" y="1187063"/>
                  </a:lnTo>
                  <a:lnTo>
                    <a:pt x="1518993" y="1175218"/>
                  </a:lnTo>
                  <a:lnTo>
                    <a:pt x="1568242" y="1170236"/>
                  </a:lnTo>
                  <a:lnTo>
                    <a:pt x="1617230" y="1170619"/>
                  </a:lnTo>
                  <a:lnTo>
                    <a:pt x="1665935" y="1174868"/>
                  </a:lnTo>
                  <a:lnTo>
                    <a:pt x="1714340" y="1181486"/>
                  </a:lnTo>
                  <a:lnTo>
                    <a:pt x="1762425" y="1188976"/>
                  </a:lnTo>
                  <a:lnTo>
                    <a:pt x="1810169" y="1195838"/>
                  </a:lnTo>
                  <a:lnTo>
                    <a:pt x="1857554" y="1200576"/>
                  </a:lnTo>
                  <a:lnTo>
                    <a:pt x="1904560" y="1201692"/>
                  </a:lnTo>
                  <a:lnTo>
                    <a:pt x="1951167" y="1197687"/>
                  </a:lnTo>
                  <a:lnTo>
                    <a:pt x="1997356" y="1187063"/>
                  </a:lnTo>
                  <a:lnTo>
                    <a:pt x="2043574" y="1175593"/>
                  </a:lnTo>
                  <a:lnTo>
                    <a:pt x="2090256" y="1169385"/>
                  </a:lnTo>
                  <a:lnTo>
                    <a:pt x="2137365" y="1167451"/>
                  </a:lnTo>
                  <a:lnTo>
                    <a:pt x="2184865" y="1168801"/>
                  </a:lnTo>
                  <a:lnTo>
                    <a:pt x="2232718" y="1172446"/>
                  </a:lnTo>
                  <a:lnTo>
                    <a:pt x="2280889" y="1177394"/>
                  </a:lnTo>
                  <a:lnTo>
                    <a:pt x="2329339" y="1182658"/>
                  </a:lnTo>
                  <a:lnTo>
                    <a:pt x="2378034" y="1187246"/>
                  </a:lnTo>
                  <a:lnTo>
                    <a:pt x="2426935" y="1190169"/>
                  </a:lnTo>
                  <a:lnTo>
                    <a:pt x="2476007" y="1190438"/>
                  </a:lnTo>
                  <a:lnTo>
                    <a:pt x="2525213" y="1187063"/>
                  </a:lnTo>
                  <a:lnTo>
                    <a:pt x="2512734" y="1116553"/>
                  </a:lnTo>
                  <a:lnTo>
                    <a:pt x="2505453" y="1049940"/>
                  </a:lnTo>
                  <a:lnTo>
                    <a:pt x="2502490" y="987152"/>
                  </a:lnTo>
                  <a:lnTo>
                    <a:pt x="2502969" y="928115"/>
                  </a:lnTo>
                  <a:lnTo>
                    <a:pt x="2506009" y="872758"/>
                  </a:lnTo>
                  <a:lnTo>
                    <a:pt x="2510732" y="821009"/>
                  </a:lnTo>
                  <a:lnTo>
                    <a:pt x="2516260" y="772793"/>
                  </a:lnTo>
                  <a:lnTo>
                    <a:pt x="2521713" y="728040"/>
                  </a:lnTo>
                  <a:lnTo>
                    <a:pt x="2526214" y="686675"/>
                  </a:lnTo>
                  <a:lnTo>
                    <a:pt x="2528883" y="648628"/>
                  </a:lnTo>
                  <a:lnTo>
                    <a:pt x="2528842" y="613824"/>
                  </a:lnTo>
                  <a:lnTo>
                    <a:pt x="2525213" y="582193"/>
                  </a:lnTo>
                  <a:lnTo>
                    <a:pt x="2520382" y="547030"/>
                  </a:lnTo>
                  <a:lnTo>
                    <a:pt x="2518028" y="507442"/>
                  </a:lnTo>
                  <a:lnTo>
                    <a:pt x="2517646" y="463864"/>
                  </a:lnTo>
                  <a:lnTo>
                    <a:pt x="2518734" y="416730"/>
                  </a:lnTo>
                  <a:lnTo>
                    <a:pt x="2520788" y="366478"/>
                  </a:lnTo>
                  <a:lnTo>
                    <a:pt x="2525782" y="258357"/>
                  </a:lnTo>
                  <a:lnTo>
                    <a:pt x="2527714" y="201360"/>
                  </a:lnTo>
                  <a:lnTo>
                    <a:pt x="2528599" y="142986"/>
                  </a:lnTo>
                  <a:lnTo>
                    <a:pt x="2527933" y="83671"/>
                  </a:lnTo>
                  <a:lnTo>
                    <a:pt x="2525213" y="23850"/>
                  </a:lnTo>
                  <a:lnTo>
                    <a:pt x="2480539" y="25195"/>
                  </a:lnTo>
                  <a:lnTo>
                    <a:pt x="2432580" y="26053"/>
                  </a:lnTo>
                  <a:lnTo>
                    <a:pt x="2381805" y="26481"/>
                  </a:lnTo>
                  <a:lnTo>
                    <a:pt x="2328684" y="26542"/>
                  </a:lnTo>
                  <a:lnTo>
                    <a:pt x="2273687" y="26293"/>
                  </a:lnTo>
                  <a:lnTo>
                    <a:pt x="2159948" y="25108"/>
                  </a:lnTo>
                  <a:lnTo>
                    <a:pt x="1875682" y="20924"/>
                  </a:lnTo>
                  <a:lnTo>
                    <a:pt x="1771881" y="20017"/>
                  </a:lnTo>
                  <a:lnTo>
                    <a:pt x="1723983" y="19967"/>
                  </a:lnTo>
                  <a:lnTo>
                    <a:pt x="1679381" y="20266"/>
                  </a:lnTo>
                  <a:lnTo>
                    <a:pt x="1638543" y="20972"/>
                  </a:lnTo>
                  <a:lnTo>
                    <a:pt x="1570046" y="23850"/>
                  </a:lnTo>
                  <a:lnTo>
                    <a:pt x="1516834" y="26171"/>
                  </a:lnTo>
                  <a:lnTo>
                    <a:pt x="1467950" y="26065"/>
                  </a:lnTo>
                  <a:lnTo>
                    <a:pt x="1422015" y="24247"/>
                  </a:lnTo>
                  <a:lnTo>
                    <a:pt x="1377651" y="21435"/>
                  </a:lnTo>
                  <a:lnTo>
                    <a:pt x="1333482" y="18346"/>
                  </a:lnTo>
                  <a:lnTo>
                    <a:pt x="1288129" y="15698"/>
                  </a:lnTo>
                  <a:lnTo>
                    <a:pt x="1240215" y="14207"/>
                  </a:lnTo>
                  <a:lnTo>
                    <a:pt x="1188361" y="14591"/>
                  </a:lnTo>
                  <a:lnTo>
                    <a:pt x="1131190" y="17566"/>
                  </a:lnTo>
                  <a:lnTo>
                    <a:pt x="1000819" y="30325"/>
                  </a:lnTo>
                  <a:lnTo>
                    <a:pt x="936787" y="33790"/>
                  </a:lnTo>
                  <a:lnTo>
                    <a:pt x="875445" y="34833"/>
                  </a:lnTo>
                  <a:lnTo>
                    <a:pt x="817009" y="34044"/>
                  </a:lnTo>
                  <a:lnTo>
                    <a:pt x="761693" y="32013"/>
                  </a:lnTo>
                  <a:lnTo>
                    <a:pt x="709714" y="29328"/>
                  </a:lnTo>
                  <a:lnTo>
                    <a:pt x="661287" y="26580"/>
                  </a:lnTo>
                  <a:lnTo>
                    <a:pt x="616627" y="24358"/>
                  </a:lnTo>
                  <a:lnTo>
                    <a:pt x="575949" y="23252"/>
                  </a:lnTo>
                  <a:lnTo>
                    <a:pt x="539470" y="23850"/>
                  </a:lnTo>
                  <a:lnTo>
                    <a:pt x="504434" y="23800"/>
                  </a:lnTo>
                  <a:lnTo>
                    <a:pt x="462633" y="21220"/>
                  </a:lnTo>
                  <a:lnTo>
                    <a:pt x="415458" y="16956"/>
                  </a:lnTo>
                  <a:lnTo>
                    <a:pt x="364301" y="11855"/>
                  </a:lnTo>
                  <a:lnTo>
                    <a:pt x="310554" y="6764"/>
                  </a:lnTo>
                  <a:lnTo>
                    <a:pt x="255609" y="2530"/>
                  </a:lnTo>
                  <a:lnTo>
                    <a:pt x="200856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201763" y="2863713"/>
              <a:ext cx="2557780" cy="1193165"/>
            </a:xfrm>
            <a:custGeom>
              <a:avLst/>
              <a:gdLst/>
              <a:ahLst/>
              <a:cxnLst/>
              <a:rect l="l" t="t" r="r" b="b"/>
              <a:pathLst>
                <a:path w="2557779" h="1193164">
                  <a:moveTo>
                    <a:pt x="16609" y="12470"/>
                  </a:moveTo>
                  <a:lnTo>
                    <a:pt x="78084" y="5201"/>
                  </a:lnTo>
                  <a:lnTo>
                    <a:pt x="133000" y="2767"/>
                  </a:lnTo>
                  <a:lnTo>
                    <a:pt x="182968" y="3876"/>
                  </a:lnTo>
                  <a:lnTo>
                    <a:pt x="229598" y="7233"/>
                  </a:lnTo>
                  <a:lnTo>
                    <a:pt x="274502" y="11545"/>
                  </a:lnTo>
                  <a:lnTo>
                    <a:pt x="319288" y="15518"/>
                  </a:lnTo>
                  <a:lnTo>
                    <a:pt x="365569" y="17859"/>
                  </a:lnTo>
                  <a:lnTo>
                    <a:pt x="414955" y="17274"/>
                  </a:lnTo>
                  <a:lnTo>
                    <a:pt x="469056" y="12470"/>
                  </a:lnTo>
                  <a:lnTo>
                    <a:pt x="524715" y="7311"/>
                  </a:lnTo>
                  <a:lnTo>
                    <a:pt x="577995" y="5839"/>
                  </a:lnTo>
                  <a:lnTo>
                    <a:pt x="629337" y="7027"/>
                  </a:lnTo>
                  <a:lnTo>
                    <a:pt x="679186" y="9848"/>
                  </a:lnTo>
                  <a:lnTo>
                    <a:pt x="727983" y="13273"/>
                  </a:lnTo>
                  <a:lnTo>
                    <a:pt x="776171" y="16275"/>
                  </a:lnTo>
                  <a:lnTo>
                    <a:pt x="824192" y="17827"/>
                  </a:lnTo>
                  <a:lnTo>
                    <a:pt x="872489" y="16901"/>
                  </a:lnTo>
                  <a:lnTo>
                    <a:pt x="921505" y="12470"/>
                  </a:lnTo>
                  <a:lnTo>
                    <a:pt x="967815" y="8774"/>
                  </a:lnTo>
                  <a:lnTo>
                    <a:pt x="1017085" y="8728"/>
                  </a:lnTo>
                  <a:lnTo>
                    <a:pt x="1068535" y="11270"/>
                  </a:lnTo>
                  <a:lnTo>
                    <a:pt x="1121386" y="15340"/>
                  </a:lnTo>
                  <a:lnTo>
                    <a:pt x="1174856" y="19878"/>
                  </a:lnTo>
                  <a:lnTo>
                    <a:pt x="1228168" y="23823"/>
                  </a:lnTo>
                  <a:lnTo>
                    <a:pt x="1280540" y="26115"/>
                  </a:lnTo>
                  <a:lnTo>
                    <a:pt x="1331194" y="25694"/>
                  </a:lnTo>
                  <a:lnTo>
                    <a:pt x="1379348" y="21499"/>
                  </a:lnTo>
                  <a:lnTo>
                    <a:pt x="1424224" y="12470"/>
                  </a:lnTo>
                  <a:lnTo>
                    <a:pt x="1465051" y="4237"/>
                  </a:lnTo>
                  <a:lnTo>
                    <a:pt x="1509012" y="384"/>
                  </a:lnTo>
                  <a:lnTo>
                    <a:pt x="1555540" y="0"/>
                  </a:lnTo>
                  <a:lnTo>
                    <a:pt x="1604067" y="2173"/>
                  </a:lnTo>
                  <a:lnTo>
                    <a:pt x="1654027" y="5994"/>
                  </a:lnTo>
                  <a:lnTo>
                    <a:pt x="1704851" y="10550"/>
                  </a:lnTo>
                  <a:lnTo>
                    <a:pt x="1755972" y="14930"/>
                  </a:lnTo>
                  <a:lnTo>
                    <a:pt x="1806824" y="18223"/>
                  </a:lnTo>
                  <a:lnTo>
                    <a:pt x="1856837" y="19519"/>
                  </a:lnTo>
                  <a:lnTo>
                    <a:pt x="1905445" y="17905"/>
                  </a:lnTo>
                  <a:lnTo>
                    <a:pt x="1952080" y="12470"/>
                  </a:lnTo>
                  <a:lnTo>
                    <a:pt x="1999621" y="6255"/>
                  </a:lnTo>
                  <a:lnTo>
                    <a:pt x="2050752" y="2610"/>
                  </a:lnTo>
                  <a:lnTo>
                    <a:pt x="2104610" y="1094"/>
                  </a:lnTo>
                  <a:lnTo>
                    <a:pt x="2160333" y="1263"/>
                  </a:lnTo>
                  <a:lnTo>
                    <a:pt x="2217059" y="2676"/>
                  </a:lnTo>
                  <a:lnTo>
                    <a:pt x="2273926" y="4889"/>
                  </a:lnTo>
                  <a:lnTo>
                    <a:pt x="2330073" y="7460"/>
                  </a:lnTo>
                  <a:lnTo>
                    <a:pt x="2384636" y="9946"/>
                  </a:lnTo>
                  <a:lnTo>
                    <a:pt x="2436754" y="11905"/>
                  </a:lnTo>
                  <a:lnTo>
                    <a:pt x="2485566" y="12894"/>
                  </a:lnTo>
                  <a:lnTo>
                    <a:pt x="2530208" y="12470"/>
                  </a:lnTo>
                  <a:lnTo>
                    <a:pt x="2543122" y="56327"/>
                  </a:lnTo>
                  <a:lnTo>
                    <a:pt x="2551482" y="101116"/>
                  </a:lnTo>
                  <a:lnTo>
                    <a:pt x="2555949" y="146913"/>
                  </a:lnTo>
                  <a:lnTo>
                    <a:pt x="2557184" y="193798"/>
                  </a:lnTo>
                  <a:lnTo>
                    <a:pt x="2555851" y="241847"/>
                  </a:lnTo>
                  <a:lnTo>
                    <a:pt x="2552611" y="291139"/>
                  </a:lnTo>
                  <a:lnTo>
                    <a:pt x="2548126" y="341751"/>
                  </a:lnTo>
                  <a:lnTo>
                    <a:pt x="2543059" y="393761"/>
                  </a:lnTo>
                  <a:lnTo>
                    <a:pt x="2538071" y="447247"/>
                  </a:lnTo>
                  <a:lnTo>
                    <a:pt x="2533825" y="502288"/>
                  </a:lnTo>
                  <a:lnTo>
                    <a:pt x="2530983" y="558959"/>
                  </a:lnTo>
                  <a:lnTo>
                    <a:pt x="2530208" y="617341"/>
                  </a:lnTo>
                  <a:lnTo>
                    <a:pt x="2530192" y="679821"/>
                  </a:lnTo>
                  <a:lnTo>
                    <a:pt x="2529299" y="738327"/>
                  </a:lnTo>
                  <a:lnTo>
                    <a:pt x="2527821" y="793400"/>
                  </a:lnTo>
                  <a:lnTo>
                    <a:pt x="2526053" y="845586"/>
                  </a:lnTo>
                  <a:lnTo>
                    <a:pt x="2524287" y="895427"/>
                  </a:lnTo>
                  <a:lnTo>
                    <a:pt x="2522819" y="943468"/>
                  </a:lnTo>
                  <a:lnTo>
                    <a:pt x="2521941" y="990251"/>
                  </a:lnTo>
                  <a:lnTo>
                    <a:pt x="2521947" y="1036320"/>
                  </a:lnTo>
                  <a:lnTo>
                    <a:pt x="2523131" y="1082220"/>
                  </a:lnTo>
                  <a:lnTo>
                    <a:pt x="2525787" y="1128493"/>
                  </a:lnTo>
                  <a:lnTo>
                    <a:pt x="2530208" y="1175683"/>
                  </a:lnTo>
                  <a:lnTo>
                    <a:pt x="2480327" y="1185755"/>
                  </a:lnTo>
                  <a:lnTo>
                    <a:pt x="2427494" y="1190964"/>
                  </a:lnTo>
                  <a:lnTo>
                    <a:pt x="2372665" y="1192259"/>
                  </a:lnTo>
                  <a:lnTo>
                    <a:pt x="2316800" y="1190590"/>
                  </a:lnTo>
                  <a:lnTo>
                    <a:pt x="2260856" y="1186907"/>
                  </a:lnTo>
                  <a:lnTo>
                    <a:pt x="2205793" y="1182159"/>
                  </a:lnTo>
                  <a:lnTo>
                    <a:pt x="2152567" y="1177296"/>
                  </a:lnTo>
                  <a:lnTo>
                    <a:pt x="2102139" y="1173267"/>
                  </a:lnTo>
                  <a:lnTo>
                    <a:pt x="2055465" y="1171022"/>
                  </a:lnTo>
                  <a:lnTo>
                    <a:pt x="2013505" y="1171511"/>
                  </a:lnTo>
                  <a:lnTo>
                    <a:pt x="1977216" y="1175683"/>
                  </a:lnTo>
                  <a:lnTo>
                    <a:pt x="1943417" y="1180081"/>
                  </a:lnTo>
                  <a:lnTo>
                    <a:pt x="1908011" y="1181158"/>
                  </a:lnTo>
                  <a:lnTo>
                    <a:pt x="1870589" y="1179727"/>
                  </a:lnTo>
                  <a:lnTo>
                    <a:pt x="1830740" y="1176602"/>
                  </a:lnTo>
                  <a:lnTo>
                    <a:pt x="1788053" y="1172598"/>
                  </a:lnTo>
                  <a:lnTo>
                    <a:pt x="1742118" y="1168528"/>
                  </a:lnTo>
                  <a:lnTo>
                    <a:pt x="1692525" y="1165207"/>
                  </a:lnTo>
                  <a:lnTo>
                    <a:pt x="1638863" y="1163448"/>
                  </a:lnTo>
                  <a:lnTo>
                    <a:pt x="1580722" y="1164065"/>
                  </a:lnTo>
                  <a:lnTo>
                    <a:pt x="1517691" y="1167872"/>
                  </a:lnTo>
                  <a:lnTo>
                    <a:pt x="1449360" y="1175683"/>
                  </a:lnTo>
                  <a:lnTo>
                    <a:pt x="1389273" y="1182609"/>
                  </a:lnTo>
                  <a:lnTo>
                    <a:pt x="1338247" y="1185461"/>
                  </a:lnTo>
                  <a:lnTo>
                    <a:pt x="1294554" y="1185085"/>
                  </a:lnTo>
                  <a:lnTo>
                    <a:pt x="1256470" y="1182323"/>
                  </a:lnTo>
                  <a:lnTo>
                    <a:pt x="1222269" y="1178020"/>
                  </a:lnTo>
                  <a:lnTo>
                    <a:pt x="1190226" y="1173022"/>
                  </a:lnTo>
                  <a:lnTo>
                    <a:pt x="1158614" y="1168170"/>
                  </a:lnTo>
                  <a:lnTo>
                    <a:pt x="1125709" y="1164312"/>
                  </a:lnTo>
                  <a:lnTo>
                    <a:pt x="1089785" y="1162289"/>
                  </a:lnTo>
                  <a:lnTo>
                    <a:pt x="1049116" y="1162947"/>
                  </a:lnTo>
                  <a:lnTo>
                    <a:pt x="1001976" y="1167130"/>
                  </a:lnTo>
                  <a:lnTo>
                    <a:pt x="946640" y="1175683"/>
                  </a:lnTo>
                  <a:lnTo>
                    <a:pt x="878538" y="1186113"/>
                  </a:lnTo>
                  <a:lnTo>
                    <a:pt x="817594" y="1191614"/>
                  </a:lnTo>
                  <a:lnTo>
                    <a:pt x="762818" y="1193164"/>
                  </a:lnTo>
                  <a:lnTo>
                    <a:pt x="713222" y="1191742"/>
                  </a:lnTo>
                  <a:lnTo>
                    <a:pt x="667817" y="1188330"/>
                  </a:lnTo>
                  <a:lnTo>
                    <a:pt x="625615" y="1183906"/>
                  </a:lnTo>
                  <a:lnTo>
                    <a:pt x="585627" y="1179449"/>
                  </a:lnTo>
                  <a:lnTo>
                    <a:pt x="546863" y="1175940"/>
                  </a:lnTo>
                  <a:lnTo>
                    <a:pt x="508336" y="1174358"/>
                  </a:lnTo>
                  <a:lnTo>
                    <a:pt x="469056" y="1175683"/>
                  </a:lnTo>
                  <a:lnTo>
                    <a:pt x="423356" y="1177885"/>
                  </a:lnTo>
                  <a:lnTo>
                    <a:pt x="375422" y="1178024"/>
                  </a:lnTo>
                  <a:lnTo>
                    <a:pt x="325723" y="1176749"/>
                  </a:lnTo>
                  <a:lnTo>
                    <a:pt x="274725" y="1174706"/>
                  </a:lnTo>
                  <a:lnTo>
                    <a:pt x="222896" y="1172546"/>
                  </a:lnTo>
                  <a:lnTo>
                    <a:pt x="170702" y="1170915"/>
                  </a:lnTo>
                  <a:lnTo>
                    <a:pt x="118612" y="1170462"/>
                  </a:lnTo>
                  <a:lnTo>
                    <a:pt x="67092" y="1171836"/>
                  </a:lnTo>
                  <a:lnTo>
                    <a:pt x="16609" y="1175683"/>
                  </a:lnTo>
                  <a:lnTo>
                    <a:pt x="10647" y="1119007"/>
                  </a:lnTo>
                  <a:lnTo>
                    <a:pt x="9096" y="1064162"/>
                  </a:lnTo>
                  <a:lnTo>
                    <a:pt x="10960" y="1011153"/>
                  </a:lnTo>
                  <a:lnTo>
                    <a:pt x="15238" y="959983"/>
                  </a:lnTo>
                  <a:lnTo>
                    <a:pt x="20934" y="910657"/>
                  </a:lnTo>
                  <a:lnTo>
                    <a:pt x="27048" y="863178"/>
                  </a:lnTo>
                  <a:lnTo>
                    <a:pt x="32582" y="817552"/>
                  </a:lnTo>
                  <a:lnTo>
                    <a:pt x="36537" y="773781"/>
                  </a:lnTo>
                  <a:lnTo>
                    <a:pt x="37916" y="731871"/>
                  </a:lnTo>
                  <a:lnTo>
                    <a:pt x="35720" y="691825"/>
                  </a:lnTo>
                  <a:lnTo>
                    <a:pt x="28950" y="653646"/>
                  </a:lnTo>
                  <a:lnTo>
                    <a:pt x="16609" y="617341"/>
                  </a:lnTo>
                  <a:lnTo>
                    <a:pt x="5612" y="581612"/>
                  </a:lnTo>
                  <a:lnTo>
                    <a:pt x="438" y="540390"/>
                  </a:lnTo>
                  <a:lnTo>
                    <a:pt x="0" y="494684"/>
                  </a:lnTo>
                  <a:lnTo>
                    <a:pt x="3207" y="445499"/>
                  </a:lnTo>
                  <a:lnTo>
                    <a:pt x="8973" y="393843"/>
                  </a:lnTo>
                  <a:lnTo>
                    <a:pt x="16209" y="340723"/>
                  </a:lnTo>
                  <a:lnTo>
                    <a:pt x="23826" y="287145"/>
                  </a:lnTo>
                  <a:lnTo>
                    <a:pt x="30737" y="234118"/>
                  </a:lnTo>
                  <a:lnTo>
                    <a:pt x="35854" y="182647"/>
                  </a:lnTo>
                  <a:lnTo>
                    <a:pt x="38088" y="133740"/>
                  </a:lnTo>
                  <a:lnTo>
                    <a:pt x="36350" y="88403"/>
                  </a:lnTo>
                  <a:lnTo>
                    <a:pt x="29553" y="47644"/>
                  </a:lnTo>
                  <a:lnTo>
                    <a:pt x="16609" y="12470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3294768" y="2908329"/>
            <a:ext cx="2273935" cy="1076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5130">
              <a:lnSpc>
                <a:spcPts val="919"/>
              </a:lnSpc>
              <a:spcBef>
                <a:spcPts val="100"/>
              </a:spcBef>
            </a:pPr>
            <a:r>
              <a:rPr sz="800" b="1" spc="65" dirty="0">
                <a:latin typeface="Arial"/>
                <a:cs typeface="Arial"/>
              </a:rPr>
              <a:t>I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65" dirty="0">
                <a:latin typeface="Arial"/>
                <a:cs typeface="Arial"/>
              </a:rPr>
              <a:t>I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4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1040"/>
              </a:lnSpc>
            </a:pPr>
            <a:r>
              <a:rPr sz="900" spc="-80" dirty="0">
                <a:latin typeface="Arial MT"/>
                <a:cs typeface="Arial MT"/>
              </a:rPr>
              <a:t>Genghis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Khan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deserves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to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30" dirty="0">
                <a:latin typeface="Arial MT"/>
                <a:cs typeface="Arial MT"/>
              </a:rPr>
              <a:t>be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remembered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as</a:t>
            </a:r>
            <a:endParaRPr sz="900">
              <a:latin typeface="Arial MT"/>
              <a:cs typeface="Arial MT"/>
            </a:endParaRPr>
          </a:p>
          <a:p>
            <a:pPr marL="12700" marR="5080">
              <a:lnSpc>
                <a:spcPct val="96400"/>
              </a:lnSpc>
              <a:spcBef>
                <a:spcPts val="60"/>
              </a:spcBef>
            </a:pPr>
            <a:r>
              <a:rPr sz="900" spc="-70" dirty="0">
                <a:latin typeface="Arial MT"/>
                <a:cs typeface="Arial MT"/>
              </a:rPr>
              <a:t>nothing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more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than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cruel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65" dirty="0">
                <a:latin typeface="Arial MT"/>
                <a:cs typeface="Arial MT"/>
              </a:rPr>
              <a:t>despot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who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raised </a:t>
            </a:r>
            <a:r>
              <a:rPr sz="900" spc="-90" dirty="0">
                <a:latin typeface="Arial MT"/>
                <a:cs typeface="Arial MT"/>
              </a:rPr>
              <a:t>mountains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of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114" dirty="0">
                <a:latin typeface="Arial MT"/>
                <a:cs typeface="Arial MT"/>
              </a:rPr>
              <a:t>human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skulls.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100" dirty="0">
                <a:latin typeface="Arial MT"/>
                <a:cs typeface="Arial MT"/>
              </a:rPr>
              <a:t>He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destroyed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whole </a:t>
            </a:r>
            <a:r>
              <a:rPr sz="900" spc="-80" dirty="0">
                <a:latin typeface="Arial MT"/>
                <a:cs typeface="Arial MT"/>
              </a:rPr>
              <a:t>empires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and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felt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that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brutality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was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45" dirty="0">
                <a:latin typeface="Arial MT"/>
                <a:cs typeface="Arial MT"/>
              </a:rPr>
              <a:t>good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30" dirty="0">
                <a:latin typeface="Arial MT"/>
                <a:cs typeface="Arial MT"/>
              </a:rPr>
              <a:t>way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to </a:t>
            </a:r>
            <a:r>
              <a:rPr sz="900" spc="-60" dirty="0">
                <a:latin typeface="Arial MT"/>
                <a:cs typeface="Arial MT"/>
              </a:rPr>
              <a:t>keep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45" dirty="0">
                <a:latin typeface="Arial MT"/>
                <a:cs typeface="Arial MT"/>
              </a:rPr>
              <a:t>people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under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65" dirty="0">
                <a:latin typeface="Arial MT"/>
                <a:cs typeface="Arial MT"/>
              </a:rPr>
              <a:t>control.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100" dirty="0">
                <a:latin typeface="Arial MT"/>
                <a:cs typeface="Arial MT"/>
              </a:rPr>
              <a:t>He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was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proud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of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his </a:t>
            </a:r>
            <a:r>
              <a:rPr sz="900" spc="-60" dirty="0">
                <a:latin typeface="Arial MT"/>
                <a:cs typeface="Arial MT"/>
              </a:rPr>
              <a:t>slaughtering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and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believed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30" dirty="0">
                <a:latin typeface="Arial MT"/>
                <a:cs typeface="Arial MT"/>
              </a:rPr>
              <a:t>terror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should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30" dirty="0">
                <a:latin typeface="Arial MT"/>
                <a:cs typeface="Arial MT"/>
              </a:rPr>
              <a:t>be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helpful </a:t>
            </a:r>
            <a:r>
              <a:rPr sz="900" spc="-65" dirty="0">
                <a:latin typeface="Arial MT"/>
                <a:cs typeface="Arial MT"/>
              </a:rPr>
              <a:t>in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35" dirty="0">
                <a:latin typeface="Arial MT"/>
                <a:cs typeface="Arial MT"/>
              </a:rPr>
              <a:t>getting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enemies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to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55" dirty="0">
                <a:latin typeface="Arial MT"/>
                <a:cs typeface="Arial MT"/>
              </a:rPr>
              <a:t>join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100" dirty="0">
                <a:latin typeface="Arial MT"/>
                <a:cs typeface="Arial MT"/>
              </a:rPr>
              <a:t>his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side.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114548" y="4022344"/>
            <a:ext cx="2734310" cy="1234440"/>
            <a:chOff x="3114548" y="4022344"/>
            <a:chExt cx="2734310" cy="1234440"/>
          </a:xfrm>
        </p:grpSpPr>
        <p:pic>
          <p:nvPicPr>
            <p:cNvPr id="43" name="object 4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14548" y="4022344"/>
              <a:ext cx="2734055" cy="123444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3202398" y="4110878"/>
              <a:ext cx="2544445" cy="1060450"/>
            </a:xfrm>
            <a:custGeom>
              <a:avLst/>
              <a:gdLst/>
              <a:ahLst/>
              <a:cxnLst/>
              <a:rect l="l" t="t" r="r" b="b"/>
              <a:pathLst>
                <a:path w="2544445" h="1060450">
                  <a:moveTo>
                    <a:pt x="575658" y="0"/>
                  </a:moveTo>
                  <a:lnTo>
                    <a:pt x="536480" y="1888"/>
                  </a:lnTo>
                  <a:lnTo>
                    <a:pt x="500693" y="7900"/>
                  </a:lnTo>
                  <a:lnTo>
                    <a:pt x="468421" y="18990"/>
                  </a:lnTo>
                  <a:lnTo>
                    <a:pt x="428580" y="32265"/>
                  </a:lnTo>
                  <a:lnTo>
                    <a:pt x="384119" y="38939"/>
                  </a:lnTo>
                  <a:lnTo>
                    <a:pt x="335899" y="40419"/>
                  </a:lnTo>
                  <a:lnTo>
                    <a:pt x="284785" y="38111"/>
                  </a:lnTo>
                  <a:lnTo>
                    <a:pt x="231638" y="33422"/>
                  </a:lnTo>
                  <a:lnTo>
                    <a:pt x="177320" y="27758"/>
                  </a:lnTo>
                  <a:lnTo>
                    <a:pt x="122696" y="22527"/>
                  </a:lnTo>
                  <a:lnTo>
                    <a:pt x="68626" y="19136"/>
                  </a:lnTo>
                  <a:lnTo>
                    <a:pt x="15974" y="18990"/>
                  </a:lnTo>
                  <a:lnTo>
                    <a:pt x="26584" y="53246"/>
                  </a:lnTo>
                  <a:lnTo>
                    <a:pt x="31374" y="90395"/>
                  </a:lnTo>
                  <a:lnTo>
                    <a:pt x="31512" y="130177"/>
                  </a:lnTo>
                  <a:lnTo>
                    <a:pt x="28165" y="172335"/>
                  </a:lnTo>
                  <a:lnTo>
                    <a:pt x="22499" y="216609"/>
                  </a:lnTo>
                  <a:lnTo>
                    <a:pt x="8883" y="310466"/>
                  </a:lnTo>
                  <a:lnTo>
                    <a:pt x="3266" y="359531"/>
                  </a:lnTo>
                  <a:lnTo>
                    <a:pt x="0" y="409675"/>
                  </a:lnTo>
                  <a:lnTo>
                    <a:pt x="251" y="460640"/>
                  </a:lnTo>
                  <a:lnTo>
                    <a:pt x="5186" y="512165"/>
                  </a:lnTo>
                  <a:lnTo>
                    <a:pt x="28768" y="624888"/>
                  </a:lnTo>
                  <a:lnTo>
                    <a:pt x="34388" y="683031"/>
                  </a:lnTo>
                  <a:lnTo>
                    <a:pt x="34457" y="738405"/>
                  </a:lnTo>
                  <a:lnTo>
                    <a:pt x="30601" y="790996"/>
                  </a:lnTo>
                  <a:lnTo>
                    <a:pt x="24443" y="840790"/>
                  </a:lnTo>
                  <a:lnTo>
                    <a:pt x="17607" y="887772"/>
                  </a:lnTo>
                  <a:lnTo>
                    <a:pt x="11718" y="931928"/>
                  </a:lnTo>
                  <a:lnTo>
                    <a:pt x="8400" y="973243"/>
                  </a:lnTo>
                  <a:lnTo>
                    <a:pt x="9277" y="1011703"/>
                  </a:lnTo>
                  <a:lnTo>
                    <a:pt x="15974" y="1047294"/>
                  </a:lnTo>
                  <a:lnTo>
                    <a:pt x="52799" y="1033357"/>
                  </a:lnTo>
                  <a:lnTo>
                    <a:pt x="97322" y="1025788"/>
                  </a:lnTo>
                  <a:lnTo>
                    <a:pt x="147872" y="1023394"/>
                  </a:lnTo>
                  <a:lnTo>
                    <a:pt x="202780" y="1024981"/>
                  </a:lnTo>
                  <a:lnTo>
                    <a:pt x="260378" y="1029355"/>
                  </a:lnTo>
                  <a:lnTo>
                    <a:pt x="318996" y="1035323"/>
                  </a:lnTo>
                  <a:lnTo>
                    <a:pt x="376965" y="1041691"/>
                  </a:lnTo>
                  <a:lnTo>
                    <a:pt x="432615" y="1047266"/>
                  </a:lnTo>
                  <a:lnTo>
                    <a:pt x="484279" y="1050854"/>
                  </a:lnTo>
                  <a:lnTo>
                    <a:pt x="530285" y="1051261"/>
                  </a:lnTo>
                  <a:lnTo>
                    <a:pt x="568966" y="1047294"/>
                  </a:lnTo>
                  <a:lnTo>
                    <a:pt x="610362" y="1042504"/>
                  </a:lnTo>
                  <a:lnTo>
                    <a:pt x="657734" y="1041795"/>
                  </a:lnTo>
                  <a:lnTo>
                    <a:pt x="709580" y="1044035"/>
                  </a:lnTo>
                  <a:lnTo>
                    <a:pt x="764400" y="1048094"/>
                  </a:lnTo>
                  <a:lnTo>
                    <a:pt x="820691" y="1052840"/>
                  </a:lnTo>
                  <a:lnTo>
                    <a:pt x="876954" y="1057143"/>
                  </a:lnTo>
                  <a:lnTo>
                    <a:pt x="931686" y="1059871"/>
                  </a:lnTo>
                  <a:lnTo>
                    <a:pt x="983386" y="1059892"/>
                  </a:lnTo>
                  <a:lnTo>
                    <a:pt x="1030553" y="1056077"/>
                  </a:lnTo>
                  <a:lnTo>
                    <a:pt x="1110660" y="1038868"/>
                  </a:lnTo>
                  <a:lnTo>
                    <a:pt x="1152201" y="1035965"/>
                  </a:lnTo>
                  <a:lnTo>
                    <a:pt x="1196078" y="1037217"/>
                  </a:lnTo>
                  <a:lnTo>
                    <a:pt x="1242060" y="1041254"/>
                  </a:lnTo>
                  <a:lnTo>
                    <a:pt x="1339419" y="1052207"/>
                  </a:lnTo>
                  <a:lnTo>
                    <a:pt x="1390335" y="1056385"/>
                  </a:lnTo>
                  <a:lnTo>
                    <a:pt x="1442436" y="1057871"/>
                  </a:lnTo>
                  <a:lnTo>
                    <a:pt x="1495491" y="1055297"/>
                  </a:lnTo>
                  <a:lnTo>
                    <a:pt x="1603061" y="1039070"/>
                  </a:lnTo>
                  <a:lnTo>
                    <a:pt x="1656264" y="1035932"/>
                  </a:lnTo>
                  <a:lnTo>
                    <a:pt x="1708805" y="1036659"/>
                  </a:lnTo>
                  <a:lnTo>
                    <a:pt x="1760612" y="1040029"/>
                  </a:lnTo>
                  <a:lnTo>
                    <a:pt x="1811612" y="1044818"/>
                  </a:lnTo>
                  <a:lnTo>
                    <a:pt x="1861733" y="1049805"/>
                  </a:lnTo>
                  <a:lnTo>
                    <a:pt x="1910904" y="1053769"/>
                  </a:lnTo>
                  <a:lnTo>
                    <a:pt x="1959052" y="1055486"/>
                  </a:lnTo>
                  <a:lnTo>
                    <a:pt x="2006104" y="1053735"/>
                  </a:lnTo>
                  <a:lnTo>
                    <a:pt x="2051989" y="1047294"/>
                  </a:lnTo>
                  <a:lnTo>
                    <a:pt x="2098611" y="1040000"/>
                  </a:lnTo>
                  <a:lnTo>
                    <a:pt x="2147432" y="1036070"/>
                  </a:lnTo>
                  <a:lnTo>
                    <a:pt x="2197724" y="1034851"/>
                  </a:lnTo>
                  <a:lnTo>
                    <a:pt x="2248756" y="1035689"/>
                  </a:lnTo>
                  <a:lnTo>
                    <a:pt x="2299797" y="1037929"/>
                  </a:lnTo>
                  <a:lnTo>
                    <a:pt x="2398985" y="1044003"/>
                  </a:lnTo>
                  <a:lnTo>
                    <a:pt x="2445670" y="1046530"/>
                  </a:lnTo>
                  <a:lnTo>
                    <a:pt x="2489443" y="1047845"/>
                  </a:lnTo>
                  <a:lnTo>
                    <a:pt x="2529573" y="1047294"/>
                  </a:lnTo>
                  <a:lnTo>
                    <a:pt x="2523023" y="1006424"/>
                  </a:lnTo>
                  <a:lnTo>
                    <a:pt x="2521051" y="962185"/>
                  </a:lnTo>
                  <a:lnTo>
                    <a:pt x="2522567" y="915184"/>
                  </a:lnTo>
                  <a:lnTo>
                    <a:pt x="2526482" y="866028"/>
                  </a:lnTo>
                  <a:lnTo>
                    <a:pt x="2537154" y="763677"/>
                  </a:lnTo>
                  <a:lnTo>
                    <a:pt x="2541731" y="711697"/>
                  </a:lnTo>
                  <a:lnTo>
                    <a:pt x="2544351" y="659990"/>
                  </a:lnTo>
                  <a:lnTo>
                    <a:pt x="2543924" y="609163"/>
                  </a:lnTo>
                  <a:lnTo>
                    <a:pt x="2539361" y="559823"/>
                  </a:lnTo>
                  <a:lnTo>
                    <a:pt x="2519289" y="462163"/>
                  </a:lnTo>
                  <a:lnTo>
                    <a:pt x="2515472" y="412090"/>
                  </a:lnTo>
                  <a:lnTo>
                    <a:pt x="2516555" y="362318"/>
                  </a:lnTo>
                  <a:lnTo>
                    <a:pt x="2520968" y="312807"/>
                  </a:lnTo>
                  <a:lnTo>
                    <a:pt x="2533515" y="214407"/>
                  </a:lnTo>
                  <a:lnTo>
                    <a:pt x="2538511" y="165440"/>
                  </a:lnTo>
                  <a:lnTo>
                    <a:pt x="2540565" y="116574"/>
                  </a:lnTo>
                  <a:lnTo>
                    <a:pt x="2538109" y="67771"/>
                  </a:lnTo>
                  <a:lnTo>
                    <a:pt x="2529573" y="18990"/>
                  </a:lnTo>
                  <a:lnTo>
                    <a:pt x="2465933" y="24776"/>
                  </a:lnTo>
                  <a:lnTo>
                    <a:pt x="2409014" y="26841"/>
                  </a:lnTo>
                  <a:lnTo>
                    <a:pt x="2357619" y="26099"/>
                  </a:lnTo>
                  <a:lnTo>
                    <a:pt x="2310551" y="23462"/>
                  </a:lnTo>
                  <a:lnTo>
                    <a:pt x="2224609" y="16158"/>
                  </a:lnTo>
                  <a:lnTo>
                    <a:pt x="2183341" y="13316"/>
                  </a:lnTo>
                  <a:lnTo>
                    <a:pt x="2141613" y="12232"/>
                  </a:lnTo>
                  <a:lnTo>
                    <a:pt x="2098228" y="13819"/>
                  </a:lnTo>
                  <a:lnTo>
                    <a:pt x="2051989" y="18990"/>
                  </a:lnTo>
                  <a:lnTo>
                    <a:pt x="2006318" y="23467"/>
                  </a:lnTo>
                  <a:lnTo>
                    <a:pt x="1957331" y="24299"/>
                  </a:lnTo>
                  <a:lnTo>
                    <a:pt x="1905977" y="22401"/>
                  </a:lnTo>
                  <a:lnTo>
                    <a:pt x="1853209" y="18691"/>
                  </a:lnTo>
                  <a:lnTo>
                    <a:pt x="1747236" y="9501"/>
                  </a:lnTo>
                  <a:lnTo>
                    <a:pt x="1695932" y="5854"/>
                  </a:lnTo>
                  <a:lnTo>
                    <a:pt x="1647019" y="4063"/>
                  </a:lnTo>
                  <a:lnTo>
                    <a:pt x="1601447" y="5044"/>
                  </a:lnTo>
                  <a:lnTo>
                    <a:pt x="1560169" y="9714"/>
                  </a:lnTo>
                  <a:lnTo>
                    <a:pt x="1524134" y="18990"/>
                  </a:lnTo>
                  <a:lnTo>
                    <a:pt x="1489695" y="28375"/>
                  </a:lnTo>
                  <a:lnTo>
                    <a:pt x="1452563" y="33331"/>
                  </a:lnTo>
                  <a:lnTo>
                    <a:pt x="1412735" y="34708"/>
                  </a:lnTo>
                  <a:lnTo>
                    <a:pt x="1370202" y="33357"/>
                  </a:lnTo>
                  <a:lnTo>
                    <a:pt x="1324960" y="30130"/>
                  </a:lnTo>
                  <a:lnTo>
                    <a:pt x="1226325" y="21446"/>
                  </a:lnTo>
                  <a:lnTo>
                    <a:pt x="1172919" y="17692"/>
                  </a:lnTo>
                  <a:lnTo>
                    <a:pt x="1116780" y="15464"/>
                  </a:lnTo>
                  <a:lnTo>
                    <a:pt x="1057901" y="15613"/>
                  </a:lnTo>
                  <a:lnTo>
                    <a:pt x="934437" y="22196"/>
                  </a:lnTo>
                  <a:lnTo>
                    <a:pt x="874995" y="21902"/>
                  </a:lnTo>
                  <a:lnTo>
                    <a:pt x="818076" y="19060"/>
                  </a:lnTo>
                  <a:lnTo>
                    <a:pt x="763803" y="14625"/>
                  </a:lnTo>
                  <a:lnTo>
                    <a:pt x="663693" y="4782"/>
                  </a:lnTo>
                  <a:lnTo>
                    <a:pt x="618104" y="1282"/>
                  </a:lnTo>
                  <a:lnTo>
                    <a:pt x="575658" y="0"/>
                  </a:lnTo>
                  <a:close/>
                </a:path>
              </a:pathLst>
            </a:custGeom>
            <a:solidFill>
              <a:srgbClr val="FFCC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3213022" y="4106447"/>
              <a:ext cx="2538095" cy="1067435"/>
            </a:xfrm>
            <a:custGeom>
              <a:avLst/>
              <a:gdLst/>
              <a:ahLst/>
              <a:cxnLst/>
              <a:rect l="l" t="t" r="r" b="b"/>
              <a:pathLst>
                <a:path w="2538095" h="1067435">
                  <a:moveTo>
                    <a:pt x="5350" y="23421"/>
                  </a:moveTo>
                  <a:lnTo>
                    <a:pt x="61786" y="15246"/>
                  </a:lnTo>
                  <a:lnTo>
                    <a:pt x="116394" y="10638"/>
                  </a:lnTo>
                  <a:lnTo>
                    <a:pt x="169137" y="8939"/>
                  </a:lnTo>
                  <a:lnTo>
                    <a:pt x="219977" y="9495"/>
                  </a:lnTo>
                  <a:lnTo>
                    <a:pt x="268876" y="11649"/>
                  </a:lnTo>
                  <a:lnTo>
                    <a:pt x="315796" y="14744"/>
                  </a:lnTo>
                  <a:lnTo>
                    <a:pt x="360700" y="18126"/>
                  </a:lnTo>
                  <a:lnTo>
                    <a:pt x="403549" y="21136"/>
                  </a:lnTo>
                  <a:lnTo>
                    <a:pt x="444307" y="23120"/>
                  </a:lnTo>
                  <a:lnTo>
                    <a:pt x="482934" y="23421"/>
                  </a:lnTo>
                  <a:lnTo>
                    <a:pt x="520207" y="24198"/>
                  </a:lnTo>
                  <a:lnTo>
                    <a:pt x="563087" y="27348"/>
                  </a:lnTo>
                  <a:lnTo>
                    <a:pt x="610571" y="32028"/>
                  </a:lnTo>
                  <a:lnTo>
                    <a:pt x="661657" y="37395"/>
                  </a:lnTo>
                  <a:lnTo>
                    <a:pt x="715343" y="42607"/>
                  </a:lnTo>
                  <a:lnTo>
                    <a:pt x="770626" y="46820"/>
                  </a:lnTo>
                  <a:lnTo>
                    <a:pt x="826505" y="49193"/>
                  </a:lnTo>
                  <a:lnTo>
                    <a:pt x="881976" y="48882"/>
                  </a:lnTo>
                  <a:lnTo>
                    <a:pt x="936038" y="45045"/>
                  </a:lnTo>
                  <a:lnTo>
                    <a:pt x="987689" y="36839"/>
                  </a:lnTo>
                  <a:lnTo>
                    <a:pt x="1035925" y="23421"/>
                  </a:lnTo>
                  <a:lnTo>
                    <a:pt x="1088257" y="8142"/>
                  </a:lnTo>
                  <a:lnTo>
                    <a:pt x="1133895" y="943"/>
                  </a:lnTo>
                  <a:lnTo>
                    <a:pt x="1175188" y="0"/>
                  </a:lnTo>
                  <a:lnTo>
                    <a:pt x="1214485" y="3484"/>
                  </a:lnTo>
                  <a:lnTo>
                    <a:pt x="1254135" y="9571"/>
                  </a:lnTo>
                  <a:lnTo>
                    <a:pt x="1296487" y="16435"/>
                  </a:lnTo>
                  <a:lnTo>
                    <a:pt x="1343888" y="22248"/>
                  </a:lnTo>
                  <a:lnTo>
                    <a:pt x="1398689" y="25186"/>
                  </a:lnTo>
                  <a:lnTo>
                    <a:pt x="1463237" y="23421"/>
                  </a:lnTo>
                  <a:lnTo>
                    <a:pt x="1534661" y="19396"/>
                  </a:lnTo>
                  <a:lnTo>
                    <a:pt x="1593464" y="17595"/>
                  </a:lnTo>
                  <a:lnTo>
                    <a:pt x="1643383" y="17480"/>
                  </a:lnTo>
                  <a:lnTo>
                    <a:pt x="1688156" y="18515"/>
                  </a:lnTo>
                  <a:lnTo>
                    <a:pt x="1731521" y="20164"/>
                  </a:lnTo>
                  <a:lnTo>
                    <a:pt x="1777217" y="21889"/>
                  </a:lnTo>
                  <a:lnTo>
                    <a:pt x="1828980" y="23153"/>
                  </a:lnTo>
                  <a:lnTo>
                    <a:pt x="1890549" y="23421"/>
                  </a:lnTo>
                  <a:lnTo>
                    <a:pt x="1938165" y="23383"/>
                  </a:lnTo>
                  <a:lnTo>
                    <a:pt x="1990042" y="23738"/>
                  </a:lnTo>
                  <a:lnTo>
                    <a:pt x="2045161" y="24371"/>
                  </a:lnTo>
                  <a:lnTo>
                    <a:pt x="2102503" y="25165"/>
                  </a:lnTo>
                  <a:lnTo>
                    <a:pt x="2161048" y="26004"/>
                  </a:lnTo>
                  <a:lnTo>
                    <a:pt x="2219777" y="26774"/>
                  </a:lnTo>
                  <a:lnTo>
                    <a:pt x="2277672" y="27357"/>
                  </a:lnTo>
                  <a:lnTo>
                    <a:pt x="2333712" y="27637"/>
                  </a:lnTo>
                  <a:lnTo>
                    <a:pt x="2386879" y="27500"/>
                  </a:lnTo>
                  <a:lnTo>
                    <a:pt x="2436154" y="26829"/>
                  </a:lnTo>
                  <a:lnTo>
                    <a:pt x="2480517" y="25508"/>
                  </a:lnTo>
                  <a:lnTo>
                    <a:pt x="2518948" y="23421"/>
                  </a:lnTo>
                  <a:lnTo>
                    <a:pt x="2531210" y="77704"/>
                  </a:lnTo>
                  <a:lnTo>
                    <a:pt x="2536982" y="129811"/>
                  </a:lnTo>
                  <a:lnTo>
                    <a:pt x="2537610" y="180089"/>
                  </a:lnTo>
                  <a:lnTo>
                    <a:pt x="2534441" y="228886"/>
                  </a:lnTo>
                  <a:lnTo>
                    <a:pt x="2528819" y="276548"/>
                  </a:lnTo>
                  <a:lnTo>
                    <a:pt x="2522090" y="323423"/>
                  </a:lnTo>
                  <a:lnTo>
                    <a:pt x="2515601" y="369858"/>
                  </a:lnTo>
                  <a:lnTo>
                    <a:pt x="2510696" y="416200"/>
                  </a:lnTo>
                  <a:lnTo>
                    <a:pt x="2508722" y="462796"/>
                  </a:lnTo>
                  <a:lnTo>
                    <a:pt x="2511024" y="509993"/>
                  </a:lnTo>
                  <a:lnTo>
                    <a:pt x="2518948" y="558139"/>
                  </a:lnTo>
                  <a:lnTo>
                    <a:pt x="2527576" y="612453"/>
                  </a:lnTo>
                  <a:lnTo>
                    <a:pt x="2529942" y="667677"/>
                  </a:lnTo>
                  <a:lnTo>
                    <a:pt x="2527674" y="723055"/>
                  </a:lnTo>
                  <a:lnTo>
                    <a:pt x="2522403" y="777834"/>
                  </a:lnTo>
                  <a:lnTo>
                    <a:pt x="2515758" y="831261"/>
                  </a:lnTo>
                  <a:lnTo>
                    <a:pt x="2509368" y="882581"/>
                  </a:lnTo>
                  <a:lnTo>
                    <a:pt x="2504863" y="931042"/>
                  </a:lnTo>
                  <a:lnTo>
                    <a:pt x="2503872" y="975888"/>
                  </a:lnTo>
                  <a:lnTo>
                    <a:pt x="2508024" y="1016368"/>
                  </a:lnTo>
                  <a:lnTo>
                    <a:pt x="2518948" y="1051725"/>
                  </a:lnTo>
                  <a:lnTo>
                    <a:pt x="2458071" y="1059219"/>
                  </a:lnTo>
                  <a:lnTo>
                    <a:pt x="2404672" y="1062453"/>
                  </a:lnTo>
                  <a:lnTo>
                    <a:pt x="2357040" y="1062400"/>
                  </a:lnTo>
                  <a:lnTo>
                    <a:pt x="2313464" y="1060034"/>
                  </a:lnTo>
                  <a:lnTo>
                    <a:pt x="2272233" y="1056326"/>
                  </a:lnTo>
                  <a:lnTo>
                    <a:pt x="2231636" y="1052250"/>
                  </a:lnTo>
                  <a:lnTo>
                    <a:pt x="2189961" y="1048779"/>
                  </a:lnTo>
                  <a:lnTo>
                    <a:pt x="2145499" y="1046886"/>
                  </a:lnTo>
                  <a:lnTo>
                    <a:pt x="2096537" y="1047544"/>
                  </a:lnTo>
                  <a:lnTo>
                    <a:pt x="2041364" y="1051725"/>
                  </a:lnTo>
                  <a:lnTo>
                    <a:pt x="1990652" y="1055699"/>
                  </a:lnTo>
                  <a:lnTo>
                    <a:pt x="1944596" y="1056705"/>
                  </a:lnTo>
                  <a:lnTo>
                    <a:pt x="1901826" y="1055468"/>
                  </a:lnTo>
                  <a:lnTo>
                    <a:pt x="1860972" y="1052713"/>
                  </a:lnTo>
                  <a:lnTo>
                    <a:pt x="1820663" y="1049163"/>
                  </a:lnTo>
                  <a:lnTo>
                    <a:pt x="1779529" y="1045542"/>
                  </a:lnTo>
                  <a:lnTo>
                    <a:pt x="1736199" y="1042575"/>
                  </a:lnTo>
                  <a:lnTo>
                    <a:pt x="1689302" y="1040986"/>
                  </a:lnTo>
                  <a:lnTo>
                    <a:pt x="1637469" y="1041498"/>
                  </a:lnTo>
                  <a:lnTo>
                    <a:pt x="1579328" y="1044837"/>
                  </a:lnTo>
                  <a:lnTo>
                    <a:pt x="1513509" y="1051725"/>
                  </a:lnTo>
                  <a:lnTo>
                    <a:pt x="1446820" y="1057981"/>
                  </a:lnTo>
                  <a:lnTo>
                    <a:pt x="1386499" y="1059673"/>
                  </a:lnTo>
                  <a:lnTo>
                    <a:pt x="1331822" y="1057905"/>
                  </a:lnTo>
                  <a:lnTo>
                    <a:pt x="1282067" y="1053782"/>
                  </a:lnTo>
                  <a:lnTo>
                    <a:pt x="1236508" y="1048409"/>
                  </a:lnTo>
                  <a:lnTo>
                    <a:pt x="1194424" y="1042888"/>
                  </a:lnTo>
                  <a:lnTo>
                    <a:pt x="1155090" y="1038324"/>
                  </a:lnTo>
                  <a:lnTo>
                    <a:pt x="1117784" y="1035822"/>
                  </a:lnTo>
                  <a:lnTo>
                    <a:pt x="1081780" y="1036486"/>
                  </a:lnTo>
                  <a:lnTo>
                    <a:pt x="1046356" y="1041419"/>
                  </a:lnTo>
                  <a:lnTo>
                    <a:pt x="1010789" y="1051725"/>
                  </a:lnTo>
                  <a:lnTo>
                    <a:pt x="964519" y="1063298"/>
                  </a:lnTo>
                  <a:lnTo>
                    <a:pt x="914422" y="1066826"/>
                  </a:lnTo>
                  <a:lnTo>
                    <a:pt x="862010" y="1064517"/>
                  </a:lnTo>
                  <a:lnTo>
                    <a:pt x="808793" y="1058579"/>
                  </a:lnTo>
                  <a:lnTo>
                    <a:pt x="756280" y="1051219"/>
                  </a:lnTo>
                  <a:lnTo>
                    <a:pt x="705981" y="1044647"/>
                  </a:lnTo>
                  <a:lnTo>
                    <a:pt x="659408" y="1041068"/>
                  </a:lnTo>
                  <a:lnTo>
                    <a:pt x="618070" y="1042692"/>
                  </a:lnTo>
                  <a:lnTo>
                    <a:pt x="583478" y="1051725"/>
                  </a:lnTo>
                  <a:lnTo>
                    <a:pt x="555334" y="1059183"/>
                  </a:lnTo>
                  <a:lnTo>
                    <a:pt x="518071" y="1061999"/>
                  </a:lnTo>
                  <a:lnTo>
                    <a:pt x="473333" y="1061161"/>
                  </a:lnTo>
                  <a:lnTo>
                    <a:pt x="422762" y="1057653"/>
                  </a:lnTo>
                  <a:lnTo>
                    <a:pt x="368001" y="1052460"/>
                  </a:lnTo>
                  <a:lnTo>
                    <a:pt x="310692" y="1046569"/>
                  </a:lnTo>
                  <a:lnTo>
                    <a:pt x="252480" y="1040964"/>
                  </a:lnTo>
                  <a:lnTo>
                    <a:pt x="195006" y="1036631"/>
                  </a:lnTo>
                  <a:lnTo>
                    <a:pt x="139913" y="1034555"/>
                  </a:lnTo>
                  <a:lnTo>
                    <a:pt x="88844" y="1035722"/>
                  </a:lnTo>
                  <a:lnTo>
                    <a:pt x="43442" y="1041117"/>
                  </a:lnTo>
                  <a:lnTo>
                    <a:pt x="5350" y="1051725"/>
                  </a:lnTo>
                  <a:lnTo>
                    <a:pt x="2074" y="1009175"/>
                  </a:lnTo>
                  <a:lnTo>
                    <a:pt x="399" y="967559"/>
                  </a:lnTo>
                  <a:lnTo>
                    <a:pt x="0" y="925961"/>
                  </a:lnTo>
                  <a:lnTo>
                    <a:pt x="546" y="883461"/>
                  </a:lnTo>
                  <a:lnTo>
                    <a:pt x="1712" y="839143"/>
                  </a:lnTo>
                  <a:lnTo>
                    <a:pt x="3168" y="792088"/>
                  </a:lnTo>
                  <a:lnTo>
                    <a:pt x="4588" y="741378"/>
                  </a:lnTo>
                  <a:lnTo>
                    <a:pt x="5643" y="686095"/>
                  </a:lnTo>
                  <a:lnTo>
                    <a:pt x="6006" y="625321"/>
                  </a:lnTo>
                  <a:lnTo>
                    <a:pt x="5350" y="558139"/>
                  </a:lnTo>
                  <a:lnTo>
                    <a:pt x="5568" y="496324"/>
                  </a:lnTo>
                  <a:lnTo>
                    <a:pt x="8035" y="439000"/>
                  </a:lnTo>
                  <a:lnTo>
                    <a:pt x="11986" y="385550"/>
                  </a:lnTo>
                  <a:lnTo>
                    <a:pt x="16656" y="335358"/>
                  </a:lnTo>
                  <a:lnTo>
                    <a:pt x="21283" y="287808"/>
                  </a:lnTo>
                  <a:lnTo>
                    <a:pt x="25103" y="242281"/>
                  </a:lnTo>
                  <a:lnTo>
                    <a:pt x="27351" y="198161"/>
                  </a:lnTo>
                  <a:lnTo>
                    <a:pt x="27263" y="154832"/>
                  </a:lnTo>
                  <a:lnTo>
                    <a:pt x="24076" y="111677"/>
                  </a:lnTo>
                  <a:lnTo>
                    <a:pt x="17027" y="68079"/>
                  </a:lnTo>
                  <a:lnTo>
                    <a:pt x="5350" y="23421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3294768" y="4161057"/>
            <a:ext cx="2327910" cy="948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6405">
              <a:lnSpc>
                <a:spcPts val="935"/>
              </a:lnSpc>
              <a:spcBef>
                <a:spcPts val="100"/>
              </a:spcBef>
            </a:pPr>
            <a:r>
              <a:rPr sz="800" b="1" spc="65" dirty="0">
                <a:latin typeface="Arial"/>
                <a:cs typeface="Arial"/>
              </a:rPr>
              <a:t>I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65" dirty="0">
                <a:latin typeface="Arial"/>
                <a:cs typeface="Arial"/>
              </a:rPr>
              <a:t>I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47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B</a:t>
            </a:r>
            <a:endParaRPr sz="800">
              <a:latin typeface="Arial"/>
              <a:cs typeface="Arial"/>
            </a:endParaRPr>
          </a:p>
          <a:p>
            <a:pPr marL="12700" marR="54610">
              <a:lnSpc>
                <a:spcPct val="96700"/>
              </a:lnSpc>
              <a:spcBef>
                <a:spcPts val="10"/>
              </a:spcBef>
            </a:pPr>
            <a:r>
              <a:rPr sz="900" spc="-80" dirty="0">
                <a:latin typeface="Arial MT"/>
                <a:cs typeface="Arial MT"/>
              </a:rPr>
              <a:t>Genghis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Khan’s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cruelty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100" dirty="0">
                <a:latin typeface="Arial MT"/>
                <a:cs typeface="Arial MT"/>
              </a:rPr>
              <a:t>has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been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35" dirty="0">
                <a:latin typeface="Arial MT"/>
                <a:cs typeface="Arial MT"/>
              </a:rPr>
              <a:t>exaggerated.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He </a:t>
            </a:r>
            <a:r>
              <a:rPr sz="900" spc="-90" dirty="0">
                <a:latin typeface="Arial MT"/>
                <a:cs typeface="Arial MT"/>
              </a:rPr>
              <a:t>was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 </a:t>
            </a:r>
            <a:r>
              <a:rPr sz="900" spc="-70" dirty="0">
                <a:latin typeface="Arial MT"/>
                <a:cs typeface="Arial MT"/>
              </a:rPr>
              <a:t>genuine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phenomenon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who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90" dirty="0">
                <a:latin typeface="Arial MT"/>
                <a:cs typeface="Arial MT"/>
              </a:rPr>
              <a:t>was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responsible </a:t>
            </a:r>
            <a:r>
              <a:rPr sz="900" dirty="0">
                <a:latin typeface="Arial MT"/>
                <a:cs typeface="Arial MT"/>
              </a:rPr>
              <a:t>for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exporting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technology,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science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and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culture</a:t>
            </a:r>
            <a:endParaRPr sz="900">
              <a:latin typeface="Arial MT"/>
              <a:cs typeface="Arial MT"/>
            </a:endParaRPr>
          </a:p>
          <a:p>
            <a:pPr marL="12700" marR="5080">
              <a:lnSpc>
                <a:spcPct val="96700"/>
              </a:lnSpc>
              <a:spcBef>
                <a:spcPts val="60"/>
              </a:spcBef>
            </a:pPr>
            <a:r>
              <a:rPr sz="900" spc="-55" dirty="0">
                <a:latin typeface="Arial MT"/>
                <a:cs typeface="Arial MT"/>
              </a:rPr>
              <a:t>around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-65" dirty="0">
                <a:latin typeface="Arial MT"/>
                <a:cs typeface="Arial MT"/>
              </a:rPr>
              <a:t>the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35" dirty="0">
                <a:latin typeface="Arial MT"/>
                <a:cs typeface="Arial MT"/>
              </a:rPr>
              <a:t>globe.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100" dirty="0">
                <a:latin typeface="Arial MT"/>
                <a:cs typeface="Arial MT"/>
              </a:rPr>
              <a:t>He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90" dirty="0">
                <a:latin typeface="Arial MT"/>
                <a:cs typeface="Arial MT"/>
              </a:rPr>
              <a:t>was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tolerant</a:t>
            </a:r>
            <a:r>
              <a:rPr sz="900" dirty="0">
                <a:latin typeface="Arial MT"/>
                <a:cs typeface="Arial MT"/>
              </a:rPr>
              <a:t> of</a:t>
            </a:r>
            <a:r>
              <a:rPr sz="900" spc="-10" dirty="0">
                <a:latin typeface="Arial MT"/>
                <a:cs typeface="Arial MT"/>
              </a:rPr>
              <a:t> different </a:t>
            </a:r>
            <a:r>
              <a:rPr sz="900" spc="-55" dirty="0">
                <a:latin typeface="Arial MT"/>
                <a:cs typeface="Arial MT"/>
              </a:rPr>
              <a:t>religions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and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75" dirty="0">
                <a:latin typeface="Arial MT"/>
                <a:cs typeface="Arial MT"/>
              </a:rPr>
              <a:t>passed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75" dirty="0">
                <a:latin typeface="Arial MT"/>
                <a:cs typeface="Arial MT"/>
              </a:rPr>
              <a:t>many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laws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granting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them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their </a:t>
            </a:r>
            <a:r>
              <a:rPr sz="900" spc="-10" dirty="0">
                <a:latin typeface="Arial MT"/>
                <a:cs typeface="Arial MT"/>
              </a:rPr>
              <a:t>freedom.</a:t>
            </a:r>
            <a:endParaRPr sz="900">
              <a:latin typeface="Arial MT"/>
              <a:cs typeface="Arial MT"/>
            </a:endParaRPr>
          </a:p>
        </p:txBody>
      </p:sp>
      <p:graphicFrame>
        <p:nvGraphicFramePr>
          <p:cNvPr id="47" name="object 47"/>
          <p:cNvGraphicFramePr>
            <a:graphicFrameLocks noGrp="1"/>
          </p:cNvGraphicFramePr>
          <p:nvPr/>
        </p:nvGraphicFramePr>
        <p:xfrm>
          <a:off x="5818430" y="2869998"/>
          <a:ext cx="4269740" cy="2291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4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48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9440">
                <a:tc>
                  <a:txBody>
                    <a:bodyPr/>
                    <a:lstStyle/>
                    <a:p>
                      <a:pPr marL="142875" marR="138430" indent="1270" algn="ctr">
                        <a:lnSpc>
                          <a:spcPct val="104200"/>
                        </a:lnSpc>
                        <a:spcBef>
                          <a:spcPts val="310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There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multiple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ripping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babies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pregnant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women,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using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prisoners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human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shields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fill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moats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soldiers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could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cross.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96520" marR="90170" indent="76835">
                        <a:lnSpc>
                          <a:spcPct val="102499"/>
                        </a:lnSpc>
                      </a:pPr>
                      <a:r>
                        <a:rPr sz="800" spc="-70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actions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typical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time;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tactics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common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medieval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armies.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marL="817880" marR="187960" indent="-625475">
                        <a:lnSpc>
                          <a:spcPct val="102499"/>
                        </a:lnSpc>
                        <a:spcBef>
                          <a:spcPts val="500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Kidnapping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women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banned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under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Mongol law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tc>
                  <a:txBody>
                    <a:bodyPr/>
                    <a:lstStyle/>
                    <a:p>
                      <a:pPr marL="217804" marR="209550" indent="15875">
                        <a:lnSpc>
                          <a:spcPct val="102499"/>
                        </a:lnSpc>
                        <a:spcBef>
                          <a:spcPts val="500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Women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put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charge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domestic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affairs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could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divorce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husbands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78435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Many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key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advisers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women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tc>
                  <a:txBody>
                    <a:bodyPr/>
                    <a:lstStyle/>
                    <a:p>
                      <a:pPr marL="109855" marR="103505" algn="ctr">
                        <a:lnSpc>
                          <a:spcPct val="104200"/>
                        </a:lnSpc>
                        <a:spcBef>
                          <a:spcPts val="71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Ten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percentage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world’s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population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lost their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lives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legacy.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conquests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descendants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estimated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have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resulted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deaths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forty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million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08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440">
                <a:tc>
                  <a:txBody>
                    <a:bodyPr/>
                    <a:lstStyle/>
                    <a:p>
                      <a:pPr marL="92075" marR="86360" algn="ctr">
                        <a:lnSpc>
                          <a:spcPct val="104200"/>
                        </a:lnSpc>
                        <a:spcBef>
                          <a:spcPts val="30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At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siege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Caffa,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victims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plague were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catapulted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city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walls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leading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Black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Death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spreading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Europe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14</a:t>
                      </a:r>
                      <a:r>
                        <a:rPr sz="900" spc="-15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15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century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113030" marR="107314" algn="ctr">
                        <a:lnSpc>
                          <a:spcPct val="103699"/>
                        </a:lnSpc>
                        <a:spcBef>
                          <a:spcPts val="815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Many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descriptions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Mongol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atrocities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written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century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after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alleged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have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taken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place.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8" name="object 48"/>
          <p:cNvGraphicFramePr>
            <a:graphicFrameLocks noGrp="1"/>
          </p:cNvGraphicFramePr>
          <p:nvPr/>
        </p:nvGraphicFramePr>
        <p:xfrm>
          <a:off x="3213344" y="5234166"/>
          <a:ext cx="6875144" cy="1815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1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5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71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80" dirty="0">
                          <a:latin typeface="Arial"/>
                          <a:cs typeface="Arial"/>
                        </a:rPr>
                        <a:t>Silk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Roads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7545" marR="178435" indent="-492759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route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through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Asia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Northern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Africa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that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took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trade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Empire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634" marR="148590" indent="-35433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control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other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countries.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more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powerful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own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those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areas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land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Inventions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165" marR="186055" indent="-49149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been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never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been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seen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heard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before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Barbarian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7590" marR="88265" indent="-94170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uncivilised.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violent,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rude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nice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person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Trade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65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7910" marR="195580" indent="-85661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When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you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sell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different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items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make money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Interpretation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4690" marR="117475" indent="-57086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historians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opinion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developed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time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through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careful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research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particular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topic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Merchant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1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trades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items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make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money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Religion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1235" marR="104775" indent="-878205">
                        <a:lnSpc>
                          <a:spcPct val="105000"/>
                        </a:lnSpc>
                        <a:spcBef>
                          <a:spcPts val="284"/>
                        </a:spcBef>
                      </a:pPr>
                      <a:r>
                        <a:rPr sz="800" spc="-70" dirty="0">
                          <a:latin typeface="Arial MT"/>
                          <a:cs typeface="Arial MT"/>
                        </a:rPr>
                        <a:t>Someone’s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belief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system,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worship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how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think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about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life.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82809" y="1570982"/>
            <a:ext cx="72390" cy="206692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905">
              <a:lnSpc>
                <a:spcPct val="100000"/>
              </a:lnSpc>
              <a:spcBef>
                <a:spcPts val="70"/>
              </a:spcBef>
            </a:pPr>
            <a:r>
              <a:rPr sz="800" spc="-50" dirty="0">
                <a:latin typeface="Verdana"/>
                <a:cs typeface="Verdana"/>
              </a:rPr>
              <a:t>2</a:t>
            </a:r>
            <a:endParaRPr sz="800">
              <a:latin typeface="Verdana"/>
              <a:cs typeface="Verdana"/>
            </a:endParaRPr>
          </a:p>
          <a:p>
            <a:pPr marL="1905">
              <a:lnSpc>
                <a:spcPct val="100000"/>
              </a:lnSpc>
              <a:spcBef>
                <a:spcPts val="45"/>
              </a:spcBef>
            </a:pPr>
            <a:r>
              <a:rPr sz="800" spc="-50" dirty="0">
                <a:latin typeface="Arial MT"/>
                <a:cs typeface="Arial MT"/>
              </a:rPr>
              <a:t>t</a:t>
            </a:r>
            <a:endParaRPr sz="800">
              <a:latin typeface="Arial MT"/>
              <a:cs typeface="Arial MT"/>
            </a:endParaRPr>
          </a:p>
          <a:p>
            <a:pPr marL="1905">
              <a:lnSpc>
                <a:spcPct val="100000"/>
              </a:lnSpc>
              <a:spcBef>
                <a:spcPts val="195"/>
              </a:spcBef>
            </a:pPr>
            <a:r>
              <a:rPr sz="800" spc="-50" dirty="0">
                <a:latin typeface="Verdana"/>
                <a:cs typeface="Verdana"/>
              </a:rPr>
              <a:t>5</a:t>
            </a:r>
            <a:endParaRPr sz="800">
              <a:latin typeface="Verdana"/>
              <a:cs typeface="Verdana"/>
            </a:endParaRPr>
          </a:p>
          <a:p>
            <a:pPr marL="1905">
              <a:lnSpc>
                <a:spcPct val="100000"/>
              </a:lnSpc>
              <a:spcBef>
                <a:spcPts val="25"/>
              </a:spcBef>
            </a:pPr>
            <a:r>
              <a:rPr sz="800" spc="-50" dirty="0">
                <a:latin typeface="Arial MT"/>
                <a:cs typeface="Arial MT"/>
              </a:rPr>
              <a:t>r</a:t>
            </a:r>
            <a:endParaRPr sz="800">
              <a:latin typeface="Arial MT"/>
              <a:cs typeface="Arial MT"/>
            </a:endParaRPr>
          </a:p>
          <a:p>
            <a:pPr marL="1905">
              <a:lnSpc>
                <a:spcPct val="100000"/>
              </a:lnSpc>
              <a:spcBef>
                <a:spcPts val="335"/>
              </a:spcBef>
            </a:pPr>
            <a:r>
              <a:rPr sz="800" spc="-50" dirty="0">
                <a:latin typeface="Verdana"/>
                <a:cs typeface="Verdana"/>
              </a:rPr>
              <a:t>3</a:t>
            </a:r>
            <a:endParaRPr sz="800">
              <a:latin typeface="Verdana"/>
              <a:cs typeface="Verdana"/>
            </a:endParaRPr>
          </a:p>
          <a:p>
            <a:pPr marL="1905">
              <a:lnSpc>
                <a:spcPct val="100000"/>
              </a:lnSpc>
              <a:spcBef>
                <a:spcPts val="25"/>
              </a:spcBef>
            </a:pPr>
            <a:r>
              <a:rPr sz="800" spc="-50" dirty="0">
                <a:latin typeface="Arial MT"/>
                <a:cs typeface="Arial MT"/>
              </a:rPr>
              <a:t>a</a:t>
            </a: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25"/>
              </a:spcBef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r>
              <a:rPr sz="800" spc="-50" dirty="0">
                <a:latin typeface="Verdana"/>
                <a:cs typeface="Verdana"/>
              </a:rPr>
              <a:t>6</a:t>
            </a:r>
            <a:endParaRPr sz="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815"/>
              </a:spcBef>
            </a:pPr>
            <a:r>
              <a:rPr sz="800" spc="-50" dirty="0">
                <a:latin typeface="Verdana"/>
                <a:cs typeface="Verdana"/>
              </a:rPr>
              <a:t>6</a:t>
            </a:r>
            <a:endParaRPr sz="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Arial MT"/>
                <a:cs typeface="Arial MT"/>
              </a:rPr>
              <a:t>e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20700" y="745744"/>
            <a:ext cx="820419" cy="4453255"/>
            <a:chOff x="520700" y="745744"/>
            <a:chExt cx="820419" cy="44532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5744"/>
              <a:ext cx="819912" cy="44531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24229"/>
              <a:ext cx="421465" cy="385058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80644" y="1224229"/>
              <a:ext cx="421640" cy="3850640"/>
            </a:xfrm>
            <a:custGeom>
              <a:avLst/>
              <a:gdLst/>
              <a:ahLst/>
              <a:cxnLst/>
              <a:rect l="l" t="t" r="r" b="b"/>
              <a:pathLst>
                <a:path w="421640" h="3850640">
                  <a:moveTo>
                    <a:pt x="0" y="3639913"/>
                  </a:moveTo>
                  <a:lnTo>
                    <a:pt x="105366" y="3639913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639913"/>
                  </a:lnTo>
                  <a:lnTo>
                    <a:pt x="421465" y="3639913"/>
                  </a:lnTo>
                  <a:lnTo>
                    <a:pt x="210732" y="3850582"/>
                  </a:lnTo>
                  <a:lnTo>
                    <a:pt x="0" y="3639913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5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361212" y="0"/>
                  </a:moveTo>
                  <a:lnTo>
                    <a:pt x="312197" y="3238"/>
                  </a:lnTo>
                  <a:lnTo>
                    <a:pt x="265187" y="12670"/>
                  </a:lnTo>
                  <a:lnTo>
                    <a:pt x="220612" y="27874"/>
                  </a:lnTo>
                  <a:lnTo>
                    <a:pt x="178901" y="48428"/>
                  </a:lnTo>
                  <a:lnTo>
                    <a:pt x="140486" y="73908"/>
                  </a:lnTo>
                  <a:lnTo>
                    <a:pt x="105796" y="103892"/>
                  </a:lnTo>
                  <a:lnTo>
                    <a:pt x="75263" y="137957"/>
                  </a:lnTo>
                  <a:lnTo>
                    <a:pt x="49316" y="175681"/>
                  </a:lnTo>
                  <a:lnTo>
                    <a:pt x="28385" y="216641"/>
                  </a:lnTo>
                  <a:lnTo>
                    <a:pt x="12902" y="260414"/>
                  </a:lnTo>
                  <a:lnTo>
                    <a:pt x="3297" y="306578"/>
                  </a:lnTo>
                  <a:lnTo>
                    <a:pt x="0" y="354710"/>
                  </a:lnTo>
                  <a:lnTo>
                    <a:pt x="3297" y="402843"/>
                  </a:lnTo>
                  <a:lnTo>
                    <a:pt x="12902" y="449007"/>
                  </a:lnTo>
                  <a:lnTo>
                    <a:pt x="28385" y="492781"/>
                  </a:lnTo>
                  <a:lnTo>
                    <a:pt x="49316" y="533741"/>
                  </a:lnTo>
                  <a:lnTo>
                    <a:pt x="75263" y="571465"/>
                  </a:lnTo>
                  <a:lnTo>
                    <a:pt x="105796" y="605530"/>
                  </a:lnTo>
                  <a:lnTo>
                    <a:pt x="140486" y="635514"/>
                  </a:lnTo>
                  <a:lnTo>
                    <a:pt x="178901" y="660994"/>
                  </a:lnTo>
                  <a:lnTo>
                    <a:pt x="220612" y="681548"/>
                  </a:lnTo>
                  <a:lnTo>
                    <a:pt x="265187" y="696752"/>
                  </a:lnTo>
                  <a:lnTo>
                    <a:pt x="312197" y="706185"/>
                  </a:lnTo>
                  <a:lnTo>
                    <a:pt x="361212" y="709423"/>
                  </a:lnTo>
                  <a:lnTo>
                    <a:pt x="410226" y="706185"/>
                  </a:lnTo>
                  <a:lnTo>
                    <a:pt x="457236" y="696752"/>
                  </a:lnTo>
                  <a:lnTo>
                    <a:pt x="501812" y="681548"/>
                  </a:lnTo>
                  <a:lnTo>
                    <a:pt x="543523" y="660994"/>
                  </a:lnTo>
                  <a:lnTo>
                    <a:pt x="581938" y="635514"/>
                  </a:lnTo>
                  <a:lnTo>
                    <a:pt x="616628" y="605530"/>
                  </a:lnTo>
                  <a:lnTo>
                    <a:pt x="647161" y="571465"/>
                  </a:lnTo>
                  <a:lnTo>
                    <a:pt x="673108" y="533741"/>
                  </a:lnTo>
                  <a:lnTo>
                    <a:pt x="694038" y="492781"/>
                  </a:lnTo>
                  <a:lnTo>
                    <a:pt x="709521" y="449007"/>
                  </a:lnTo>
                  <a:lnTo>
                    <a:pt x="719127" y="402843"/>
                  </a:lnTo>
                  <a:lnTo>
                    <a:pt x="722424" y="354710"/>
                  </a:lnTo>
                  <a:lnTo>
                    <a:pt x="719127" y="306578"/>
                  </a:lnTo>
                  <a:lnTo>
                    <a:pt x="709521" y="260414"/>
                  </a:lnTo>
                  <a:lnTo>
                    <a:pt x="694038" y="216641"/>
                  </a:lnTo>
                  <a:lnTo>
                    <a:pt x="673108" y="175681"/>
                  </a:lnTo>
                  <a:lnTo>
                    <a:pt x="647161" y="137957"/>
                  </a:lnTo>
                  <a:lnTo>
                    <a:pt x="616628" y="103892"/>
                  </a:lnTo>
                  <a:lnTo>
                    <a:pt x="581938" y="73908"/>
                  </a:lnTo>
                  <a:lnTo>
                    <a:pt x="543523" y="48428"/>
                  </a:lnTo>
                  <a:lnTo>
                    <a:pt x="501812" y="27874"/>
                  </a:lnTo>
                  <a:lnTo>
                    <a:pt x="457236" y="12670"/>
                  </a:lnTo>
                  <a:lnTo>
                    <a:pt x="410226" y="3238"/>
                  </a:lnTo>
                  <a:lnTo>
                    <a:pt x="3612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5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0" y="354711"/>
                  </a:moveTo>
                  <a:lnTo>
                    <a:pt x="3297" y="306579"/>
                  </a:lnTo>
                  <a:lnTo>
                    <a:pt x="12902" y="260415"/>
                  </a:lnTo>
                  <a:lnTo>
                    <a:pt x="28385" y="216641"/>
                  </a:lnTo>
                  <a:lnTo>
                    <a:pt x="49316" y="175681"/>
                  </a:lnTo>
                  <a:lnTo>
                    <a:pt x="75263" y="137957"/>
                  </a:lnTo>
                  <a:lnTo>
                    <a:pt x="105796" y="103892"/>
                  </a:lnTo>
                  <a:lnTo>
                    <a:pt x="140486" y="73908"/>
                  </a:lnTo>
                  <a:lnTo>
                    <a:pt x="178901" y="48428"/>
                  </a:lnTo>
                  <a:lnTo>
                    <a:pt x="220612" y="27874"/>
                  </a:lnTo>
                  <a:lnTo>
                    <a:pt x="265187" y="12670"/>
                  </a:lnTo>
                  <a:lnTo>
                    <a:pt x="312198" y="3238"/>
                  </a:lnTo>
                  <a:lnTo>
                    <a:pt x="361212" y="0"/>
                  </a:lnTo>
                  <a:lnTo>
                    <a:pt x="410226" y="3238"/>
                  </a:lnTo>
                  <a:lnTo>
                    <a:pt x="457236" y="12670"/>
                  </a:lnTo>
                  <a:lnTo>
                    <a:pt x="501812" y="27874"/>
                  </a:lnTo>
                  <a:lnTo>
                    <a:pt x="543523" y="48428"/>
                  </a:lnTo>
                  <a:lnTo>
                    <a:pt x="581938" y="73908"/>
                  </a:lnTo>
                  <a:lnTo>
                    <a:pt x="616628" y="103892"/>
                  </a:lnTo>
                  <a:lnTo>
                    <a:pt x="647161" y="137957"/>
                  </a:lnTo>
                  <a:lnTo>
                    <a:pt x="673108" y="175681"/>
                  </a:lnTo>
                  <a:lnTo>
                    <a:pt x="694038" y="216641"/>
                  </a:lnTo>
                  <a:lnTo>
                    <a:pt x="709521" y="260415"/>
                  </a:lnTo>
                  <a:lnTo>
                    <a:pt x="719127" y="306579"/>
                  </a:lnTo>
                  <a:lnTo>
                    <a:pt x="722424" y="354711"/>
                  </a:lnTo>
                  <a:lnTo>
                    <a:pt x="719127" y="402843"/>
                  </a:lnTo>
                  <a:lnTo>
                    <a:pt x="709521" y="449007"/>
                  </a:lnTo>
                  <a:lnTo>
                    <a:pt x="694038" y="492781"/>
                  </a:lnTo>
                  <a:lnTo>
                    <a:pt x="673108" y="533741"/>
                  </a:lnTo>
                  <a:lnTo>
                    <a:pt x="647161" y="571465"/>
                  </a:lnTo>
                  <a:lnTo>
                    <a:pt x="616628" y="605530"/>
                  </a:lnTo>
                  <a:lnTo>
                    <a:pt x="581938" y="635514"/>
                  </a:lnTo>
                  <a:lnTo>
                    <a:pt x="543523" y="660994"/>
                  </a:lnTo>
                  <a:lnTo>
                    <a:pt x="501812" y="681548"/>
                  </a:lnTo>
                  <a:lnTo>
                    <a:pt x="457236" y="696752"/>
                  </a:lnTo>
                  <a:lnTo>
                    <a:pt x="410226" y="706184"/>
                  </a:lnTo>
                  <a:lnTo>
                    <a:pt x="361212" y="709422"/>
                  </a:lnTo>
                  <a:lnTo>
                    <a:pt x="312198" y="706184"/>
                  </a:lnTo>
                  <a:lnTo>
                    <a:pt x="265187" y="696752"/>
                  </a:lnTo>
                  <a:lnTo>
                    <a:pt x="220612" y="681548"/>
                  </a:lnTo>
                  <a:lnTo>
                    <a:pt x="178901" y="660994"/>
                  </a:lnTo>
                  <a:lnTo>
                    <a:pt x="140486" y="635514"/>
                  </a:lnTo>
                  <a:lnTo>
                    <a:pt x="105796" y="605530"/>
                  </a:lnTo>
                  <a:lnTo>
                    <a:pt x="75263" y="571465"/>
                  </a:lnTo>
                  <a:lnTo>
                    <a:pt x="49316" y="533741"/>
                  </a:lnTo>
                  <a:lnTo>
                    <a:pt x="28385" y="492781"/>
                  </a:lnTo>
                  <a:lnTo>
                    <a:pt x="12902" y="449007"/>
                  </a:lnTo>
                  <a:lnTo>
                    <a:pt x="3297" y="402843"/>
                  </a:lnTo>
                  <a:lnTo>
                    <a:pt x="0" y="35471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43389" y="978910"/>
            <a:ext cx="314325" cy="406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635" algn="ctr">
              <a:lnSpc>
                <a:spcPct val="103699"/>
              </a:lnSpc>
              <a:spcBef>
                <a:spcPts val="110"/>
              </a:spcBef>
            </a:pPr>
            <a:r>
              <a:rPr sz="800" b="1" spc="-20" dirty="0">
                <a:solidFill>
                  <a:srgbClr val="FFFFFF"/>
                </a:solidFill>
                <a:latin typeface="Trebuchet MS"/>
                <a:cs typeface="Trebuchet MS"/>
              </a:rPr>
              <a:t>Silk </a:t>
            </a:r>
            <a:r>
              <a:rPr sz="800" b="1" spc="-10" dirty="0">
                <a:solidFill>
                  <a:srgbClr val="FFFFFF"/>
                </a:solidFill>
                <a:latin typeface="Trebuchet MS"/>
                <a:cs typeface="Trebuchet MS"/>
              </a:rPr>
              <a:t>Roads </a:t>
            </a:r>
            <a:r>
              <a:rPr sz="800" b="1" spc="-114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03519" y="478109"/>
            <a:ext cx="24307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5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SILK</a:t>
            </a:r>
            <a:r>
              <a:rPr sz="2200" b="0" spc="1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ROADS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57663" y="999273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61273" y="5438169"/>
            <a:ext cx="1388110" cy="375920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67945" marR="5080" indent="-55880">
              <a:lnSpc>
                <a:spcPct val="93800"/>
              </a:lnSpc>
              <a:spcBef>
                <a:spcPts val="160"/>
              </a:spcBef>
              <a:buFont typeface="Wingdings"/>
              <a:buChar char=""/>
              <a:tabLst>
                <a:tab pos="67945" algn="l"/>
                <a:tab pos="290830" algn="l"/>
              </a:tabLst>
            </a:pPr>
            <a:r>
              <a:rPr sz="800" spc="-20" dirty="0">
                <a:latin typeface="Arial MT"/>
                <a:cs typeface="Arial MT"/>
              </a:rPr>
              <a:t>	Alexander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Macedonia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359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BC.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61273" y="5855745"/>
            <a:ext cx="1411605" cy="492125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67945" marR="5080" indent="-55880">
              <a:lnSpc>
                <a:spcPct val="93800"/>
              </a:lnSpc>
              <a:spcBef>
                <a:spcPts val="160"/>
              </a:spcBef>
              <a:buFont typeface="Wingdings"/>
              <a:buChar char=""/>
              <a:tabLst>
                <a:tab pos="67945" algn="l"/>
                <a:tab pos="290830" algn="l"/>
              </a:tabLst>
            </a:pPr>
            <a:r>
              <a:rPr sz="800" spc="-50" dirty="0">
                <a:latin typeface="Arial MT"/>
                <a:cs typeface="Arial MT"/>
              </a:rPr>
              <a:t>	He</a:t>
            </a:r>
            <a:r>
              <a:rPr sz="800" spc="-10" dirty="0">
                <a:latin typeface="Arial MT"/>
                <a:cs typeface="Arial MT"/>
              </a:rPr>
              <a:t> built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empire</a:t>
            </a:r>
            <a:r>
              <a:rPr sz="800" spc="-20" dirty="0">
                <a:latin typeface="Arial MT"/>
                <a:cs typeface="Arial MT"/>
              </a:rPr>
              <a:t> first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securing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Greece,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then </a:t>
            </a:r>
            <a:r>
              <a:rPr sz="800" spc="-50" dirty="0">
                <a:latin typeface="Arial MT"/>
                <a:cs typeface="Arial MT"/>
              </a:rPr>
              <a:t>moving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Asia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67945">
              <a:lnSpc>
                <a:spcPts val="910"/>
              </a:lnSpc>
            </a:pPr>
            <a:r>
              <a:rPr sz="800" dirty="0">
                <a:latin typeface="Arial MT"/>
                <a:cs typeface="Arial MT"/>
              </a:rPr>
              <a:t>Middle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East.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61273" y="6389145"/>
            <a:ext cx="1396365" cy="375920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67945" marR="5080" indent="-55880" algn="just">
              <a:lnSpc>
                <a:spcPct val="93800"/>
              </a:lnSpc>
              <a:spcBef>
                <a:spcPts val="160"/>
              </a:spcBef>
              <a:buFont typeface="Wingdings"/>
              <a:buChar char=""/>
              <a:tabLst>
                <a:tab pos="67945" algn="l"/>
                <a:tab pos="289560" algn="l"/>
              </a:tabLst>
            </a:pPr>
            <a:r>
              <a:rPr sz="800" spc="-50" dirty="0">
                <a:latin typeface="Arial MT"/>
                <a:cs typeface="Arial MT"/>
              </a:rPr>
              <a:t>	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took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Egypt,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Syria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Persia,</a:t>
            </a:r>
            <a:r>
              <a:rPr sz="800" spc="-10" dirty="0">
                <a:latin typeface="Arial MT"/>
                <a:cs typeface="Arial MT"/>
              </a:rPr>
              <a:t> and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prepared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take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India.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1273" y="6809769"/>
            <a:ext cx="1451610" cy="260350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67945" marR="5080" indent="-55880">
              <a:lnSpc>
                <a:spcPts val="890"/>
              </a:lnSpc>
              <a:spcBef>
                <a:spcPts val="185"/>
              </a:spcBef>
              <a:buFont typeface="Wingdings"/>
              <a:buChar char=""/>
              <a:tabLst>
                <a:tab pos="67945" algn="l"/>
                <a:tab pos="290830" algn="l"/>
              </a:tabLst>
            </a:pPr>
            <a:r>
              <a:rPr sz="800" spc="-50" dirty="0">
                <a:latin typeface="Arial MT"/>
                <a:cs typeface="Arial MT"/>
              </a:rPr>
              <a:t>	He</a:t>
            </a:r>
            <a:r>
              <a:rPr sz="800" spc="-10" dirty="0">
                <a:latin typeface="Arial MT"/>
                <a:cs typeface="Arial MT"/>
              </a:rPr>
              <a:t> had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greatest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empires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History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point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61245" y="5157775"/>
            <a:ext cx="18815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Alexander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Great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673134" y="1466648"/>
            <a:ext cx="1398905" cy="4552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09245" marR="5080" indent="-297180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moved</a:t>
            </a:r>
            <a:r>
              <a:rPr sz="1400" spc="-100" dirty="0">
                <a:latin typeface="Trebuchet MS"/>
                <a:cs typeface="Trebuchet MS"/>
              </a:rPr>
              <a:t> along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5" dirty="0">
                <a:latin typeface="Trebuchet MS"/>
                <a:cs typeface="Trebuchet MS"/>
              </a:rPr>
              <a:t>the </a:t>
            </a:r>
            <a:r>
              <a:rPr sz="1400" spc="60" dirty="0">
                <a:latin typeface="Trebuchet MS"/>
                <a:cs typeface="Trebuchet MS"/>
              </a:rPr>
              <a:t>silk</a:t>
            </a:r>
            <a:r>
              <a:rPr sz="1400" spc="-12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roads?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761544" y="2505993"/>
            <a:ext cx="127444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9845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K</a:t>
            </a:r>
            <a:endParaRPr sz="800">
              <a:latin typeface="Arial"/>
              <a:cs typeface="Arial"/>
            </a:endParaRPr>
          </a:p>
          <a:p>
            <a:pPr marL="12700" marR="5080" indent="635" algn="ctr">
              <a:lnSpc>
                <a:spcPts val="1010"/>
              </a:lnSpc>
              <a:spcBef>
                <a:spcPts val="15"/>
              </a:spcBef>
            </a:pP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material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China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highly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sought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after 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Asia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Europe.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719008" y="3719097"/>
            <a:ext cx="1360805" cy="653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48920" marR="280670" algn="ctr">
              <a:lnSpc>
                <a:spcPct val="102499"/>
              </a:lnSpc>
              <a:spcBef>
                <a:spcPts val="75"/>
              </a:spcBef>
            </a:pP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 R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160" dirty="0">
                <a:latin typeface="Arial"/>
                <a:cs typeface="Arial"/>
              </a:rPr>
              <a:t>B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46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95" dirty="0">
                <a:latin typeface="Arial"/>
                <a:cs typeface="Arial"/>
              </a:rPr>
              <a:t>D</a:t>
            </a:r>
            <a:r>
              <a:rPr sz="800" b="1" dirty="0">
                <a:latin typeface="Arial"/>
                <a:cs typeface="Arial"/>
              </a:rPr>
              <a:t> J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W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70" dirty="0">
                <a:latin typeface="Arial"/>
                <a:cs typeface="Arial"/>
              </a:rPr>
              <a:t>L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r>
              <a:rPr sz="800" b="1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ct val="103699"/>
              </a:lnSpc>
              <a:spcBef>
                <a:spcPts val="10"/>
              </a:spcBef>
            </a:pPr>
            <a:r>
              <a:rPr sz="800" spc="-70" dirty="0">
                <a:latin typeface="Arial MT"/>
                <a:cs typeface="Arial MT"/>
              </a:rPr>
              <a:t>Spices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tea,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Jade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moves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along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Silk </a:t>
            </a:r>
            <a:r>
              <a:rPr sz="800" spc="-10" dirty="0">
                <a:latin typeface="Arial MT"/>
                <a:cs typeface="Arial MT"/>
              </a:rPr>
              <a:t>Roads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798342" y="5060217"/>
            <a:ext cx="128460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0480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E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ts val="1010"/>
              </a:lnSpc>
              <a:spcBef>
                <a:spcPts val="15"/>
              </a:spcBef>
            </a:pPr>
            <a:r>
              <a:rPr sz="800" spc="-65" dirty="0">
                <a:latin typeface="Arial MT"/>
                <a:cs typeface="Arial MT"/>
              </a:rPr>
              <a:t>Buddhism,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Hinduism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Islamic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Silk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Roads.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761888" y="6343389"/>
            <a:ext cx="135953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0480" algn="ctr">
              <a:lnSpc>
                <a:spcPct val="100000"/>
              </a:lnSpc>
              <a:spcBef>
                <a:spcPts val="145"/>
              </a:spcBef>
            </a:pPr>
            <a:r>
              <a:rPr sz="800" b="1" spc="60" dirty="0">
                <a:latin typeface="Arial"/>
                <a:cs typeface="Arial"/>
              </a:rPr>
              <a:t>A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spc="60" dirty="0">
                <a:latin typeface="Arial"/>
                <a:cs typeface="Arial"/>
              </a:rPr>
              <a:t>N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6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12700" marR="5080" indent="-1270" algn="ctr">
              <a:lnSpc>
                <a:spcPct val="104200"/>
              </a:lnSpc>
              <a:spcBef>
                <a:spcPts val="10"/>
              </a:spcBef>
            </a:pPr>
            <a:r>
              <a:rPr sz="800" spc="-55" dirty="0">
                <a:latin typeface="Arial MT"/>
                <a:cs typeface="Arial MT"/>
              </a:rPr>
              <a:t>Animals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horses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traded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western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countries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exchange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luxury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items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East.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369916" y="1341680"/>
            <a:ext cx="18078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Where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60" dirty="0">
                <a:latin typeface="Trebuchet MS"/>
                <a:cs typeface="Trebuchet MS"/>
              </a:rPr>
              <a:t>silk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55" dirty="0">
                <a:latin typeface="Trebuchet MS"/>
                <a:cs typeface="Trebuchet MS"/>
              </a:rPr>
              <a:t>roads?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920063" y="3883711"/>
            <a:ext cx="47402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Alexander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Great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impact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development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Silk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Roads?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216881" y="657910"/>
            <a:ext cx="2129790" cy="676275"/>
            <a:chOff x="4216881" y="657910"/>
            <a:chExt cx="2129790" cy="676275"/>
          </a:xfrm>
        </p:grpSpPr>
        <p:sp>
          <p:nvSpPr>
            <p:cNvPr id="26" name="object 26"/>
            <p:cNvSpPr/>
            <p:nvPr/>
          </p:nvSpPr>
          <p:spPr>
            <a:xfrm>
              <a:off x="422640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3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C2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22640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4577388" y="643666"/>
            <a:ext cx="143002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50" dirty="0">
                <a:latin typeface="Arial MT"/>
                <a:cs typeface="Arial MT"/>
              </a:rPr>
              <a:t>China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kept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-10" dirty="0">
                <a:latin typeface="Arial MT"/>
                <a:cs typeface="Arial MT"/>
              </a:rPr>
              <a:t> borders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closed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years,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meaning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no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one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allowed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out.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That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until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Dynasty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sent </a:t>
            </a:r>
            <a:r>
              <a:rPr sz="800" spc="-35" dirty="0">
                <a:latin typeface="Arial MT"/>
                <a:cs typeface="Arial MT"/>
              </a:rPr>
              <a:t>advisors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its</a:t>
            </a:r>
            <a:r>
              <a:rPr sz="800" spc="-10" dirty="0">
                <a:latin typeface="Arial MT"/>
                <a:cs typeface="Arial MT"/>
              </a:rPr>
              <a:t> borders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6116062" y="657910"/>
            <a:ext cx="2129790" cy="676275"/>
            <a:chOff x="6116062" y="657910"/>
            <a:chExt cx="2129790" cy="676275"/>
          </a:xfrm>
        </p:grpSpPr>
        <p:sp>
          <p:nvSpPr>
            <p:cNvPr id="30" name="object 30"/>
            <p:cNvSpPr/>
            <p:nvPr/>
          </p:nvSpPr>
          <p:spPr>
            <a:xfrm>
              <a:off x="6125587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3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125587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6183101" y="317481"/>
            <a:ext cx="2067560" cy="94615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4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60" dirty="0">
                <a:latin typeface="Trebuchet MS"/>
                <a:cs typeface="Trebuchet MS"/>
              </a:rPr>
              <a:t>silk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roads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develop</a:t>
            </a:r>
            <a:endParaRPr sz="1400">
              <a:latin typeface="Trebuchet MS"/>
              <a:cs typeface="Trebuchet MS"/>
            </a:endParaRPr>
          </a:p>
          <a:p>
            <a:pPr marL="324485" marR="367665" indent="635" algn="ctr">
              <a:lnSpc>
                <a:spcPct val="85600"/>
              </a:lnSpc>
              <a:spcBef>
                <a:spcPts val="615"/>
              </a:spcBef>
            </a:pPr>
            <a:r>
              <a:rPr sz="800" spc="-25" dirty="0">
                <a:latin typeface="Arial MT"/>
                <a:cs typeface="Arial MT"/>
              </a:rPr>
              <a:t>When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advisors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back,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Emperor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fascinated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open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-10" dirty="0">
                <a:latin typeface="Arial MT"/>
                <a:cs typeface="Arial MT"/>
              </a:rPr>
              <a:t> routes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allowing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sorts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goods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locally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Asia.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8015488" y="658157"/>
            <a:ext cx="2129155" cy="675640"/>
            <a:chOff x="8015488" y="658157"/>
            <a:chExt cx="2129155" cy="675640"/>
          </a:xfrm>
        </p:grpSpPr>
        <p:sp>
          <p:nvSpPr>
            <p:cNvPr id="34" name="object 34"/>
            <p:cNvSpPr/>
            <p:nvPr/>
          </p:nvSpPr>
          <p:spPr>
            <a:xfrm>
              <a:off x="802476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4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66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02476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8413584" y="643666"/>
            <a:ext cx="135509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270" algn="ctr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With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Alexander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Great </a:t>
            </a:r>
            <a:r>
              <a:rPr sz="800" spc="-30" dirty="0">
                <a:latin typeface="Arial MT"/>
                <a:cs typeface="Arial MT"/>
              </a:rPr>
              <a:t>uniting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West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China,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Silk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Roads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grew,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soon </a:t>
            </a:r>
            <a:r>
              <a:rPr sz="800" spc="-30" dirty="0">
                <a:latin typeface="Arial MT"/>
                <a:cs typeface="Arial MT"/>
              </a:rPr>
              <a:t>goods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transported from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China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Europe.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7" name="object 3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7884" y="1541272"/>
            <a:ext cx="4773168" cy="2429255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97771" y="1964944"/>
            <a:ext cx="499872" cy="499872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021571" y="3080511"/>
            <a:ext cx="652272" cy="64922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018523" y="4363720"/>
            <a:ext cx="649224" cy="64922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024619" y="5671311"/>
            <a:ext cx="643127" cy="643128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20700" y="4746260"/>
            <a:ext cx="1649473" cy="2365739"/>
          </a:xfrm>
          <a:prstGeom prst="rect">
            <a:avLst/>
          </a:prstGeom>
        </p:spPr>
      </p:pic>
      <p:grpSp>
        <p:nvGrpSpPr>
          <p:cNvPr id="43" name="object 43"/>
          <p:cNvGrpSpPr/>
          <p:nvPr/>
        </p:nvGrpSpPr>
        <p:grpSpPr>
          <a:xfrm>
            <a:off x="3910084" y="5393601"/>
            <a:ext cx="2572385" cy="1689735"/>
            <a:chOff x="3910084" y="5393601"/>
            <a:chExt cx="2572385" cy="1689735"/>
          </a:xfrm>
        </p:grpSpPr>
        <p:sp>
          <p:nvSpPr>
            <p:cNvPr id="44" name="object 44"/>
            <p:cNvSpPr/>
            <p:nvPr/>
          </p:nvSpPr>
          <p:spPr>
            <a:xfrm>
              <a:off x="3924145" y="5395396"/>
              <a:ext cx="2552700" cy="1678939"/>
            </a:xfrm>
            <a:custGeom>
              <a:avLst/>
              <a:gdLst/>
              <a:ahLst/>
              <a:cxnLst/>
              <a:rect l="l" t="t" r="r" b="b"/>
              <a:pathLst>
                <a:path w="2552700" h="1678940">
                  <a:moveTo>
                    <a:pt x="206440" y="0"/>
                  </a:moveTo>
                  <a:lnTo>
                    <a:pt x="153273" y="20"/>
                  </a:lnTo>
                  <a:lnTo>
                    <a:pt x="103082" y="3437"/>
                  </a:lnTo>
                  <a:lnTo>
                    <a:pt x="57260" y="11098"/>
                  </a:lnTo>
                  <a:lnTo>
                    <a:pt x="17197" y="23850"/>
                  </a:lnTo>
                  <a:lnTo>
                    <a:pt x="25479" y="81341"/>
                  </a:lnTo>
                  <a:lnTo>
                    <a:pt x="28780" y="136469"/>
                  </a:lnTo>
                  <a:lnTo>
                    <a:pt x="28143" y="189436"/>
                  </a:lnTo>
                  <a:lnTo>
                    <a:pt x="24611" y="240444"/>
                  </a:lnTo>
                  <a:lnTo>
                    <a:pt x="19225" y="289695"/>
                  </a:lnTo>
                  <a:lnTo>
                    <a:pt x="7065" y="383734"/>
                  </a:lnTo>
                  <a:lnTo>
                    <a:pt x="2374" y="428926"/>
                  </a:lnTo>
                  <a:lnTo>
                    <a:pt x="0" y="473168"/>
                  </a:lnTo>
                  <a:lnTo>
                    <a:pt x="984" y="516663"/>
                  </a:lnTo>
                  <a:lnTo>
                    <a:pt x="6369" y="559613"/>
                  </a:lnTo>
                  <a:lnTo>
                    <a:pt x="29347" y="649921"/>
                  </a:lnTo>
                  <a:lnTo>
                    <a:pt x="36126" y="699770"/>
                  </a:lnTo>
                  <a:lnTo>
                    <a:pt x="38516" y="750979"/>
                  </a:lnTo>
                  <a:lnTo>
                    <a:pt x="37495" y="802761"/>
                  </a:lnTo>
                  <a:lnTo>
                    <a:pt x="34044" y="854327"/>
                  </a:lnTo>
                  <a:lnTo>
                    <a:pt x="29144" y="904891"/>
                  </a:lnTo>
                  <a:lnTo>
                    <a:pt x="18914" y="999861"/>
                  </a:lnTo>
                  <a:lnTo>
                    <a:pt x="15544" y="1042693"/>
                  </a:lnTo>
                  <a:lnTo>
                    <a:pt x="14646" y="1081372"/>
                  </a:lnTo>
                  <a:lnTo>
                    <a:pt x="17197" y="1115112"/>
                  </a:lnTo>
                  <a:lnTo>
                    <a:pt x="20552" y="1147526"/>
                  </a:lnTo>
                  <a:lnTo>
                    <a:pt x="21739" y="1182868"/>
                  </a:lnTo>
                  <a:lnTo>
                    <a:pt x="21258" y="1221306"/>
                  </a:lnTo>
                  <a:lnTo>
                    <a:pt x="19608" y="1263013"/>
                  </a:lnTo>
                  <a:lnTo>
                    <a:pt x="14792" y="1356909"/>
                  </a:lnTo>
                  <a:lnTo>
                    <a:pt x="12625" y="1409439"/>
                  </a:lnTo>
                  <a:lnTo>
                    <a:pt x="11284" y="1465917"/>
                  </a:lnTo>
                  <a:lnTo>
                    <a:pt x="11266" y="1526513"/>
                  </a:lnTo>
                  <a:lnTo>
                    <a:pt x="13071" y="1591398"/>
                  </a:lnTo>
                  <a:lnTo>
                    <a:pt x="17197" y="1660742"/>
                  </a:lnTo>
                  <a:lnTo>
                    <a:pt x="78410" y="1648849"/>
                  </a:lnTo>
                  <a:lnTo>
                    <a:pt x="139901" y="1640254"/>
                  </a:lnTo>
                  <a:lnTo>
                    <a:pt x="201190" y="1634588"/>
                  </a:lnTo>
                  <a:lnTo>
                    <a:pt x="261796" y="1631483"/>
                  </a:lnTo>
                  <a:lnTo>
                    <a:pt x="321241" y="1630569"/>
                  </a:lnTo>
                  <a:lnTo>
                    <a:pt x="379044" y="1631478"/>
                  </a:lnTo>
                  <a:lnTo>
                    <a:pt x="434724" y="1633839"/>
                  </a:lnTo>
                  <a:lnTo>
                    <a:pt x="487802" y="1637284"/>
                  </a:lnTo>
                  <a:lnTo>
                    <a:pt x="537797" y="1641444"/>
                  </a:lnTo>
                  <a:lnTo>
                    <a:pt x="584229" y="1645950"/>
                  </a:lnTo>
                  <a:lnTo>
                    <a:pt x="697347" y="1657849"/>
                  </a:lnTo>
                  <a:lnTo>
                    <a:pt x="724726" y="1660046"/>
                  </a:lnTo>
                  <a:lnTo>
                    <a:pt x="781316" y="1661842"/>
                  </a:lnTo>
                  <a:lnTo>
                    <a:pt x="824667" y="1665047"/>
                  </a:lnTo>
                  <a:lnTo>
                    <a:pt x="874309" y="1669339"/>
                  </a:lnTo>
                  <a:lnTo>
                    <a:pt x="928354" y="1673695"/>
                  </a:lnTo>
                  <a:lnTo>
                    <a:pt x="984915" y="1677096"/>
                  </a:lnTo>
                  <a:lnTo>
                    <a:pt x="1042107" y="1678522"/>
                  </a:lnTo>
                  <a:lnTo>
                    <a:pt x="1098041" y="1676952"/>
                  </a:lnTo>
                  <a:lnTo>
                    <a:pt x="1150831" y="1671366"/>
                  </a:lnTo>
                  <a:lnTo>
                    <a:pt x="1198589" y="1660742"/>
                  </a:lnTo>
                  <a:lnTo>
                    <a:pt x="1239835" y="1651843"/>
                  </a:lnTo>
                  <a:lnTo>
                    <a:pt x="1283117" y="1648515"/>
                  </a:lnTo>
                  <a:lnTo>
                    <a:pt x="1328215" y="1649410"/>
                  </a:lnTo>
                  <a:lnTo>
                    <a:pt x="1374909" y="1653181"/>
                  </a:lnTo>
                  <a:lnTo>
                    <a:pt x="1472195" y="1663961"/>
                  </a:lnTo>
                  <a:lnTo>
                    <a:pt x="1522346" y="1668274"/>
                  </a:lnTo>
                  <a:lnTo>
                    <a:pt x="1573206" y="1670074"/>
                  </a:lnTo>
                  <a:lnTo>
                    <a:pt x="1624556" y="1668013"/>
                  </a:lnTo>
                  <a:lnTo>
                    <a:pt x="1732866" y="1652689"/>
                  </a:lnTo>
                  <a:lnTo>
                    <a:pt x="1787917" y="1650400"/>
                  </a:lnTo>
                  <a:lnTo>
                    <a:pt x="1841043" y="1652268"/>
                  </a:lnTo>
                  <a:lnTo>
                    <a:pt x="1891961" y="1656684"/>
                  </a:lnTo>
                  <a:lnTo>
                    <a:pt x="1940386" y="1662042"/>
                  </a:lnTo>
                  <a:lnTo>
                    <a:pt x="1986034" y="1666735"/>
                  </a:lnTo>
                  <a:lnTo>
                    <a:pt x="2028623" y="1669154"/>
                  </a:lnTo>
                  <a:lnTo>
                    <a:pt x="2067868" y="1667692"/>
                  </a:lnTo>
                  <a:lnTo>
                    <a:pt x="2103485" y="1660742"/>
                  </a:lnTo>
                  <a:lnTo>
                    <a:pt x="2139017" y="1654099"/>
                  </a:lnTo>
                  <a:lnTo>
                    <a:pt x="2178050" y="1653405"/>
                  </a:lnTo>
                  <a:lnTo>
                    <a:pt x="2220364" y="1656821"/>
                  </a:lnTo>
                  <a:lnTo>
                    <a:pt x="2313950" y="1668637"/>
                  </a:lnTo>
                  <a:lnTo>
                    <a:pt x="2364783" y="1673360"/>
                  </a:lnTo>
                  <a:lnTo>
                    <a:pt x="2418015" y="1674844"/>
                  </a:lnTo>
                  <a:lnTo>
                    <a:pt x="2473427" y="1671250"/>
                  </a:lnTo>
                  <a:lnTo>
                    <a:pt x="2530797" y="1660742"/>
                  </a:lnTo>
                  <a:lnTo>
                    <a:pt x="2519548" y="1625321"/>
                  </a:lnTo>
                  <a:lnTo>
                    <a:pt x="2514438" y="1583021"/>
                  </a:lnTo>
                  <a:lnTo>
                    <a:pt x="2514237" y="1535211"/>
                  </a:lnTo>
                  <a:lnTo>
                    <a:pt x="2517719" y="1483256"/>
                  </a:lnTo>
                  <a:lnTo>
                    <a:pt x="2523656" y="1428523"/>
                  </a:lnTo>
                  <a:lnTo>
                    <a:pt x="2537980" y="1316187"/>
                  </a:lnTo>
                  <a:lnTo>
                    <a:pt x="2543913" y="1261317"/>
                  </a:lnTo>
                  <a:lnTo>
                    <a:pt x="2547389" y="1209134"/>
                  </a:lnTo>
                  <a:lnTo>
                    <a:pt x="2547180" y="1161005"/>
                  </a:lnTo>
                  <a:lnTo>
                    <a:pt x="2542058" y="1118296"/>
                  </a:lnTo>
                  <a:lnTo>
                    <a:pt x="2530797" y="1082373"/>
                  </a:lnTo>
                  <a:lnTo>
                    <a:pt x="2517665" y="1043972"/>
                  </a:lnTo>
                  <a:lnTo>
                    <a:pt x="2509838" y="999580"/>
                  </a:lnTo>
                  <a:lnTo>
                    <a:pt x="2506423" y="950448"/>
                  </a:lnTo>
                  <a:lnTo>
                    <a:pt x="2506526" y="897826"/>
                  </a:lnTo>
                  <a:lnTo>
                    <a:pt x="2509256" y="842964"/>
                  </a:lnTo>
                  <a:lnTo>
                    <a:pt x="2513720" y="787111"/>
                  </a:lnTo>
                  <a:lnTo>
                    <a:pt x="2524277" y="677435"/>
                  </a:lnTo>
                  <a:lnTo>
                    <a:pt x="2528585" y="626111"/>
                  </a:lnTo>
                  <a:lnTo>
                    <a:pt x="2531056" y="578797"/>
                  </a:lnTo>
                  <a:lnTo>
                    <a:pt x="2530489" y="491995"/>
                  </a:lnTo>
                  <a:lnTo>
                    <a:pt x="2533086" y="444015"/>
                  </a:lnTo>
                  <a:lnTo>
                    <a:pt x="2537523" y="393469"/>
                  </a:lnTo>
                  <a:lnTo>
                    <a:pt x="2542738" y="341024"/>
                  </a:lnTo>
                  <a:lnTo>
                    <a:pt x="2547666" y="287349"/>
                  </a:lnTo>
                  <a:lnTo>
                    <a:pt x="2551245" y="233109"/>
                  </a:lnTo>
                  <a:lnTo>
                    <a:pt x="2552410" y="178972"/>
                  </a:lnTo>
                  <a:lnTo>
                    <a:pt x="2550100" y="125605"/>
                  </a:lnTo>
                  <a:lnTo>
                    <a:pt x="2543250" y="73675"/>
                  </a:lnTo>
                  <a:lnTo>
                    <a:pt x="2530797" y="23850"/>
                  </a:lnTo>
                  <a:lnTo>
                    <a:pt x="2486123" y="25196"/>
                  </a:lnTo>
                  <a:lnTo>
                    <a:pt x="2438164" y="26053"/>
                  </a:lnTo>
                  <a:lnTo>
                    <a:pt x="2387388" y="26482"/>
                  </a:lnTo>
                  <a:lnTo>
                    <a:pt x="2334268" y="26542"/>
                  </a:lnTo>
                  <a:lnTo>
                    <a:pt x="2279271" y="26293"/>
                  </a:lnTo>
                  <a:lnTo>
                    <a:pt x="2165532" y="25108"/>
                  </a:lnTo>
                  <a:lnTo>
                    <a:pt x="1881266" y="20925"/>
                  </a:lnTo>
                  <a:lnTo>
                    <a:pt x="1777465" y="20018"/>
                  </a:lnTo>
                  <a:lnTo>
                    <a:pt x="1729567" y="19967"/>
                  </a:lnTo>
                  <a:lnTo>
                    <a:pt x="1684964" y="20266"/>
                  </a:lnTo>
                  <a:lnTo>
                    <a:pt x="1644127" y="20973"/>
                  </a:lnTo>
                  <a:lnTo>
                    <a:pt x="1575630" y="23850"/>
                  </a:lnTo>
                  <a:lnTo>
                    <a:pt x="1522418" y="26172"/>
                  </a:lnTo>
                  <a:lnTo>
                    <a:pt x="1473534" y="26065"/>
                  </a:lnTo>
                  <a:lnTo>
                    <a:pt x="1427599" y="24247"/>
                  </a:lnTo>
                  <a:lnTo>
                    <a:pt x="1383235" y="21435"/>
                  </a:lnTo>
                  <a:lnTo>
                    <a:pt x="1339066" y="18346"/>
                  </a:lnTo>
                  <a:lnTo>
                    <a:pt x="1293713" y="15698"/>
                  </a:lnTo>
                  <a:lnTo>
                    <a:pt x="1245798" y="14207"/>
                  </a:lnTo>
                  <a:lnTo>
                    <a:pt x="1193945" y="14591"/>
                  </a:lnTo>
                  <a:lnTo>
                    <a:pt x="1136774" y="17566"/>
                  </a:lnTo>
                  <a:lnTo>
                    <a:pt x="1006403" y="30326"/>
                  </a:lnTo>
                  <a:lnTo>
                    <a:pt x="942371" y="33790"/>
                  </a:lnTo>
                  <a:lnTo>
                    <a:pt x="881029" y="34833"/>
                  </a:lnTo>
                  <a:lnTo>
                    <a:pt x="822593" y="34044"/>
                  </a:lnTo>
                  <a:lnTo>
                    <a:pt x="767277" y="32013"/>
                  </a:lnTo>
                  <a:lnTo>
                    <a:pt x="715298" y="29328"/>
                  </a:lnTo>
                  <a:lnTo>
                    <a:pt x="666871" y="26580"/>
                  </a:lnTo>
                  <a:lnTo>
                    <a:pt x="622210" y="24358"/>
                  </a:lnTo>
                  <a:lnTo>
                    <a:pt x="581533" y="23252"/>
                  </a:lnTo>
                  <a:lnTo>
                    <a:pt x="545054" y="23850"/>
                  </a:lnTo>
                  <a:lnTo>
                    <a:pt x="510018" y="23800"/>
                  </a:lnTo>
                  <a:lnTo>
                    <a:pt x="468217" y="21220"/>
                  </a:lnTo>
                  <a:lnTo>
                    <a:pt x="421042" y="16956"/>
                  </a:lnTo>
                  <a:lnTo>
                    <a:pt x="369885" y="11855"/>
                  </a:lnTo>
                  <a:lnTo>
                    <a:pt x="316138" y="6764"/>
                  </a:lnTo>
                  <a:lnTo>
                    <a:pt x="261192" y="2530"/>
                  </a:lnTo>
                  <a:lnTo>
                    <a:pt x="20644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3919609" y="5403126"/>
              <a:ext cx="2553335" cy="1670685"/>
            </a:xfrm>
            <a:custGeom>
              <a:avLst/>
              <a:gdLst/>
              <a:ahLst/>
              <a:cxnLst/>
              <a:rect l="l" t="t" r="r" b="b"/>
              <a:pathLst>
                <a:path w="2553335" h="1670684">
                  <a:moveTo>
                    <a:pt x="21733" y="16121"/>
                  </a:moveTo>
                  <a:lnTo>
                    <a:pt x="85663" y="15522"/>
                  </a:lnTo>
                  <a:lnTo>
                    <a:pt x="145080" y="17282"/>
                  </a:lnTo>
                  <a:lnTo>
                    <a:pt x="200425" y="20655"/>
                  </a:lnTo>
                  <a:lnTo>
                    <a:pt x="252141" y="24895"/>
                  </a:lnTo>
                  <a:lnTo>
                    <a:pt x="300667" y="29255"/>
                  </a:lnTo>
                  <a:lnTo>
                    <a:pt x="346447" y="32987"/>
                  </a:lnTo>
                  <a:lnTo>
                    <a:pt x="389921" y="35347"/>
                  </a:lnTo>
                  <a:lnTo>
                    <a:pt x="431531" y="35587"/>
                  </a:lnTo>
                  <a:lnTo>
                    <a:pt x="471718" y="32960"/>
                  </a:lnTo>
                  <a:lnTo>
                    <a:pt x="510923" y="26720"/>
                  </a:lnTo>
                  <a:lnTo>
                    <a:pt x="549589" y="16121"/>
                  </a:lnTo>
                  <a:lnTo>
                    <a:pt x="589980" y="5986"/>
                  </a:lnTo>
                  <a:lnTo>
                    <a:pt x="633671" y="954"/>
                  </a:lnTo>
                  <a:lnTo>
                    <a:pt x="680069" y="0"/>
                  </a:lnTo>
                  <a:lnTo>
                    <a:pt x="728579" y="2097"/>
                  </a:lnTo>
                  <a:lnTo>
                    <a:pt x="778608" y="6222"/>
                  </a:lnTo>
                  <a:lnTo>
                    <a:pt x="829563" y="11348"/>
                  </a:lnTo>
                  <a:lnTo>
                    <a:pt x="880850" y="16451"/>
                  </a:lnTo>
                  <a:lnTo>
                    <a:pt x="931875" y="20505"/>
                  </a:lnTo>
                  <a:lnTo>
                    <a:pt x="982045" y="22485"/>
                  </a:lnTo>
                  <a:lnTo>
                    <a:pt x="1030766" y="21365"/>
                  </a:lnTo>
                  <a:lnTo>
                    <a:pt x="1077444" y="16121"/>
                  </a:lnTo>
                  <a:lnTo>
                    <a:pt x="1124206" y="9853"/>
                  </a:lnTo>
                  <a:lnTo>
                    <a:pt x="1173226" y="6071"/>
                  </a:lnTo>
                  <a:lnTo>
                    <a:pt x="1223985" y="4366"/>
                  </a:lnTo>
                  <a:lnTo>
                    <a:pt x="1275965" y="4325"/>
                  </a:lnTo>
                  <a:lnTo>
                    <a:pt x="1328648" y="5537"/>
                  </a:lnTo>
                  <a:lnTo>
                    <a:pt x="1381513" y="7593"/>
                  </a:lnTo>
                  <a:lnTo>
                    <a:pt x="1434044" y="10079"/>
                  </a:lnTo>
                  <a:lnTo>
                    <a:pt x="1485720" y="12587"/>
                  </a:lnTo>
                  <a:lnTo>
                    <a:pt x="1536023" y="14703"/>
                  </a:lnTo>
                  <a:lnTo>
                    <a:pt x="1584435" y="16018"/>
                  </a:lnTo>
                  <a:lnTo>
                    <a:pt x="1630436" y="16121"/>
                  </a:lnTo>
                  <a:lnTo>
                    <a:pt x="1659852" y="16167"/>
                  </a:lnTo>
                  <a:lnTo>
                    <a:pt x="1693357" y="16992"/>
                  </a:lnTo>
                  <a:lnTo>
                    <a:pt x="1730645" y="18448"/>
                  </a:lnTo>
                  <a:lnTo>
                    <a:pt x="1771407" y="20389"/>
                  </a:lnTo>
                  <a:lnTo>
                    <a:pt x="1815339" y="22667"/>
                  </a:lnTo>
                  <a:lnTo>
                    <a:pt x="1862133" y="25135"/>
                  </a:lnTo>
                  <a:lnTo>
                    <a:pt x="1911484" y="27647"/>
                  </a:lnTo>
                  <a:lnTo>
                    <a:pt x="1963083" y="30055"/>
                  </a:lnTo>
                  <a:lnTo>
                    <a:pt x="2016625" y="32213"/>
                  </a:lnTo>
                  <a:lnTo>
                    <a:pt x="2071803" y="33974"/>
                  </a:lnTo>
                  <a:lnTo>
                    <a:pt x="2128310" y="35190"/>
                  </a:lnTo>
                  <a:lnTo>
                    <a:pt x="2185840" y="35715"/>
                  </a:lnTo>
                  <a:lnTo>
                    <a:pt x="2244087" y="35402"/>
                  </a:lnTo>
                  <a:lnTo>
                    <a:pt x="2302743" y="34104"/>
                  </a:lnTo>
                  <a:lnTo>
                    <a:pt x="2361502" y="31674"/>
                  </a:lnTo>
                  <a:lnTo>
                    <a:pt x="2420058" y="27965"/>
                  </a:lnTo>
                  <a:lnTo>
                    <a:pt x="2478103" y="22829"/>
                  </a:lnTo>
                  <a:lnTo>
                    <a:pt x="2535332" y="16121"/>
                  </a:lnTo>
                  <a:lnTo>
                    <a:pt x="2538441" y="81530"/>
                  </a:lnTo>
                  <a:lnTo>
                    <a:pt x="2537359" y="140722"/>
                  </a:lnTo>
                  <a:lnTo>
                    <a:pt x="2533397" y="194714"/>
                  </a:lnTo>
                  <a:lnTo>
                    <a:pt x="2527869" y="244525"/>
                  </a:lnTo>
                  <a:lnTo>
                    <a:pt x="2522088" y="291174"/>
                  </a:lnTo>
                  <a:lnTo>
                    <a:pt x="2517366" y="335680"/>
                  </a:lnTo>
                  <a:lnTo>
                    <a:pt x="2515017" y="379062"/>
                  </a:lnTo>
                  <a:lnTo>
                    <a:pt x="2516353" y="422337"/>
                  </a:lnTo>
                  <a:lnTo>
                    <a:pt x="2522687" y="466525"/>
                  </a:lnTo>
                  <a:lnTo>
                    <a:pt x="2535332" y="512645"/>
                  </a:lnTo>
                  <a:lnTo>
                    <a:pt x="2546019" y="553363"/>
                  </a:lnTo>
                  <a:lnTo>
                    <a:pt x="2551642" y="596302"/>
                  </a:lnTo>
                  <a:lnTo>
                    <a:pt x="2553136" y="641203"/>
                  </a:lnTo>
                  <a:lnTo>
                    <a:pt x="2551439" y="687809"/>
                  </a:lnTo>
                  <a:lnTo>
                    <a:pt x="2547486" y="735861"/>
                  </a:lnTo>
                  <a:lnTo>
                    <a:pt x="2542215" y="785101"/>
                  </a:lnTo>
                  <a:lnTo>
                    <a:pt x="2536561" y="835270"/>
                  </a:lnTo>
                  <a:lnTo>
                    <a:pt x="2531461" y="886110"/>
                  </a:lnTo>
                  <a:lnTo>
                    <a:pt x="2527852" y="937363"/>
                  </a:lnTo>
                  <a:lnTo>
                    <a:pt x="2526670" y="988770"/>
                  </a:lnTo>
                  <a:lnTo>
                    <a:pt x="2528851" y="1040073"/>
                  </a:lnTo>
                  <a:lnTo>
                    <a:pt x="2535332" y="1091014"/>
                  </a:lnTo>
                  <a:lnTo>
                    <a:pt x="2541852" y="1141117"/>
                  </a:lnTo>
                  <a:lnTo>
                    <a:pt x="2544136" y="1190170"/>
                  </a:lnTo>
                  <a:lnTo>
                    <a:pt x="2543099" y="1238311"/>
                  </a:lnTo>
                  <a:lnTo>
                    <a:pt x="2539656" y="1285675"/>
                  </a:lnTo>
                  <a:lnTo>
                    <a:pt x="2534723" y="1332399"/>
                  </a:lnTo>
                  <a:lnTo>
                    <a:pt x="2529214" y="1378620"/>
                  </a:lnTo>
                  <a:lnTo>
                    <a:pt x="2524045" y="1424473"/>
                  </a:lnTo>
                  <a:lnTo>
                    <a:pt x="2520131" y="1470096"/>
                  </a:lnTo>
                  <a:lnTo>
                    <a:pt x="2518388" y="1515625"/>
                  </a:lnTo>
                  <a:lnTo>
                    <a:pt x="2519730" y="1561197"/>
                  </a:lnTo>
                  <a:lnTo>
                    <a:pt x="2525073" y="1606947"/>
                  </a:lnTo>
                  <a:lnTo>
                    <a:pt x="2535332" y="1653013"/>
                  </a:lnTo>
                  <a:lnTo>
                    <a:pt x="2476097" y="1659187"/>
                  </a:lnTo>
                  <a:lnTo>
                    <a:pt x="2424605" y="1660919"/>
                  </a:lnTo>
                  <a:lnTo>
                    <a:pt x="2379027" y="1659277"/>
                  </a:lnTo>
                  <a:lnTo>
                    <a:pt x="2337529" y="1655332"/>
                  </a:lnTo>
                  <a:lnTo>
                    <a:pt x="2298281" y="1650151"/>
                  </a:lnTo>
                  <a:lnTo>
                    <a:pt x="2259451" y="1644805"/>
                  </a:lnTo>
                  <a:lnTo>
                    <a:pt x="2219208" y="1640363"/>
                  </a:lnTo>
                  <a:lnTo>
                    <a:pt x="2175721" y="1637894"/>
                  </a:lnTo>
                  <a:lnTo>
                    <a:pt x="2127157" y="1638466"/>
                  </a:lnTo>
                  <a:lnTo>
                    <a:pt x="2071686" y="1643149"/>
                  </a:lnTo>
                  <a:lnTo>
                    <a:pt x="2007476" y="1653013"/>
                  </a:lnTo>
                  <a:lnTo>
                    <a:pt x="1936033" y="1663944"/>
                  </a:lnTo>
                  <a:lnTo>
                    <a:pt x="1873109" y="1669331"/>
                  </a:lnTo>
                  <a:lnTo>
                    <a:pt x="1817482" y="1670342"/>
                  </a:lnTo>
                  <a:lnTo>
                    <a:pt x="1767933" y="1668146"/>
                  </a:lnTo>
                  <a:lnTo>
                    <a:pt x="1723240" y="1663910"/>
                  </a:lnTo>
                  <a:lnTo>
                    <a:pt x="1682182" y="1658803"/>
                  </a:lnTo>
                  <a:lnTo>
                    <a:pt x="1643540" y="1653991"/>
                  </a:lnTo>
                  <a:lnTo>
                    <a:pt x="1606091" y="1650644"/>
                  </a:lnTo>
                  <a:lnTo>
                    <a:pt x="1568616" y="1649929"/>
                  </a:lnTo>
                  <a:lnTo>
                    <a:pt x="1529893" y="1653013"/>
                  </a:lnTo>
                  <a:lnTo>
                    <a:pt x="1487330" y="1656252"/>
                  </a:lnTo>
                  <a:lnTo>
                    <a:pt x="1446994" y="1655060"/>
                  </a:lnTo>
                  <a:lnTo>
                    <a:pt x="1407404" y="1650989"/>
                  </a:lnTo>
                  <a:lnTo>
                    <a:pt x="1367078" y="1645592"/>
                  </a:lnTo>
                  <a:lnTo>
                    <a:pt x="1324537" y="1640419"/>
                  </a:lnTo>
                  <a:lnTo>
                    <a:pt x="1278297" y="1637023"/>
                  </a:lnTo>
                  <a:lnTo>
                    <a:pt x="1226879" y="1636956"/>
                  </a:lnTo>
                  <a:lnTo>
                    <a:pt x="1168801" y="1641768"/>
                  </a:lnTo>
                  <a:lnTo>
                    <a:pt x="1102581" y="1653013"/>
                  </a:lnTo>
                  <a:lnTo>
                    <a:pt x="1043421" y="1663553"/>
                  </a:lnTo>
                  <a:lnTo>
                    <a:pt x="992154" y="1668919"/>
                  </a:lnTo>
                  <a:lnTo>
                    <a:pt x="946979" y="1670174"/>
                  </a:lnTo>
                  <a:lnTo>
                    <a:pt x="906096" y="1668378"/>
                  </a:lnTo>
                  <a:lnTo>
                    <a:pt x="867705" y="1664594"/>
                  </a:lnTo>
                  <a:lnTo>
                    <a:pt x="830007" y="1659884"/>
                  </a:lnTo>
                  <a:lnTo>
                    <a:pt x="791200" y="1655309"/>
                  </a:lnTo>
                  <a:lnTo>
                    <a:pt x="749486" y="1651931"/>
                  </a:lnTo>
                  <a:lnTo>
                    <a:pt x="703063" y="1650812"/>
                  </a:lnTo>
                  <a:lnTo>
                    <a:pt x="650132" y="1653013"/>
                  </a:lnTo>
                  <a:lnTo>
                    <a:pt x="604444" y="1654819"/>
                  </a:lnTo>
                  <a:lnTo>
                    <a:pt x="555290" y="1654146"/>
                  </a:lnTo>
                  <a:lnTo>
                    <a:pt x="503496" y="1651589"/>
                  </a:lnTo>
                  <a:lnTo>
                    <a:pt x="449885" y="1647740"/>
                  </a:lnTo>
                  <a:lnTo>
                    <a:pt x="395283" y="1643195"/>
                  </a:lnTo>
                  <a:lnTo>
                    <a:pt x="340514" y="1638546"/>
                  </a:lnTo>
                  <a:lnTo>
                    <a:pt x="286403" y="1634389"/>
                  </a:lnTo>
                  <a:lnTo>
                    <a:pt x="233774" y="1631316"/>
                  </a:lnTo>
                  <a:lnTo>
                    <a:pt x="183453" y="1629923"/>
                  </a:lnTo>
                  <a:lnTo>
                    <a:pt x="136263" y="1630801"/>
                  </a:lnTo>
                  <a:lnTo>
                    <a:pt x="93031" y="1634547"/>
                  </a:lnTo>
                  <a:lnTo>
                    <a:pt x="54579" y="1641753"/>
                  </a:lnTo>
                  <a:lnTo>
                    <a:pt x="21733" y="1653013"/>
                  </a:lnTo>
                  <a:lnTo>
                    <a:pt x="10883" y="1610680"/>
                  </a:lnTo>
                  <a:lnTo>
                    <a:pt x="5188" y="1567856"/>
                  </a:lnTo>
                  <a:lnTo>
                    <a:pt x="3619" y="1524118"/>
                  </a:lnTo>
                  <a:lnTo>
                    <a:pt x="5147" y="1479037"/>
                  </a:lnTo>
                  <a:lnTo>
                    <a:pt x="8743" y="1432188"/>
                  </a:lnTo>
                  <a:lnTo>
                    <a:pt x="13379" y="1383143"/>
                  </a:lnTo>
                  <a:lnTo>
                    <a:pt x="18024" y="1331478"/>
                  </a:lnTo>
                  <a:lnTo>
                    <a:pt x="21651" y="1276764"/>
                  </a:lnTo>
                  <a:lnTo>
                    <a:pt x="23231" y="1218577"/>
                  </a:lnTo>
                  <a:lnTo>
                    <a:pt x="21733" y="1156489"/>
                  </a:lnTo>
                  <a:lnTo>
                    <a:pt x="20315" y="1099115"/>
                  </a:lnTo>
                  <a:lnTo>
                    <a:pt x="21656" y="1043667"/>
                  </a:lnTo>
                  <a:lnTo>
                    <a:pt x="24929" y="990121"/>
                  </a:lnTo>
                  <a:lnTo>
                    <a:pt x="29311" y="938451"/>
                  </a:lnTo>
                  <a:lnTo>
                    <a:pt x="33977" y="888634"/>
                  </a:lnTo>
                  <a:lnTo>
                    <a:pt x="38101" y="840643"/>
                  </a:lnTo>
                  <a:lnTo>
                    <a:pt x="40859" y="794455"/>
                  </a:lnTo>
                  <a:lnTo>
                    <a:pt x="41426" y="750044"/>
                  </a:lnTo>
                  <a:lnTo>
                    <a:pt x="38977" y="707386"/>
                  </a:lnTo>
                  <a:lnTo>
                    <a:pt x="32688" y="666456"/>
                  </a:lnTo>
                  <a:lnTo>
                    <a:pt x="21733" y="627228"/>
                  </a:lnTo>
                  <a:lnTo>
                    <a:pt x="11318" y="589176"/>
                  </a:lnTo>
                  <a:lnTo>
                    <a:pt x="4581" y="545958"/>
                  </a:lnTo>
                  <a:lnTo>
                    <a:pt x="987" y="498421"/>
                  </a:lnTo>
                  <a:lnTo>
                    <a:pt x="0" y="447413"/>
                  </a:lnTo>
                  <a:lnTo>
                    <a:pt x="1084" y="393781"/>
                  </a:lnTo>
                  <a:lnTo>
                    <a:pt x="3706" y="338374"/>
                  </a:lnTo>
                  <a:lnTo>
                    <a:pt x="7329" y="282040"/>
                  </a:lnTo>
                  <a:lnTo>
                    <a:pt x="11419" y="225625"/>
                  </a:lnTo>
                  <a:lnTo>
                    <a:pt x="15439" y="169978"/>
                  </a:lnTo>
                  <a:lnTo>
                    <a:pt x="18855" y="115947"/>
                  </a:lnTo>
                  <a:lnTo>
                    <a:pt x="21132" y="64378"/>
                  </a:lnTo>
                  <a:lnTo>
                    <a:pt x="21733" y="16121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4017738" y="5450361"/>
            <a:ext cx="2323465" cy="154368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447040" marR="98425" indent="-344805">
              <a:lnSpc>
                <a:spcPct val="102499"/>
              </a:lnSpc>
              <a:spcBef>
                <a:spcPts val="75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160" dirty="0">
                <a:latin typeface="Arial"/>
                <a:cs typeface="Arial"/>
              </a:rPr>
              <a:t>B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:</a:t>
            </a:r>
            <a:r>
              <a:rPr sz="800" b="1" spc="484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4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T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r>
              <a:rPr sz="800" b="1" dirty="0">
                <a:latin typeface="Arial"/>
                <a:cs typeface="Arial"/>
              </a:rPr>
              <a:t> P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35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46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K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000"/>
              </a:lnSpc>
              <a:spcBef>
                <a:spcPts val="10"/>
              </a:spcBef>
            </a:pPr>
            <a:r>
              <a:rPr sz="800" spc="-25" dirty="0">
                <a:latin typeface="Arial MT"/>
                <a:cs typeface="Arial MT"/>
              </a:rPr>
              <a:t>Alexander’s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advance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deepen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connections </a:t>
            </a:r>
            <a:r>
              <a:rPr sz="800" spc="-25" dirty="0">
                <a:latin typeface="Arial MT"/>
                <a:cs typeface="Arial MT"/>
              </a:rPr>
              <a:t>linking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East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West. </a:t>
            </a:r>
            <a:r>
              <a:rPr sz="800" spc="-35" dirty="0">
                <a:latin typeface="Arial MT"/>
                <a:cs typeface="Arial MT"/>
              </a:rPr>
              <a:t>Goods,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ideas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–</a:t>
            </a:r>
            <a:r>
              <a:rPr sz="800" spc="-20" dirty="0">
                <a:latin typeface="Arial MT"/>
                <a:cs typeface="Arial MT"/>
              </a:rPr>
              <a:t> about religion,</a:t>
            </a:r>
            <a:r>
              <a:rPr sz="800" spc="-10" dirty="0">
                <a:latin typeface="Arial MT"/>
                <a:cs typeface="Arial MT"/>
              </a:rPr>
              <a:t> literature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Education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10" dirty="0">
                <a:latin typeface="Arial MT"/>
                <a:cs typeface="Arial MT"/>
              </a:rPr>
              <a:t> 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already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flowing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each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direction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even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rapidly. </a:t>
            </a:r>
            <a:r>
              <a:rPr sz="800" spc="-75" dirty="0">
                <a:latin typeface="Arial MT"/>
                <a:cs typeface="Arial MT"/>
              </a:rPr>
              <a:t>Rulers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even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issue </a:t>
            </a:r>
            <a:r>
              <a:rPr sz="800" spc="-25" dirty="0">
                <a:latin typeface="Arial MT"/>
                <a:cs typeface="Arial MT"/>
              </a:rPr>
              <a:t>orders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several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languages,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including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Greek </a:t>
            </a:r>
            <a:r>
              <a:rPr sz="800" spc="-25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  <a:p>
            <a:pPr marL="12700" marR="49530">
              <a:lnSpc>
                <a:spcPct val="104200"/>
              </a:lnSpc>
              <a:spcBef>
                <a:spcPts val="5"/>
              </a:spcBef>
            </a:pPr>
            <a:r>
              <a:rPr sz="800" spc="-30" dirty="0">
                <a:latin typeface="Arial MT"/>
                <a:cs typeface="Arial MT"/>
              </a:rPr>
              <a:t>Aramaic,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 </a:t>
            </a:r>
            <a:r>
              <a:rPr sz="800" spc="-40" dirty="0">
                <a:latin typeface="Arial MT"/>
                <a:cs typeface="Arial MT"/>
              </a:rPr>
              <a:t>understood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backgrounds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cultures.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Soon,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merchants, </a:t>
            </a:r>
            <a:r>
              <a:rPr sz="800" spc="-25" dirty="0">
                <a:latin typeface="Arial MT"/>
                <a:cs typeface="Arial MT"/>
              </a:rPr>
              <a:t>travellers,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holy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teachers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throng </a:t>
            </a:r>
            <a:r>
              <a:rPr sz="800" spc="-20" dirty="0">
                <a:latin typeface="Arial MT"/>
                <a:cs typeface="Arial MT"/>
              </a:rPr>
              <a:t>along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Silk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Roads.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6458203" y="4183888"/>
            <a:ext cx="2359660" cy="2895600"/>
            <a:chOff x="6458203" y="4183888"/>
            <a:chExt cx="2359660" cy="2895600"/>
          </a:xfrm>
        </p:grpSpPr>
        <p:pic>
          <p:nvPicPr>
            <p:cNvPr id="48" name="object 4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458203" y="4183888"/>
              <a:ext cx="2359152" cy="2895599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6543340" y="4286448"/>
              <a:ext cx="2185670" cy="2698115"/>
            </a:xfrm>
            <a:custGeom>
              <a:avLst/>
              <a:gdLst/>
              <a:ahLst/>
              <a:cxnLst/>
              <a:rect l="l" t="t" r="r" b="b"/>
              <a:pathLst>
                <a:path w="2185670" h="2698115">
                  <a:moveTo>
                    <a:pt x="173071" y="0"/>
                  </a:moveTo>
                  <a:lnTo>
                    <a:pt x="127057" y="673"/>
                  </a:lnTo>
                  <a:lnTo>
                    <a:pt x="77536" y="2889"/>
                  </a:lnTo>
                  <a:lnTo>
                    <a:pt x="23095" y="7021"/>
                  </a:lnTo>
                  <a:lnTo>
                    <a:pt x="23191" y="44436"/>
                  </a:lnTo>
                  <a:lnTo>
                    <a:pt x="20769" y="88097"/>
                  </a:lnTo>
                  <a:lnTo>
                    <a:pt x="16661" y="136661"/>
                  </a:lnTo>
                  <a:lnTo>
                    <a:pt x="6722" y="243134"/>
                  </a:lnTo>
                  <a:lnTo>
                    <a:pt x="2556" y="298358"/>
                  </a:lnTo>
                  <a:lnTo>
                    <a:pt x="38" y="353116"/>
                  </a:lnTo>
                  <a:lnTo>
                    <a:pt x="0" y="406068"/>
                  </a:lnTo>
                  <a:lnTo>
                    <a:pt x="3274" y="455871"/>
                  </a:lnTo>
                  <a:lnTo>
                    <a:pt x="10695" y="501182"/>
                  </a:lnTo>
                  <a:lnTo>
                    <a:pt x="23095" y="540660"/>
                  </a:lnTo>
                  <a:lnTo>
                    <a:pt x="34524" y="575600"/>
                  </a:lnTo>
                  <a:lnTo>
                    <a:pt x="41482" y="614023"/>
                  </a:lnTo>
                  <a:lnTo>
                    <a:pt x="44687" y="655646"/>
                  </a:lnTo>
                  <a:lnTo>
                    <a:pt x="44856" y="700187"/>
                  </a:lnTo>
                  <a:lnTo>
                    <a:pt x="42709" y="747364"/>
                  </a:lnTo>
                  <a:lnTo>
                    <a:pt x="38962" y="796894"/>
                  </a:lnTo>
                  <a:lnTo>
                    <a:pt x="29542" y="901883"/>
                  </a:lnTo>
                  <a:lnTo>
                    <a:pt x="25304" y="956776"/>
                  </a:lnTo>
                  <a:lnTo>
                    <a:pt x="22338" y="1012892"/>
                  </a:lnTo>
                  <a:lnTo>
                    <a:pt x="21363" y="1069949"/>
                  </a:lnTo>
                  <a:lnTo>
                    <a:pt x="23095" y="1127663"/>
                  </a:lnTo>
                  <a:lnTo>
                    <a:pt x="25303" y="1184839"/>
                  </a:lnTo>
                  <a:lnTo>
                    <a:pt x="25580" y="1240478"/>
                  </a:lnTo>
                  <a:lnTo>
                    <a:pt x="24386" y="1294590"/>
                  </a:lnTo>
                  <a:lnTo>
                    <a:pt x="22178" y="1347185"/>
                  </a:lnTo>
                  <a:lnTo>
                    <a:pt x="16560" y="1447871"/>
                  </a:lnTo>
                  <a:lnTo>
                    <a:pt x="14066" y="1495983"/>
                  </a:lnTo>
                  <a:lnTo>
                    <a:pt x="12393" y="1542622"/>
                  </a:lnTo>
                  <a:lnTo>
                    <a:pt x="12001" y="1587799"/>
                  </a:lnTo>
                  <a:lnTo>
                    <a:pt x="13348" y="1631525"/>
                  </a:lnTo>
                  <a:lnTo>
                    <a:pt x="16893" y="1673810"/>
                  </a:lnTo>
                  <a:lnTo>
                    <a:pt x="23095" y="1714666"/>
                  </a:lnTo>
                  <a:lnTo>
                    <a:pt x="29999" y="1762446"/>
                  </a:lnTo>
                  <a:lnTo>
                    <a:pt x="32892" y="1809725"/>
                  </a:lnTo>
                  <a:lnTo>
                    <a:pt x="32703" y="1856934"/>
                  </a:lnTo>
                  <a:lnTo>
                    <a:pt x="30360" y="1904505"/>
                  </a:lnTo>
                  <a:lnTo>
                    <a:pt x="22929" y="2002451"/>
                  </a:lnTo>
                  <a:lnTo>
                    <a:pt x="19699" y="2053688"/>
                  </a:lnTo>
                  <a:lnTo>
                    <a:pt x="18030" y="2107008"/>
                  </a:lnTo>
                  <a:lnTo>
                    <a:pt x="18853" y="2162843"/>
                  </a:lnTo>
                  <a:lnTo>
                    <a:pt x="27848" y="2286716"/>
                  </a:lnTo>
                  <a:lnTo>
                    <a:pt x="28909" y="2347863"/>
                  </a:lnTo>
                  <a:lnTo>
                    <a:pt x="27351" y="2405179"/>
                  </a:lnTo>
                  <a:lnTo>
                    <a:pt x="24247" y="2458784"/>
                  </a:lnTo>
                  <a:lnTo>
                    <a:pt x="20669" y="2508793"/>
                  </a:lnTo>
                  <a:lnTo>
                    <a:pt x="17692" y="2555323"/>
                  </a:lnTo>
                  <a:lnTo>
                    <a:pt x="16389" y="2598493"/>
                  </a:lnTo>
                  <a:lnTo>
                    <a:pt x="17832" y="2638418"/>
                  </a:lnTo>
                  <a:lnTo>
                    <a:pt x="23095" y="2675216"/>
                  </a:lnTo>
                  <a:lnTo>
                    <a:pt x="74773" y="2668255"/>
                  </a:lnTo>
                  <a:lnTo>
                    <a:pt x="122464" y="2666686"/>
                  </a:lnTo>
                  <a:lnTo>
                    <a:pt x="167283" y="2669067"/>
                  </a:lnTo>
                  <a:lnTo>
                    <a:pt x="210345" y="2673957"/>
                  </a:lnTo>
                  <a:lnTo>
                    <a:pt x="252767" y="2679912"/>
                  </a:lnTo>
                  <a:lnTo>
                    <a:pt x="295663" y="2685492"/>
                  </a:lnTo>
                  <a:lnTo>
                    <a:pt x="340149" y="2689254"/>
                  </a:lnTo>
                  <a:lnTo>
                    <a:pt x="387339" y="2689757"/>
                  </a:lnTo>
                  <a:lnTo>
                    <a:pt x="438351" y="2685558"/>
                  </a:lnTo>
                  <a:lnTo>
                    <a:pt x="494298" y="2675216"/>
                  </a:lnTo>
                  <a:lnTo>
                    <a:pt x="546077" y="2665215"/>
                  </a:lnTo>
                  <a:lnTo>
                    <a:pt x="595094" y="2659885"/>
                  </a:lnTo>
                  <a:lnTo>
                    <a:pt x="642191" y="2658334"/>
                  </a:lnTo>
                  <a:lnTo>
                    <a:pt x="688214" y="2659672"/>
                  </a:lnTo>
                  <a:lnTo>
                    <a:pt x="734005" y="2663011"/>
                  </a:lnTo>
                  <a:lnTo>
                    <a:pt x="828272" y="2672129"/>
                  </a:lnTo>
                  <a:lnTo>
                    <a:pt x="878436" y="2676129"/>
                  </a:lnTo>
                  <a:lnTo>
                    <a:pt x="931744" y="2678570"/>
                  </a:lnTo>
                  <a:lnTo>
                    <a:pt x="989042" y="2678562"/>
                  </a:lnTo>
                  <a:lnTo>
                    <a:pt x="1114502" y="2671810"/>
                  </a:lnTo>
                  <a:lnTo>
                    <a:pt x="1174845" y="2671648"/>
                  </a:lnTo>
                  <a:lnTo>
                    <a:pt x="1232219" y="2673877"/>
                  </a:lnTo>
                  <a:lnTo>
                    <a:pt x="1286645" y="2677640"/>
                  </a:lnTo>
                  <a:lnTo>
                    <a:pt x="1386724" y="2686357"/>
                  </a:lnTo>
                  <a:lnTo>
                    <a:pt x="1432415" y="2689601"/>
                  </a:lnTo>
                  <a:lnTo>
                    <a:pt x="1475232" y="2690964"/>
                  </a:lnTo>
                  <a:lnTo>
                    <a:pt x="1515194" y="2689590"/>
                  </a:lnTo>
                  <a:lnTo>
                    <a:pt x="1552320" y="2684625"/>
                  </a:lnTo>
                  <a:lnTo>
                    <a:pt x="1586629" y="2675216"/>
                  </a:lnTo>
                  <a:lnTo>
                    <a:pt x="1619063" y="2667331"/>
                  </a:lnTo>
                  <a:lnTo>
                    <a:pt x="1655758" y="2664752"/>
                  </a:lnTo>
                  <a:lnTo>
                    <a:pt x="1696295" y="2666317"/>
                  </a:lnTo>
                  <a:lnTo>
                    <a:pt x="1740255" y="2670864"/>
                  </a:lnTo>
                  <a:lnTo>
                    <a:pt x="1787219" y="2677231"/>
                  </a:lnTo>
                  <a:lnTo>
                    <a:pt x="1836770" y="2684257"/>
                  </a:lnTo>
                  <a:lnTo>
                    <a:pt x="1888487" y="2690781"/>
                  </a:lnTo>
                  <a:lnTo>
                    <a:pt x="1941953" y="2695642"/>
                  </a:lnTo>
                  <a:lnTo>
                    <a:pt x="1996748" y="2697677"/>
                  </a:lnTo>
                  <a:lnTo>
                    <a:pt x="2052454" y="2695725"/>
                  </a:lnTo>
                  <a:lnTo>
                    <a:pt x="2108651" y="2688625"/>
                  </a:lnTo>
                  <a:lnTo>
                    <a:pt x="2164922" y="2675216"/>
                  </a:lnTo>
                  <a:lnTo>
                    <a:pt x="2161883" y="2633580"/>
                  </a:lnTo>
                  <a:lnTo>
                    <a:pt x="2160692" y="2587148"/>
                  </a:lnTo>
                  <a:lnTo>
                    <a:pt x="2160962" y="2536840"/>
                  </a:lnTo>
                  <a:lnTo>
                    <a:pt x="2162302" y="2483578"/>
                  </a:lnTo>
                  <a:lnTo>
                    <a:pt x="2164325" y="2428280"/>
                  </a:lnTo>
                  <a:lnTo>
                    <a:pt x="2168861" y="2315262"/>
                  </a:lnTo>
                  <a:lnTo>
                    <a:pt x="2170597" y="2259382"/>
                  </a:lnTo>
                  <a:lnTo>
                    <a:pt x="2171460" y="2205148"/>
                  </a:lnTo>
                  <a:lnTo>
                    <a:pt x="2171061" y="2153481"/>
                  </a:lnTo>
                  <a:lnTo>
                    <a:pt x="2169011" y="2105302"/>
                  </a:lnTo>
                  <a:lnTo>
                    <a:pt x="2164922" y="2061530"/>
                  </a:lnTo>
                  <a:lnTo>
                    <a:pt x="2160710" y="2010676"/>
                  </a:lnTo>
                  <a:lnTo>
                    <a:pt x="2160006" y="1957682"/>
                  </a:lnTo>
                  <a:lnTo>
                    <a:pt x="2161844" y="1903364"/>
                  </a:lnTo>
                  <a:lnTo>
                    <a:pt x="2165260" y="1848538"/>
                  </a:lnTo>
                  <a:lnTo>
                    <a:pt x="2169291" y="1794020"/>
                  </a:lnTo>
                  <a:lnTo>
                    <a:pt x="2172972" y="1740623"/>
                  </a:lnTo>
                  <a:lnTo>
                    <a:pt x="2175340" y="1689165"/>
                  </a:lnTo>
                  <a:lnTo>
                    <a:pt x="2175431" y="1640461"/>
                  </a:lnTo>
                  <a:lnTo>
                    <a:pt x="2172279" y="1595325"/>
                  </a:lnTo>
                  <a:lnTo>
                    <a:pt x="2164922" y="1554574"/>
                  </a:lnTo>
                  <a:lnTo>
                    <a:pt x="2157772" y="1509009"/>
                  </a:lnTo>
                  <a:lnTo>
                    <a:pt x="2156801" y="1458474"/>
                  </a:lnTo>
                  <a:lnTo>
                    <a:pt x="2160128" y="1404581"/>
                  </a:lnTo>
                  <a:lnTo>
                    <a:pt x="2165871" y="1348941"/>
                  </a:lnTo>
                  <a:lnTo>
                    <a:pt x="2172145" y="1293167"/>
                  </a:lnTo>
                  <a:lnTo>
                    <a:pt x="2177070" y="1238873"/>
                  </a:lnTo>
                  <a:lnTo>
                    <a:pt x="2178763" y="1187668"/>
                  </a:lnTo>
                  <a:lnTo>
                    <a:pt x="2175341" y="1141167"/>
                  </a:lnTo>
                  <a:lnTo>
                    <a:pt x="2164922" y="1100982"/>
                  </a:lnTo>
                  <a:lnTo>
                    <a:pt x="2155235" y="1064601"/>
                  </a:lnTo>
                  <a:lnTo>
                    <a:pt x="2151426" y="1021923"/>
                  </a:lnTo>
                  <a:lnTo>
                    <a:pt x="2152096" y="974115"/>
                  </a:lnTo>
                  <a:lnTo>
                    <a:pt x="2155851" y="922347"/>
                  </a:lnTo>
                  <a:lnTo>
                    <a:pt x="2167024" y="811605"/>
                  </a:lnTo>
                  <a:lnTo>
                    <a:pt x="2171649" y="754969"/>
                  </a:lnTo>
                  <a:lnTo>
                    <a:pt x="2173772" y="699047"/>
                  </a:lnTo>
                  <a:lnTo>
                    <a:pt x="2171995" y="645009"/>
                  </a:lnTo>
                  <a:lnTo>
                    <a:pt x="2164922" y="594023"/>
                  </a:lnTo>
                  <a:lnTo>
                    <a:pt x="2158935" y="553570"/>
                  </a:lnTo>
                  <a:lnTo>
                    <a:pt x="2157299" y="513591"/>
                  </a:lnTo>
                  <a:lnTo>
                    <a:pt x="2159035" y="473482"/>
                  </a:lnTo>
                  <a:lnTo>
                    <a:pt x="2163165" y="432639"/>
                  </a:lnTo>
                  <a:lnTo>
                    <a:pt x="2174690" y="346337"/>
                  </a:lnTo>
                  <a:lnTo>
                    <a:pt x="2180127" y="299670"/>
                  </a:lnTo>
                  <a:lnTo>
                    <a:pt x="2184044" y="249854"/>
                  </a:lnTo>
                  <a:lnTo>
                    <a:pt x="2185460" y="196285"/>
                  </a:lnTo>
                  <a:lnTo>
                    <a:pt x="2183398" y="138359"/>
                  </a:lnTo>
                  <a:lnTo>
                    <a:pt x="2176878" y="75473"/>
                  </a:lnTo>
                  <a:lnTo>
                    <a:pt x="2164922" y="7021"/>
                  </a:lnTo>
                  <a:lnTo>
                    <a:pt x="2117654" y="19765"/>
                  </a:lnTo>
                  <a:lnTo>
                    <a:pt x="2067983" y="27112"/>
                  </a:lnTo>
                  <a:lnTo>
                    <a:pt x="2016616" y="30012"/>
                  </a:lnTo>
                  <a:lnTo>
                    <a:pt x="1964261" y="29415"/>
                  </a:lnTo>
                  <a:lnTo>
                    <a:pt x="1911624" y="26269"/>
                  </a:lnTo>
                  <a:lnTo>
                    <a:pt x="1859412" y="21523"/>
                  </a:lnTo>
                  <a:lnTo>
                    <a:pt x="1759089" y="11030"/>
                  </a:lnTo>
                  <a:lnTo>
                    <a:pt x="1712393" y="7180"/>
                  </a:lnTo>
                  <a:lnTo>
                    <a:pt x="1668950" y="5528"/>
                  </a:lnTo>
                  <a:lnTo>
                    <a:pt x="1629466" y="7021"/>
                  </a:lnTo>
                  <a:lnTo>
                    <a:pt x="1591260" y="9454"/>
                  </a:lnTo>
                  <a:lnTo>
                    <a:pt x="1551070" y="10242"/>
                  </a:lnTo>
                  <a:lnTo>
                    <a:pt x="1508729" y="9772"/>
                  </a:lnTo>
                  <a:lnTo>
                    <a:pt x="1464071" y="8429"/>
                  </a:lnTo>
                  <a:lnTo>
                    <a:pt x="1367137" y="4671"/>
                  </a:lnTo>
                  <a:lnTo>
                    <a:pt x="1314527" y="3027"/>
                  </a:lnTo>
                  <a:lnTo>
                    <a:pt x="1258935" y="2054"/>
                  </a:lnTo>
                  <a:lnTo>
                    <a:pt x="1200192" y="2138"/>
                  </a:lnTo>
                  <a:lnTo>
                    <a:pt x="1138133" y="3665"/>
                  </a:lnTo>
                  <a:lnTo>
                    <a:pt x="1072591" y="7021"/>
                  </a:lnTo>
                  <a:lnTo>
                    <a:pt x="1008831" y="10580"/>
                  </a:lnTo>
                  <a:lnTo>
                    <a:pt x="951405" y="12633"/>
                  </a:lnTo>
                  <a:lnTo>
                    <a:pt x="899077" y="13447"/>
                  </a:lnTo>
                  <a:lnTo>
                    <a:pt x="850611" y="13284"/>
                  </a:lnTo>
                  <a:lnTo>
                    <a:pt x="804773" y="12409"/>
                  </a:lnTo>
                  <a:lnTo>
                    <a:pt x="670664" y="8159"/>
                  </a:lnTo>
                  <a:lnTo>
                    <a:pt x="622977" y="7082"/>
                  </a:lnTo>
                  <a:lnTo>
                    <a:pt x="571739" y="6614"/>
                  </a:lnTo>
                  <a:lnTo>
                    <a:pt x="454669" y="7383"/>
                  </a:lnTo>
                  <a:lnTo>
                    <a:pt x="400011" y="6665"/>
                  </a:lnTo>
                  <a:lnTo>
                    <a:pt x="350328" y="5242"/>
                  </a:lnTo>
                  <a:lnTo>
                    <a:pt x="260231" y="1783"/>
                  </a:lnTo>
                  <a:lnTo>
                    <a:pt x="216991" y="494"/>
                  </a:lnTo>
                  <a:lnTo>
                    <a:pt x="173071" y="0"/>
                  </a:lnTo>
                  <a:close/>
                </a:path>
              </a:pathLst>
            </a:custGeom>
            <a:solidFill>
              <a:srgbClr val="FFCC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6549192" y="4280858"/>
              <a:ext cx="2178050" cy="2703195"/>
            </a:xfrm>
            <a:custGeom>
              <a:avLst/>
              <a:gdLst/>
              <a:ahLst/>
              <a:cxnLst/>
              <a:rect l="l" t="t" r="r" b="b"/>
              <a:pathLst>
                <a:path w="2178050" h="2703195">
                  <a:moveTo>
                    <a:pt x="17243" y="12611"/>
                  </a:moveTo>
                  <a:lnTo>
                    <a:pt x="57457" y="9624"/>
                  </a:lnTo>
                  <a:lnTo>
                    <a:pt x="104562" y="8806"/>
                  </a:lnTo>
                  <a:lnTo>
                    <a:pt x="156955" y="9634"/>
                  </a:lnTo>
                  <a:lnTo>
                    <a:pt x="213034" y="11584"/>
                  </a:lnTo>
                  <a:lnTo>
                    <a:pt x="271194" y="14131"/>
                  </a:lnTo>
                  <a:lnTo>
                    <a:pt x="329834" y="16752"/>
                  </a:lnTo>
                  <a:lnTo>
                    <a:pt x="387350" y="18921"/>
                  </a:lnTo>
                  <a:lnTo>
                    <a:pt x="442139" y="20116"/>
                  </a:lnTo>
                  <a:lnTo>
                    <a:pt x="492599" y="19812"/>
                  </a:lnTo>
                  <a:lnTo>
                    <a:pt x="537126" y="17485"/>
                  </a:lnTo>
                  <a:lnTo>
                    <a:pt x="574118" y="12611"/>
                  </a:lnTo>
                  <a:lnTo>
                    <a:pt x="606240" y="8604"/>
                  </a:lnTo>
                  <a:lnTo>
                    <a:pt x="682373" y="9190"/>
                  </a:lnTo>
                  <a:lnTo>
                    <a:pt x="725691" y="12357"/>
                  </a:lnTo>
                  <a:lnTo>
                    <a:pt x="772046" y="16490"/>
                  </a:lnTo>
                  <a:lnTo>
                    <a:pt x="821091" y="20876"/>
                  </a:lnTo>
                  <a:lnTo>
                    <a:pt x="872480" y="24803"/>
                  </a:lnTo>
                  <a:lnTo>
                    <a:pt x="925864" y="27559"/>
                  </a:lnTo>
                  <a:lnTo>
                    <a:pt x="980896" y="28430"/>
                  </a:lnTo>
                  <a:lnTo>
                    <a:pt x="1037230" y="26704"/>
                  </a:lnTo>
                  <a:lnTo>
                    <a:pt x="1094517" y="21668"/>
                  </a:lnTo>
                  <a:lnTo>
                    <a:pt x="1152411" y="12611"/>
                  </a:lnTo>
                  <a:lnTo>
                    <a:pt x="1188671" y="6841"/>
                  </a:lnTo>
                  <a:lnTo>
                    <a:pt x="1227618" y="2959"/>
                  </a:lnTo>
                  <a:lnTo>
                    <a:pt x="1269051" y="749"/>
                  </a:lnTo>
                  <a:lnTo>
                    <a:pt x="1312770" y="0"/>
                  </a:lnTo>
                  <a:lnTo>
                    <a:pt x="1358574" y="497"/>
                  </a:lnTo>
                  <a:lnTo>
                    <a:pt x="1406261" y="2028"/>
                  </a:lnTo>
                  <a:lnTo>
                    <a:pt x="1455630" y="4380"/>
                  </a:lnTo>
                  <a:lnTo>
                    <a:pt x="1506481" y="7338"/>
                  </a:lnTo>
                  <a:lnTo>
                    <a:pt x="1558612" y="10691"/>
                  </a:lnTo>
                  <a:lnTo>
                    <a:pt x="1611822" y="14225"/>
                  </a:lnTo>
                  <a:lnTo>
                    <a:pt x="1665911" y="17727"/>
                  </a:lnTo>
                  <a:lnTo>
                    <a:pt x="1720677" y="20983"/>
                  </a:lnTo>
                  <a:lnTo>
                    <a:pt x="1775920" y="23780"/>
                  </a:lnTo>
                  <a:lnTo>
                    <a:pt x="1831438" y="25906"/>
                  </a:lnTo>
                  <a:lnTo>
                    <a:pt x="1887030" y="27146"/>
                  </a:lnTo>
                  <a:lnTo>
                    <a:pt x="1942495" y="27289"/>
                  </a:lnTo>
                  <a:lnTo>
                    <a:pt x="1997633" y="26119"/>
                  </a:lnTo>
                  <a:lnTo>
                    <a:pt x="2052242" y="23425"/>
                  </a:lnTo>
                  <a:lnTo>
                    <a:pt x="2106122" y="18994"/>
                  </a:lnTo>
                  <a:lnTo>
                    <a:pt x="2159070" y="12611"/>
                  </a:lnTo>
                  <a:lnTo>
                    <a:pt x="2159243" y="53511"/>
                  </a:lnTo>
                  <a:lnTo>
                    <a:pt x="2157300" y="99289"/>
                  </a:lnTo>
                  <a:lnTo>
                    <a:pt x="2154020" y="148932"/>
                  </a:lnTo>
                  <a:lnTo>
                    <a:pt x="2150182" y="201427"/>
                  </a:lnTo>
                  <a:lnTo>
                    <a:pt x="2146566" y="255762"/>
                  </a:lnTo>
                  <a:lnTo>
                    <a:pt x="2143950" y="310922"/>
                  </a:lnTo>
                  <a:lnTo>
                    <a:pt x="2143113" y="365896"/>
                  </a:lnTo>
                  <a:lnTo>
                    <a:pt x="2144835" y="419671"/>
                  </a:lnTo>
                  <a:lnTo>
                    <a:pt x="2149894" y="471232"/>
                  </a:lnTo>
                  <a:lnTo>
                    <a:pt x="2159070" y="519568"/>
                  </a:lnTo>
                  <a:lnTo>
                    <a:pt x="2167488" y="564465"/>
                  </a:lnTo>
                  <a:lnTo>
                    <a:pt x="2170609" y="607004"/>
                  </a:lnTo>
                  <a:lnTo>
                    <a:pt x="2169719" y="648106"/>
                  </a:lnTo>
                  <a:lnTo>
                    <a:pt x="2166102" y="688696"/>
                  </a:lnTo>
                  <a:lnTo>
                    <a:pt x="2161043" y="729696"/>
                  </a:lnTo>
                  <a:lnTo>
                    <a:pt x="2155825" y="772030"/>
                  </a:lnTo>
                  <a:lnTo>
                    <a:pt x="2151735" y="816620"/>
                  </a:lnTo>
                  <a:lnTo>
                    <a:pt x="2150056" y="864389"/>
                  </a:lnTo>
                  <a:lnTo>
                    <a:pt x="2152073" y="916262"/>
                  </a:lnTo>
                  <a:lnTo>
                    <a:pt x="2159070" y="973161"/>
                  </a:lnTo>
                  <a:lnTo>
                    <a:pt x="2166039" y="1026437"/>
                  </a:lnTo>
                  <a:lnTo>
                    <a:pt x="2169406" y="1077968"/>
                  </a:lnTo>
                  <a:lnTo>
                    <a:pt x="2169909" y="1128180"/>
                  </a:lnTo>
                  <a:lnTo>
                    <a:pt x="2168282" y="1177499"/>
                  </a:lnTo>
                  <a:lnTo>
                    <a:pt x="2165261" y="1226351"/>
                  </a:lnTo>
                  <a:lnTo>
                    <a:pt x="2161582" y="1275160"/>
                  </a:lnTo>
                  <a:lnTo>
                    <a:pt x="2157981" y="1324354"/>
                  </a:lnTo>
                  <a:lnTo>
                    <a:pt x="2155193" y="1374357"/>
                  </a:lnTo>
                  <a:lnTo>
                    <a:pt x="2153955" y="1425595"/>
                  </a:lnTo>
                  <a:lnTo>
                    <a:pt x="2155002" y="1478495"/>
                  </a:lnTo>
                  <a:lnTo>
                    <a:pt x="2159070" y="1533481"/>
                  </a:lnTo>
                  <a:lnTo>
                    <a:pt x="2162447" y="1583645"/>
                  </a:lnTo>
                  <a:lnTo>
                    <a:pt x="2162454" y="1631558"/>
                  </a:lnTo>
                  <a:lnTo>
                    <a:pt x="2159916" y="1677828"/>
                  </a:lnTo>
                  <a:lnTo>
                    <a:pt x="2155661" y="1723063"/>
                  </a:lnTo>
                  <a:lnTo>
                    <a:pt x="2150517" y="1767868"/>
                  </a:lnTo>
                  <a:lnTo>
                    <a:pt x="2145309" y="1812851"/>
                  </a:lnTo>
                  <a:lnTo>
                    <a:pt x="2140867" y="1858620"/>
                  </a:lnTo>
                  <a:lnTo>
                    <a:pt x="2138016" y="1905781"/>
                  </a:lnTo>
                  <a:lnTo>
                    <a:pt x="2137584" y="1954940"/>
                  </a:lnTo>
                  <a:lnTo>
                    <a:pt x="2140397" y="2006706"/>
                  </a:lnTo>
                  <a:lnTo>
                    <a:pt x="2147284" y="2061685"/>
                  </a:lnTo>
                  <a:lnTo>
                    <a:pt x="2159070" y="2120485"/>
                  </a:lnTo>
                  <a:lnTo>
                    <a:pt x="2170436" y="2177962"/>
                  </a:lnTo>
                  <a:lnTo>
                    <a:pt x="2176213" y="2229387"/>
                  </a:lnTo>
                  <a:lnTo>
                    <a:pt x="2177459" y="2275988"/>
                  </a:lnTo>
                  <a:lnTo>
                    <a:pt x="2175229" y="2318992"/>
                  </a:lnTo>
                  <a:lnTo>
                    <a:pt x="2170580" y="2359627"/>
                  </a:lnTo>
                  <a:lnTo>
                    <a:pt x="2164570" y="2399119"/>
                  </a:lnTo>
                  <a:lnTo>
                    <a:pt x="2158253" y="2438695"/>
                  </a:lnTo>
                  <a:lnTo>
                    <a:pt x="2152688" y="2479584"/>
                  </a:lnTo>
                  <a:lnTo>
                    <a:pt x="2148931" y="2523012"/>
                  </a:lnTo>
                  <a:lnTo>
                    <a:pt x="2148037" y="2570207"/>
                  </a:lnTo>
                  <a:lnTo>
                    <a:pt x="2151065" y="2622396"/>
                  </a:lnTo>
                  <a:lnTo>
                    <a:pt x="2159070" y="2680805"/>
                  </a:lnTo>
                  <a:lnTo>
                    <a:pt x="2097017" y="2683679"/>
                  </a:lnTo>
                  <a:lnTo>
                    <a:pt x="2037443" y="2682605"/>
                  </a:lnTo>
                  <a:lnTo>
                    <a:pt x="1980413" y="2678706"/>
                  </a:lnTo>
                  <a:lnTo>
                    <a:pt x="1925993" y="2673107"/>
                  </a:lnTo>
                  <a:lnTo>
                    <a:pt x="1874248" y="2666934"/>
                  </a:lnTo>
                  <a:lnTo>
                    <a:pt x="1825243" y="2661310"/>
                  </a:lnTo>
                  <a:lnTo>
                    <a:pt x="1779044" y="2657361"/>
                  </a:lnTo>
                  <a:lnTo>
                    <a:pt x="1735716" y="2656212"/>
                  </a:lnTo>
                  <a:lnTo>
                    <a:pt x="1695325" y="2658986"/>
                  </a:lnTo>
                  <a:lnTo>
                    <a:pt x="1657935" y="2666809"/>
                  </a:lnTo>
                  <a:lnTo>
                    <a:pt x="1623613" y="2680805"/>
                  </a:lnTo>
                  <a:lnTo>
                    <a:pt x="1591610" y="2693600"/>
                  </a:lnTo>
                  <a:lnTo>
                    <a:pt x="1555892" y="2700661"/>
                  </a:lnTo>
                  <a:lnTo>
                    <a:pt x="1516788" y="2703010"/>
                  </a:lnTo>
                  <a:lnTo>
                    <a:pt x="1474627" y="2701669"/>
                  </a:lnTo>
                  <a:lnTo>
                    <a:pt x="1429738" y="2697661"/>
                  </a:lnTo>
                  <a:lnTo>
                    <a:pt x="1382449" y="2692009"/>
                  </a:lnTo>
                  <a:lnTo>
                    <a:pt x="1333089" y="2685733"/>
                  </a:lnTo>
                  <a:lnTo>
                    <a:pt x="1281988" y="2679858"/>
                  </a:lnTo>
                  <a:lnTo>
                    <a:pt x="1229473" y="2675406"/>
                  </a:lnTo>
                  <a:lnTo>
                    <a:pt x="1175874" y="2673397"/>
                  </a:lnTo>
                  <a:lnTo>
                    <a:pt x="1121520" y="2674857"/>
                  </a:lnTo>
                  <a:lnTo>
                    <a:pt x="1066739" y="2680805"/>
                  </a:lnTo>
                  <a:lnTo>
                    <a:pt x="1005416" y="2687785"/>
                  </a:lnTo>
                  <a:lnTo>
                    <a:pt x="951986" y="2689236"/>
                  </a:lnTo>
                  <a:lnTo>
                    <a:pt x="904673" y="2686651"/>
                  </a:lnTo>
                  <a:lnTo>
                    <a:pt x="861701" y="2681520"/>
                  </a:lnTo>
                  <a:lnTo>
                    <a:pt x="821293" y="2675336"/>
                  </a:lnTo>
                  <a:lnTo>
                    <a:pt x="781673" y="2669589"/>
                  </a:lnTo>
                  <a:lnTo>
                    <a:pt x="741063" y="2665771"/>
                  </a:lnTo>
                  <a:lnTo>
                    <a:pt x="697688" y="2665373"/>
                  </a:lnTo>
                  <a:lnTo>
                    <a:pt x="649772" y="2669888"/>
                  </a:lnTo>
                  <a:lnTo>
                    <a:pt x="595537" y="2680805"/>
                  </a:lnTo>
                  <a:lnTo>
                    <a:pt x="546684" y="2690073"/>
                  </a:lnTo>
                  <a:lnTo>
                    <a:pt x="496968" y="2694206"/>
                  </a:lnTo>
                  <a:lnTo>
                    <a:pt x="446683" y="2694239"/>
                  </a:lnTo>
                  <a:lnTo>
                    <a:pt x="396124" y="2691207"/>
                  </a:lnTo>
                  <a:lnTo>
                    <a:pt x="345587" y="2686145"/>
                  </a:lnTo>
                  <a:lnTo>
                    <a:pt x="295368" y="2680088"/>
                  </a:lnTo>
                  <a:lnTo>
                    <a:pt x="245760" y="2674071"/>
                  </a:lnTo>
                  <a:lnTo>
                    <a:pt x="197060" y="2669129"/>
                  </a:lnTo>
                  <a:lnTo>
                    <a:pt x="149564" y="2666296"/>
                  </a:lnTo>
                  <a:lnTo>
                    <a:pt x="103565" y="2666608"/>
                  </a:lnTo>
                  <a:lnTo>
                    <a:pt x="59359" y="2671099"/>
                  </a:lnTo>
                  <a:lnTo>
                    <a:pt x="17243" y="2680805"/>
                  </a:lnTo>
                  <a:lnTo>
                    <a:pt x="13868" y="2645415"/>
                  </a:lnTo>
                  <a:lnTo>
                    <a:pt x="14145" y="2569711"/>
                  </a:lnTo>
                  <a:lnTo>
                    <a:pt x="16644" y="2528853"/>
                  </a:lnTo>
                  <a:lnTo>
                    <a:pt x="19948" y="2485626"/>
                  </a:lnTo>
                  <a:lnTo>
                    <a:pt x="23482" y="2439758"/>
                  </a:lnTo>
                  <a:lnTo>
                    <a:pt x="26670" y="2390976"/>
                  </a:lnTo>
                  <a:lnTo>
                    <a:pt x="28934" y="2339006"/>
                  </a:lnTo>
                  <a:lnTo>
                    <a:pt x="29700" y="2283577"/>
                  </a:lnTo>
                  <a:lnTo>
                    <a:pt x="28391" y="2224416"/>
                  </a:lnTo>
                  <a:lnTo>
                    <a:pt x="24430" y="2161248"/>
                  </a:lnTo>
                  <a:lnTo>
                    <a:pt x="17243" y="2093803"/>
                  </a:lnTo>
                  <a:lnTo>
                    <a:pt x="9416" y="2024571"/>
                  </a:lnTo>
                  <a:lnTo>
                    <a:pt x="5119" y="1967274"/>
                  </a:lnTo>
                  <a:lnTo>
                    <a:pt x="3698" y="1919474"/>
                  </a:lnTo>
                  <a:lnTo>
                    <a:pt x="4497" y="1878739"/>
                  </a:lnTo>
                  <a:lnTo>
                    <a:pt x="6862" y="1842633"/>
                  </a:lnTo>
                  <a:lnTo>
                    <a:pt x="10137" y="1808720"/>
                  </a:lnTo>
                  <a:lnTo>
                    <a:pt x="13667" y="1774567"/>
                  </a:lnTo>
                  <a:lnTo>
                    <a:pt x="16798" y="1737738"/>
                  </a:lnTo>
                  <a:lnTo>
                    <a:pt x="18874" y="1695798"/>
                  </a:lnTo>
                  <a:lnTo>
                    <a:pt x="19241" y="1646312"/>
                  </a:lnTo>
                  <a:lnTo>
                    <a:pt x="17243" y="1586845"/>
                  </a:lnTo>
                  <a:lnTo>
                    <a:pt x="15590" y="1520194"/>
                  </a:lnTo>
                  <a:lnTo>
                    <a:pt x="17346" y="1462603"/>
                  </a:lnTo>
                  <a:lnTo>
                    <a:pt x="21370" y="1412226"/>
                  </a:lnTo>
                  <a:lnTo>
                    <a:pt x="26523" y="1367217"/>
                  </a:lnTo>
                  <a:lnTo>
                    <a:pt x="31663" y="1325732"/>
                  </a:lnTo>
                  <a:lnTo>
                    <a:pt x="35649" y="1285925"/>
                  </a:lnTo>
                  <a:lnTo>
                    <a:pt x="37341" y="1245951"/>
                  </a:lnTo>
                  <a:lnTo>
                    <a:pt x="35598" y="1203964"/>
                  </a:lnTo>
                  <a:lnTo>
                    <a:pt x="29279" y="1158119"/>
                  </a:lnTo>
                  <a:lnTo>
                    <a:pt x="17243" y="1106571"/>
                  </a:lnTo>
                  <a:lnTo>
                    <a:pt x="7062" y="1057362"/>
                  </a:lnTo>
                  <a:lnTo>
                    <a:pt x="3315" y="1009494"/>
                  </a:lnTo>
                  <a:lnTo>
                    <a:pt x="4536" y="962568"/>
                  </a:lnTo>
                  <a:lnTo>
                    <a:pt x="9258" y="916181"/>
                  </a:lnTo>
                  <a:lnTo>
                    <a:pt x="16016" y="869934"/>
                  </a:lnTo>
                  <a:lnTo>
                    <a:pt x="23345" y="823425"/>
                  </a:lnTo>
                  <a:lnTo>
                    <a:pt x="29778" y="776254"/>
                  </a:lnTo>
                  <a:lnTo>
                    <a:pt x="33850" y="728020"/>
                  </a:lnTo>
                  <a:lnTo>
                    <a:pt x="34095" y="678322"/>
                  </a:lnTo>
                  <a:lnTo>
                    <a:pt x="29048" y="626759"/>
                  </a:lnTo>
                  <a:lnTo>
                    <a:pt x="17243" y="572931"/>
                  </a:lnTo>
                  <a:lnTo>
                    <a:pt x="6121" y="522500"/>
                  </a:lnTo>
                  <a:lnTo>
                    <a:pt x="746" y="472302"/>
                  </a:lnTo>
                  <a:lnTo>
                    <a:pt x="0" y="422471"/>
                  </a:lnTo>
                  <a:lnTo>
                    <a:pt x="2765" y="373141"/>
                  </a:lnTo>
                  <a:lnTo>
                    <a:pt x="7924" y="324445"/>
                  </a:lnTo>
                  <a:lnTo>
                    <a:pt x="14361" y="276519"/>
                  </a:lnTo>
                  <a:lnTo>
                    <a:pt x="20958" y="229496"/>
                  </a:lnTo>
                  <a:lnTo>
                    <a:pt x="26598" y="183509"/>
                  </a:lnTo>
                  <a:lnTo>
                    <a:pt x="30164" y="138693"/>
                  </a:lnTo>
                  <a:lnTo>
                    <a:pt x="30538" y="95182"/>
                  </a:lnTo>
                  <a:lnTo>
                    <a:pt x="26603" y="53110"/>
                  </a:lnTo>
                  <a:lnTo>
                    <a:pt x="17243" y="1261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6642831" y="4325649"/>
            <a:ext cx="1985645" cy="25704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09245" marR="338455" indent="54610">
              <a:lnSpc>
                <a:spcPct val="102499"/>
              </a:lnSpc>
              <a:spcBef>
                <a:spcPts val="75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:</a:t>
            </a:r>
            <a:r>
              <a:rPr sz="800" b="1" spc="459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M</a:t>
            </a:r>
            <a:r>
              <a:rPr sz="800" b="1" dirty="0">
                <a:latin typeface="Arial"/>
                <a:cs typeface="Arial"/>
              </a:rPr>
              <a:t> H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S</a:t>
            </a:r>
            <a:r>
              <a:rPr sz="800" b="1" spc="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145" dirty="0">
                <a:latin typeface="Arial"/>
                <a:cs typeface="Arial"/>
              </a:rPr>
              <a:t> 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25" dirty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  <a:p>
            <a:pPr marL="522605">
              <a:lnSpc>
                <a:spcPct val="100000"/>
              </a:lnSpc>
              <a:spcBef>
                <a:spcPts val="45"/>
              </a:spcBef>
            </a:pP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R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K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800" spc="-40" dirty="0">
                <a:latin typeface="Arial MT"/>
                <a:cs typeface="Arial MT"/>
              </a:rPr>
              <a:t>Eventually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tables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turned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when</a:t>
            </a:r>
            <a:endParaRPr sz="800">
              <a:latin typeface="Arial MT"/>
              <a:cs typeface="Arial MT"/>
            </a:endParaRPr>
          </a:p>
          <a:p>
            <a:pPr marL="12700" marR="150495">
              <a:lnSpc>
                <a:spcPts val="1010"/>
              </a:lnSpc>
              <a:spcBef>
                <a:spcPts val="15"/>
              </a:spcBef>
            </a:pPr>
            <a:r>
              <a:rPr sz="800" spc="-20" dirty="0">
                <a:latin typeface="Arial MT"/>
                <a:cs typeface="Arial MT"/>
              </a:rPr>
              <a:t>Alexander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widely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thought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most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brilliant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general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time,</a:t>
            </a:r>
            <a:endParaRPr sz="800">
              <a:latin typeface="Arial MT"/>
              <a:cs typeface="Arial MT"/>
            </a:endParaRPr>
          </a:p>
          <a:p>
            <a:pPr marL="12700" marR="146685">
              <a:lnSpc>
                <a:spcPts val="980"/>
              </a:lnSpc>
              <a:spcBef>
                <a:spcPts val="20"/>
              </a:spcBef>
            </a:pPr>
            <a:r>
              <a:rPr sz="800" spc="-40" dirty="0">
                <a:latin typeface="Arial MT"/>
                <a:cs typeface="Arial MT"/>
              </a:rPr>
              <a:t>conquered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Persian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forces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Egypt</a:t>
            </a:r>
            <a:r>
              <a:rPr sz="800" spc="-10" dirty="0">
                <a:latin typeface="Arial MT"/>
                <a:cs typeface="Arial MT"/>
              </a:rPr>
              <a:t> before </a:t>
            </a:r>
            <a:r>
              <a:rPr sz="800" spc="-65" dirty="0">
                <a:latin typeface="Arial MT"/>
                <a:cs typeface="Arial MT"/>
              </a:rPr>
              <a:t>crushing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massive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30" dirty="0">
                <a:latin typeface="Arial MT"/>
                <a:cs typeface="Arial MT"/>
              </a:rPr>
              <a:t>stop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endParaRPr sz="800">
              <a:latin typeface="Arial MT"/>
              <a:cs typeface="Arial MT"/>
            </a:endParaRPr>
          </a:p>
          <a:p>
            <a:pPr marL="12700" marR="8890">
              <a:lnSpc>
                <a:spcPts val="980"/>
              </a:lnSpc>
              <a:spcBef>
                <a:spcPts val="35"/>
              </a:spcBef>
            </a:pPr>
            <a:r>
              <a:rPr sz="800" spc="-20" dirty="0">
                <a:latin typeface="Arial MT"/>
                <a:cs typeface="Arial MT"/>
              </a:rPr>
              <a:t>Gaugamela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dirty="0">
                <a:latin typeface="Arial MT"/>
                <a:cs typeface="Arial MT"/>
              </a:rPr>
              <a:t> Iraq.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victory,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extraordinary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march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heart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40" dirty="0">
                <a:latin typeface="Arial MT"/>
                <a:cs typeface="Arial MT"/>
              </a:rPr>
              <a:t>Asia,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city</a:t>
            </a:r>
            <a:r>
              <a:rPr sz="800" dirty="0">
                <a:latin typeface="Arial MT"/>
                <a:cs typeface="Arial MT"/>
              </a:rPr>
              <a:t> after </a:t>
            </a:r>
            <a:r>
              <a:rPr sz="800" spc="-10" dirty="0">
                <a:latin typeface="Arial MT"/>
                <a:cs typeface="Arial MT"/>
              </a:rPr>
              <a:t>city,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3899"/>
              </a:lnSpc>
              <a:spcBef>
                <a:spcPts val="10"/>
              </a:spcBef>
            </a:pPr>
            <a:r>
              <a:rPr sz="800" spc="-20" dirty="0">
                <a:latin typeface="Arial MT"/>
                <a:cs typeface="Arial MT"/>
              </a:rPr>
              <a:t>building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new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towns,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roads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fortresses</a:t>
            </a:r>
            <a:r>
              <a:rPr sz="800" spc="-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along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way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protect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gains.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Alexander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knew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important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local </a:t>
            </a:r>
            <a:r>
              <a:rPr sz="800" spc="-10" dirty="0">
                <a:latin typeface="Arial MT"/>
                <a:cs typeface="Arial MT"/>
              </a:rPr>
              <a:t>populations well: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‘it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loyalty,’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 men,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‘that </a:t>
            </a:r>
            <a:r>
              <a:rPr sz="800" dirty="0">
                <a:latin typeface="Arial MT"/>
                <a:cs typeface="Arial MT"/>
              </a:rPr>
              <a:t>will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make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our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permanent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stable.’ </a:t>
            </a:r>
            <a:r>
              <a:rPr sz="800" spc="-3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himself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master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heart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overseeing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realm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fanned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direction</a:t>
            </a:r>
            <a:r>
              <a:rPr sz="800" dirty="0">
                <a:latin typeface="Arial MT"/>
                <a:cs typeface="Arial MT"/>
              </a:rPr>
              <a:t> before </a:t>
            </a:r>
            <a:r>
              <a:rPr sz="800" spc="-7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died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dirty="0">
                <a:latin typeface="Arial MT"/>
                <a:cs typeface="Arial MT"/>
              </a:rPr>
              <a:t>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just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32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323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BC.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2" name="object 5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930247" y="4174320"/>
            <a:ext cx="2513597" cy="1140720"/>
          </a:xfrm>
          <a:prstGeom prst="rect">
            <a:avLst/>
          </a:prstGeom>
        </p:spPr>
      </p:pic>
      <p:sp>
        <p:nvSpPr>
          <p:cNvPr id="53" name="object 53"/>
          <p:cNvSpPr txBox="1"/>
          <p:nvPr/>
        </p:nvSpPr>
        <p:spPr>
          <a:xfrm>
            <a:off x="1063704" y="1194544"/>
            <a:ext cx="2872740" cy="3504565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402590">
              <a:lnSpc>
                <a:spcPct val="100000"/>
              </a:lnSpc>
              <a:spcBef>
                <a:spcPts val="894"/>
              </a:spcBef>
            </a:pPr>
            <a:r>
              <a:rPr sz="1400" spc="-180" dirty="0">
                <a:latin typeface="Trebuchet MS"/>
                <a:cs typeface="Trebuchet MS"/>
              </a:rPr>
              <a:t>Development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60" dirty="0">
                <a:latin typeface="Trebuchet MS"/>
                <a:cs typeface="Trebuchet MS"/>
              </a:rPr>
              <a:t>silk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roads</a:t>
            </a:r>
            <a:endParaRPr sz="1400">
              <a:latin typeface="Trebuchet MS"/>
              <a:cs typeface="Trebuchet MS"/>
            </a:endParaRPr>
          </a:p>
          <a:p>
            <a:pPr marL="50800" marR="159385" indent="38735">
              <a:lnSpc>
                <a:spcPct val="105000"/>
              </a:lnSpc>
              <a:spcBef>
                <a:spcPts val="409"/>
              </a:spcBef>
            </a:pPr>
            <a:r>
              <a:rPr sz="800" dirty="0">
                <a:latin typeface="Verdana"/>
                <a:cs typeface="Verdana"/>
              </a:rPr>
              <a:t>737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10" dirty="0">
                <a:latin typeface="Verdana"/>
                <a:cs typeface="Verdana"/>
              </a:rPr>
              <a:t>BC: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Tea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leaves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discovered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brewed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first ime.</a:t>
            </a:r>
            <a:endParaRPr sz="800">
              <a:latin typeface="Arial MT"/>
              <a:cs typeface="Arial MT"/>
            </a:endParaRPr>
          </a:p>
          <a:p>
            <a:pPr marL="57150" marR="260985" indent="32384">
              <a:lnSpc>
                <a:spcPct val="102499"/>
              </a:lnSpc>
              <a:spcBef>
                <a:spcPts val="170"/>
              </a:spcBef>
            </a:pPr>
            <a:r>
              <a:rPr sz="800" spc="55" dirty="0">
                <a:latin typeface="Verdana"/>
                <a:cs typeface="Verdana"/>
              </a:rPr>
              <a:t>00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10" dirty="0">
                <a:latin typeface="Verdana"/>
                <a:cs typeface="Verdana"/>
              </a:rPr>
              <a:t>BC: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crossbow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Abacus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 </a:t>
            </a:r>
            <a:r>
              <a:rPr sz="800" spc="-35" dirty="0">
                <a:latin typeface="Arial MT"/>
                <a:cs typeface="Arial MT"/>
              </a:rPr>
              <a:t>invented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China,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evolutionises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warfare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mathematics.</a:t>
            </a:r>
            <a:endParaRPr sz="800">
              <a:latin typeface="Arial MT"/>
              <a:cs typeface="Arial MT"/>
            </a:endParaRPr>
          </a:p>
          <a:p>
            <a:pPr marL="80010" marR="184785" indent="10795">
              <a:lnSpc>
                <a:spcPct val="102499"/>
              </a:lnSpc>
              <a:spcBef>
                <a:spcPts val="310"/>
              </a:spcBef>
            </a:pPr>
            <a:r>
              <a:rPr sz="800" dirty="0">
                <a:latin typeface="Verdana"/>
                <a:cs typeface="Verdana"/>
              </a:rPr>
              <a:t>36 </a:t>
            </a:r>
            <a:r>
              <a:rPr sz="800" spc="-10" dirty="0">
                <a:latin typeface="Verdana"/>
                <a:cs typeface="Verdana"/>
              </a:rPr>
              <a:t>BC: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Alexander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Great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crowned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0" dirty="0">
                <a:latin typeface="Arial MT"/>
                <a:cs typeface="Arial MT"/>
              </a:rPr>
              <a:t>Macedonia 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begins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</a:t>
            </a:r>
            <a:endParaRPr sz="800">
              <a:latin typeface="Arial MT"/>
              <a:cs typeface="Arial MT"/>
            </a:endParaRPr>
          </a:p>
          <a:p>
            <a:pPr marL="30480" marR="49530">
              <a:lnSpc>
                <a:spcPct val="105000"/>
              </a:lnSpc>
              <a:spcBef>
                <a:spcPts val="455"/>
              </a:spcBef>
            </a:pPr>
            <a:r>
              <a:rPr sz="800" spc="-75" dirty="0">
                <a:latin typeface="Verdana"/>
                <a:cs typeface="Verdana"/>
              </a:rPr>
              <a:t>130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10" dirty="0">
                <a:latin typeface="Verdana"/>
                <a:cs typeface="Verdana"/>
              </a:rPr>
              <a:t>BC: </a:t>
            </a:r>
            <a:r>
              <a:rPr sz="800" spc="-55" dirty="0">
                <a:latin typeface="Arial MT"/>
                <a:cs typeface="Arial MT"/>
              </a:rPr>
              <a:t>China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officially </a:t>
            </a:r>
            <a:r>
              <a:rPr sz="800" spc="-65" dirty="0">
                <a:latin typeface="Arial MT"/>
                <a:cs typeface="Arial MT"/>
              </a:rPr>
              <a:t>opens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Silk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Roads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begins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trading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West</a:t>
            </a:r>
            <a:endParaRPr sz="800">
              <a:latin typeface="Arial MT"/>
              <a:cs typeface="Arial MT"/>
            </a:endParaRPr>
          </a:p>
          <a:p>
            <a:pPr marL="19050">
              <a:lnSpc>
                <a:spcPct val="100000"/>
              </a:lnSpc>
              <a:spcBef>
                <a:spcPts val="360"/>
              </a:spcBef>
            </a:pPr>
            <a:r>
              <a:rPr sz="800" spc="-80" dirty="0">
                <a:latin typeface="Verdana"/>
                <a:cs typeface="Verdana"/>
              </a:rPr>
              <a:t>105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40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Paper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China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800" dirty="0">
                <a:latin typeface="Verdana"/>
                <a:cs typeface="Verdana"/>
              </a:rPr>
              <a:t>220</a:t>
            </a:r>
            <a:r>
              <a:rPr sz="800" spc="3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compass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invented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China.</a:t>
            </a:r>
            <a:endParaRPr sz="800">
              <a:latin typeface="Arial MT"/>
              <a:cs typeface="Arial MT"/>
            </a:endParaRPr>
          </a:p>
          <a:p>
            <a:pPr marL="90170">
              <a:lnSpc>
                <a:spcPct val="100000"/>
              </a:lnSpc>
              <a:spcBef>
                <a:spcPts val="720"/>
              </a:spcBef>
            </a:pPr>
            <a:r>
              <a:rPr sz="800" spc="55" dirty="0">
                <a:latin typeface="Verdana"/>
                <a:cs typeface="Verdana"/>
              </a:rPr>
              <a:t>00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Porcelain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created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China</a:t>
            </a:r>
            <a:endParaRPr sz="800">
              <a:latin typeface="Arial MT"/>
              <a:cs typeface="Arial MT"/>
            </a:endParaRPr>
          </a:p>
          <a:p>
            <a:pPr marL="71120" marR="93345" indent="18415">
              <a:lnSpc>
                <a:spcPct val="105000"/>
              </a:lnSpc>
              <a:spcBef>
                <a:spcPts val="770"/>
              </a:spcBef>
            </a:pPr>
            <a:r>
              <a:rPr sz="800" dirty="0">
                <a:latin typeface="Verdana"/>
                <a:cs typeface="Verdana"/>
              </a:rPr>
              <a:t>50 AD: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type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printer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invented,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keys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ach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letter</a:t>
            </a:r>
            <a:endParaRPr sz="800">
              <a:latin typeface="Arial MT"/>
              <a:cs typeface="Arial MT"/>
            </a:endParaRPr>
          </a:p>
          <a:p>
            <a:pPr marL="26670" marR="79375">
              <a:lnSpc>
                <a:spcPct val="102499"/>
              </a:lnSpc>
              <a:spcBef>
                <a:spcPts val="455"/>
              </a:spcBef>
            </a:pPr>
            <a:r>
              <a:rPr sz="800" spc="-10" dirty="0">
                <a:latin typeface="Verdana"/>
                <a:cs typeface="Verdana"/>
              </a:rPr>
              <a:t>1000</a:t>
            </a:r>
            <a:r>
              <a:rPr sz="800" spc="-3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Black</a:t>
            </a:r>
            <a:r>
              <a:rPr sz="800" dirty="0">
                <a:latin typeface="Arial MT"/>
                <a:cs typeface="Arial MT"/>
              </a:rPr>
              <a:t> powder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invented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China.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originally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20" dirty="0">
                <a:latin typeface="Arial MT"/>
                <a:cs typeface="Arial MT"/>
              </a:rPr>
              <a:t>fireworks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later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creation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0" dirty="0">
                <a:latin typeface="Arial MT"/>
                <a:cs typeface="Arial MT"/>
              </a:rPr>
              <a:t>guns.</a:t>
            </a:r>
            <a:endParaRPr sz="800">
              <a:latin typeface="Arial MT"/>
              <a:cs typeface="Arial MT"/>
            </a:endParaRPr>
          </a:p>
          <a:p>
            <a:pPr marL="34290" marR="172085">
              <a:lnSpc>
                <a:spcPct val="102499"/>
              </a:lnSpc>
              <a:spcBef>
                <a:spcPts val="650"/>
              </a:spcBef>
            </a:pPr>
            <a:r>
              <a:rPr sz="800" spc="-40" dirty="0">
                <a:latin typeface="Verdana"/>
                <a:cs typeface="Verdana"/>
              </a:rPr>
              <a:t>1206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Mongol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Genghis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Khan.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This</a:t>
            </a:r>
            <a:r>
              <a:rPr sz="800" spc="-10" dirty="0">
                <a:latin typeface="Arial MT"/>
                <a:cs typeface="Arial MT"/>
              </a:rPr>
              <a:t> began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countries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along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Silk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Roads.</a:t>
            </a:r>
            <a:endParaRPr sz="800">
              <a:latin typeface="Arial MT"/>
              <a:cs typeface="Arial MT"/>
            </a:endParaRPr>
          </a:p>
          <a:p>
            <a:pPr marL="34290" marR="5080">
              <a:lnSpc>
                <a:spcPct val="103699"/>
              </a:lnSpc>
              <a:spcBef>
                <a:spcPts val="250"/>
              </a:spcBef>
            </a:pPr>
            <a:r>
              <a:rPr sz="800" spc="-45" dirty="0">
                <a:latin typeface="Verdana"/>
                <a:cs typeface="Verdana"/>
              </a:rPr>
              <a:t>1453</a:t>
            </a:r>
            <a:r>
              <a:rPr sz="800" spc="-3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Silk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Roads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 </a:t>
            </a:r>
            <a:r>
              <a:rPr sz="800" spc="-45" dirty="0">
                <a:latin typeface="Arial MT"/>
                <a:cs typeface="Arial MT"/>
              </a:rPr>
              <a:t>closed.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Mongol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ending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lor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od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spc="-80" dirty="0">
                <a:latin typeface="Arial MT"/>
                <a:cs typeface="Arial MT"/>
              </a:rPr>
              <a:t>no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longer </a:t>
            </a:r>
            <a:r>
              <a:rPr sz="800" spc="-20" dirty="0">
                <a:latin typeface="Arial MT"/>
                <a:cs typeface="Arial MT"/>
              </a:rPr>
              <a:t>safe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travel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along.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9029" y="1987798"/>
            <a:ext cx="2685415" cy="409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160" algn="just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Verdana"/>
                <a:cs typeface="Verdana"/>
              </a:rPr>
              <a:t>ULY - AUGUST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54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10" dirty="0">
                <a:latin typeface="Verdana"/>
                <a:cs typeface="Verdana"/>
              </a:rPr>
              <a:t>BC: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Julius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Caesar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attempted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invade </a:t>
            </a:r>
            <a:r>
              <a:rPr sz="800" dirty="0">
                <a:latin typeface="Arial MT"/>
                <a:cs typeface="Arial MT"/>
              </a:rPr>
              <a:t>ritain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second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time.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successful,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leave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deal</a:t>
            </a:r>
            <a:r>
              <a:rPr sz="800" spc="-20" dirty="0">
                <a:latin typeface="Arial MT"/>
                <a:cs typeface="Arial MT"/>
              </a:rPr>
              <a:t> 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problems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France.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996" y="2560822"/>
            <a:ext cx="275971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4450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Verdana"/>
                <a:cs typeface="Verdana"/>
              </a:rPr>
              <a:t>5BC- 43AD: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95" dirty="0">
                <a:latin typeface="Arial MT"/>
                <a:cs typeface="Arial MT"/>
              </a:rPr>
              <a:t>Rome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kept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tight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through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strong </a:t>
            </a:r>
            <a:r>
              <a:rPr sz="800" dirty="0">
                <a:latin typeface="Arial MT"/>
                <a:cs typeface="Arial MT"/>
              </a:rPr>
              <a:t>rading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links.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increased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influence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75104" y="3011961"/>
            <a:ext cx="256286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100" dirty="0">
                <a:latin typeface="Verdana"/>
                <a:cs typeface="Verdana"/>
              </a:rPr>
              <a:t>AY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43AD: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Plautius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invaded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94632" y="3332001"/>
            <a:ext cx="2719070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indent="44450">
              <a:lnSpc>
                <a:spcPct val="102499"/>
              </a:lnSpc>
              <a:spcBef>
                <a:spcPts val="75"/>
              </a:spcBef>
            </a:pPr>
            <a:r>
              <a:rPr sz="800" dirty="0">
                <a:latin typeface="Verdana"/>
                <a:cs typeface="Verdana"/>
              </a:rPr>
              <a:t>3AD</a:t>
            </a:r>
            <a:r>
              <a:rPr sz="800" spc="55" dirty="0">
                <a:latin typeface="Verdana"/>
                <a:cs typeface="Verdana"/>
              </a:rPr>
              <a:t> </a:t>
            </a:r>
            <a:r>
              <a:rPr sz="800" spc="-175" dirty="0">
                <a:latin typeface="Verdana"/>
                <a:cs typeface="Verdana"/>
              </a:rPr>
              <a:t>–</a:t>
            </a:r>
            <a:r>
              <a:rPr sz="800" spc="4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50AD:</a:t>
            </a:r>
            <a:r>
              <a:rPr sz="800" spc="3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continued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conquest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took </a:t>
            </a:r>
            <a:r>
              <a:rPr sz="800" spc="-7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South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Britain.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London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founded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roads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3990" y="3767830"/>
            <a:ext cx="2480945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065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Verdana"/>
                <a:cs typeface="Verdana"/>
              </a:rPr>
              <a:t>0-</a:t>
            </a:r>
            <a:r>
              <a:rPr sz="800" spc="-150" dirty="0">
                <a:latin typeface="Verdana"/>
                <a:cs typeface="Verdana"/>
              </a:rPr>
              <a:t>61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Boudicca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rebellion.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eventually </a:t>
            </a:r>
            <a:r>
              <a:rPr sz="800" spc="-10" dirty="0">
                <a:latin typeface="Arial MT"/>
                <a:cs typeface="Arial MT"/>
              </a:rPr>
              <a:t>efeated.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8624" y="4218969"/>
            <a:ext cx="270319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Verdana"/>
                <a:cs typeface="Verdana"/>
              </a:rPr>
              <a:t>5AD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175" dirty="0">
                <a:latin typeface="Verdana"/>
                <a:cs typeface="Verdana"/>
              </a:rPr>
              <a:t>–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77AD: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conquered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7939" y="1570982"/>
            <a:ext cx="110489" cy="32283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6985">
              <a:lnSpc>
                <a:spcPct val="100000"/>
              </a:lnSpc>
              <a:spcBef>
                <a:spcPts val="70"/>
              </a:spcBef>
            </a:pPr>
            <a:r>
              <a:rPr sz="800" spc="75" dirty="0">
                <a:latin typeface="Verdana"/>
                <a:cs typeface="Verdana"/>
              </a:rPr>
              <a:t>A</a:t>
            </a:r>
            <a:endParaRPr sz="800">
              <a:latin typeface="Verdana"/>
              <a:cs typeface="Verdana"/>
            </a:endParaRPr>
          </a:p>
          <a:p>
            <a:pPr marL="6985">
              <a:lnSpc>
                <a:spcPct val="100000"/>
              </a:lnSpc>
              <a:spcBef>
                <a:spcPts val="45"/>
              </a:spcBef>
            </a:pPr>
            <a:r>
              <a:rPr sz="800" spc="-50" dirty="0">
                <a:latin typeface="Arial MT"/>
                <a:cs typeface="Arial MT"/>
              </a:rPr>
              <a:t>t</a:t>
            </a: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800">
              <a:latin typeface="Arial MT"/>
              <a:cs typeface="Arial MT"/>
            </a:endParaRPr>
          </a:p>
          <a:p>
            <a:pPr marL="6985">
              <a:lnSpc>
                <a:spcPct val="100000"/>
              </a:lnSpc>
            </a:pPr>
            <a:r>
              <a:rPr sz="800" spc="25" dirty="0">
                <a:latin typeface="Verdana"/>
                <a:cs typeface="Verdana"/>
              </a:rPr>
              <a:t>J</a:t>
            </a:r>
            <a:endParaRPr sz="800">
              <a:latin typeface="Verdana"/>
              <a:cs typeface="Verdana"/>
            </a:endParaRPr>
          </a:p>
          <a:p>
            <a:pPr marL="6985">
              <a:lnSpc>
                <a:spcPct val="100000"/>
              </a:lnSpc>
              <a:spcBef>
                <a:spcPts val="45"/>
              </a:spcBef>
            </a:pPr>
            <a:r>
              <a:rPr sz="800" spc="-50" dirty="0">
                <a:latin typeface="Arial MT"/>
                <a:cs typeface="Arial MT"/>
              </a:rPr>
              <a:t>B</a:t>
            </a:r>
            <a:endParaRPr sz="800">
              <a:latin typeface="Arial MT"/>
              <a:cs typeface="Arial MT"/>
            </a:endParaRPr>
          </a:p>
          <a:p>
            <a:pPr marL="6985"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Arial MT"/>
                <a:cs typeface="Arial MT"/>
              </a:rPr>
              <a:t>h</a:t>
            </a: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15"/>
              </a:spcBef>
            </a:pPr>
            <a:endParaRPr sz="800">
              <a:latin typeface="Arial MT"/>
              <a:cs typeface="Arial MT"/>
            </a:endParaRPr>
          </a:p>
          <a:p>
            <a:pPr marL="6985">
              <a:lnSpc>
                <a:spcPct val="100000"/>
              </a:lnSpc>
            </a:pPr>
            <a:r>
              <a:rPr sz="800" spc="15" dirty="0">
                <a:latin typeface="Verdana"/>
                <a:cs typeface="Verdana"/>
              </a:rPr>
              <a:t>4</a:t>
            </a:r>
            <a:endParaRPr sz="800">
              <a:latin typeface="Verdana"/>
              <a:cs typeface="Verdana"/>
            </a:endParaRPr>
          </a:p>
          <a:p>
            <a:pPr marL="6985"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Arial MT"/>
                <a:cs typeface="Arial MT"/>
              </a:rPr>
              <a:t>t</a:t>
            </a:r>
            <a:endParaRPr sz="800">
              <a:latin typeface="Arial MT"/>
              <a:cs typeface="Arial MT"/>
            </a:endParaRPr>
          </a:p>
          <a:p>
            <a:pPr>
              <a:lnSpc>
                <a:spcPts val="2520"/>
              </a:lnSpc>
              <a:spcBef>
                <a:spcPts val="320"/>
              </a:spcBef>
            </a:pPr>
            <a:r>
              <a:rPr sz="800" spc="135" dirty="0">
                <a:latin typeface="Verdana"/>
                <a:cs typeface="Verdana"/>
              </a:rPr>
              <a:t>M </a:t>
            </a:r>
            <a:r>
              <a:rPr sz="800" spc="15" dirty="0">
                <a:latin typeface="Verdana"/>
                <a:cs typeface="Verdana"/>
              </a:rPr>
              <a:t>4</a:t>
            </a:r>
            <a:endParaRPr sz="800">
              <a:latin typeface="Verdana"/>
              <a:cs typeface="Verdana"/>
            </a:endParaRPr>
          </a:p>
          <a:p>
            <a:pPr>
              <a:lnSpc>
                <a:spcPts val="640"/>
              </a:lnSpc>
            </a:pPr>
            <a:r>
              <a:rPr sz="800" spc="-50" dirty="0">
                <a:latin typeface="Arial MT"/>
                <a:cs typeface="Arial MT"/>
              </a:rPr>
              <a:t>t</a:t>
            </a: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15"/>
              </a:spcBef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r>
              <a:rPr sz="800" spc="-50" dirty="0">
                <a:latin typeface="Verdana"/>
                <a:cs typeface="Verdana"/>
              </a:rPr>
              <a:t>6</a:t>
            </a:r>
            <a:endParaRPr sz="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Arial MT"/>
                <a:cs typeface="Arial MT"/>
              </a:rPr>
              <a:t>d</a:t>
            </a: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15"/>
              </a:spcBef>
            </a:pP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r>
              <a:rPr sz="800" spc="-50" dirty="0">
                <a:latin typeface="Verdana"/>
                <a:cs typeface="Verdana"/>
              </a:rPr>
              <a:t>7</a:t>
            </a:r>
            <a:endParaRPr sz="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800">
              <a:latin typeface="Verdana"/>
              <a:cs typeface="Verdana"/>
            </a:endParaRPr>
          </a:p>
          <a:p>
            <a:pPr marL="6985">
              <a:lnSpc>
                <a:spcPct val="100000"/>
              </a:lnSpc>
            </a:pPr>
            <a:r>
              <a:rPr sz="800" spc="-50" dirty="0">
                <a:latin typeface="Verdana"/>
                <a:cs typeface="Verdana"/>
              </a:rPr>
              <a:t>7</a:t>
            </a:r>
            <a:endParaRPr sz="800">
              <a:latin typeface="Verdana"/>
              <a:cs typeface="Verdana"/>
            </a:endParaRPr>
          </a:p>
          <a:p>
            <a:pPr marL="6985">
              <a:lnSpc>
                <a:spcPct val="100000"/>
              </a:lnSpc>
              <a:spcBef>
                <a:spcPts val="45"/>
              </a:spcBef>
            </a:pPr>
            <a:r>
              <a:rPr sz="800" spc="-50" dirty="0">
                <a:latin typeface="Arial MT"/>
                <a:cs typeface="Arial MT"/>
              </a:rPr>
              <a:t>b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1357" y="4526781"/>
            <a:ext cx="261874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445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Verdana"/>
                <a:cs typeface="Verdana"/>
              </a:rPr>
              <a:t>7AD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175" dirty="0">
                <a:latin typeface="Verdana"/>
                <a:cs typeface="Verdana"/>
              </a:rPr>
              <a:t>–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50" dirty="0">
                <a:latin typeface="Verdana"/>
                <a:cs typeface="Verdana"/>
              </a:rPr>
              <a:t>410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 </a:t>
            </a:r>
            <a:r>
              <a:rPr sz="800" spc="-85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adopted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Britain.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Romans</a:t>
            </a:r>
            <a:r>
              <a:rPr sz="800" spc="-10" dirty="0">
                <a:latin typeface="Arial MT"/>
                <a:cs typeface="Arial MT"/>
              </a:rPr>
              <a:t> uilt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roads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towns.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left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410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20700" y="745744"/>
            <a:ext cx="820419" cy="4453255"/>
            <a:chOff x="520700" y="745744"/>
            <a:chExt cx="820419" cy="4453255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5744"/>
              <a:ext cx="819912" cy="445312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2" y="1224229"/>
              <a:ext cx="421465" cy="385058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80642" y="1224229"/>
              <a:ext cx="421640" cy="3850640"/>
            </a:xfrm>
            <a:custGeom>
              <a:avLst/>
              <a:gdLst/>
              <a:ahLst/>
              <a:cxnLst/>
              <a:rect l="l" t="t" r="r" b="b"/>
              <a:pathLst>
                <a:path w="421640" h="3850640">
                  <a:moveTo>
                    <a:pt x="0" y="3639913"/>
                  </a:moveTo>
                  <a:lnTo>
                    <a:pt x="105366" y="3639913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639913"/>
                  </a:lnTo>
                  <a:lnTo>
                    <a:pt x="421465" y="3639913"/>
                  </a:lnTo>
                  <a:lnTo>
                    <a:pt x="210732" y="3850582"/>
                  </a:lnTo>
                  <a:lnTo>
                    <a:pt x="0" y="3639913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0272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361211" y="0"/>
                  </a:moveTo>
                  <a:lnTo>
                    <a:pt x="312197" y="3238"/>
                  </a:lnTo>
                  <a:lnTo>
                    <a:pt x="265187" y="12670"/>
                  </a:lnTo>
                  <a:lnTo>
                    <a:pt x="220611" y="27874"/>
                  </a:lnTo>
                  <a:lnTo>
                    <a:pt x="178901" y="48428"/>
                  </a:lnTo>
                  <a:lnTo>
                    <a:pt x="140486" y="73908"/>
                  </a:lnTo>
                  <a:lnTo>
                    <a:pt x="105796" y="103892"/>
                  </a:lnTo>
                  <a:lnTo>
                    <a:pt x="75263" y="137957"/>
                  </a:lnTo>
                  <a:lnTo>
                    <a:pt x="49316" y="175681"/>
                  </a:lnTo>
                  <a:lnTo>
                    <a:pt x="28385" y="216641"/>
                  </a:lnTo>
                  <a:lnTo>
                    <a:pt x="12902" y="260414"/>
                  </a:lnTo>
                  <a:lnTo>
                    <a:pt x="3297" y="306578"/>
                  </a:lnTo>
                  <a:lnTo>
                    <a:pt x="0" y="354710"/>
                  </a:lnTo>
                  <a:lnTo>
                    <a:pt x="3297" y="402843"/>
                  </a:lnTo>
                  <a:lnTo>
                    <a:pt x="12902" y="449007"/>
                  </a:lnTo>
                  <a:lnTo>
                    <a:pt x="28385" y="492781"/>
                  </a:lnTo>
                  <a:lnTo>
                    <a:pt x="49316" y="533741"/>
                  </a:lnTo>
                  <a:lnTo>
                    <a:pt x="75263" y="571465"/>
                  </a:lnTo>
                  <a:lnTo>
                    <a:pt x="105796" y="605530"/>
                  </a:lnTo>
                  <a:lnTo>
                    <a:pt x="140486" y="635514"/>
                  </a:lnTo>
                  <a:lnTo>
                    <a:pt x="178901" y="660994"/>
                  </a:lnTo>
                  <a:lnTo>
                    <a:pt x="220611" y="681548"/>
                  </a:lnTo>
                  <a:lnTo>
                    <a:pt x="265187" y="696752"/>
                  </a:lnTo>
                  <a:lnTo>
                    <a:pt x="312197" y="706185"/>
                  </a:lnTo>
                  <a:lnTo>
                    <a:pt x="361211" y="709423"/>
                  </a:lnTo>
                  <a:lnTo>
                    <a:pt x="410226" y="706185"/>
                  </a:lnTo>
                  <a:lnTo>
                    <a:pt x="457236" y="696752"/>
                  </a:lnTo>
                  <a:lnTo>
                    <a:pt x="501811" y="681548"/>
                  </a:lnTo>
                  <a:lnTo>
                    <a:pt x="543522" y="660994"/>
                  </a:lnTo>
                  <a:lnTo>
                    <a:pt x="581937" y="635514"/>
                  </a:lnTo>
                  <a:lnTo>
                    <a:pt x="616627" y="605530"/>
                  </a:lnTo>
                  <a:lnTo>
                    <a:pt x="647160" y="571465"/>
                  </a:lnTo>
                  <a:lnTo>
                    <a:pt x="673107" y="533741"/>
                  </a:lnTo>
                  <a:lnTo>
                    <a:pt x="694037" y="492781"/>
                  </a:lnTo>
                  <a:lnTo>
                    <a:pt x="709520" y="449007"/>
                  </a:lnTo>
                  <a:lnTo>
                    <a:pt x="719126" y="402843"/>
                  </a:lnTo>
                  <a:lnTo>
                    <a:pt x="722423" y="354710"/>
                  </a:lnTo>
                  <a:lnTo>
                    <a:pt x="719126" y="306578"/>
                  </a:lnTo>
                  <a:lnTo>
                    <a:pt x="709520" y="260414"/>
                  </a:lnTo>
                  <a:lnTo>
                    <a:pt x="694037" y="216641"/>
                  </a:lnTo>
                  <a:lnTo>
                    <a:pt x="673107" y="175681"/>
                  </a:lnTo>
                  <a:lnTo>
                    <a:pt x="647160" y="137957"/>
                  </a:lnTo>
                  <a:lnTo>
                    <a:pt x="616627" y="103892"/>
                  </a:lnTo>
                  <a:lnTo>
                    <a:pt x="581937" y="73908"/>
                  </a:lnTo>
                  <a:lnTo>
                    <a:pt x="543522" y="48428"/>
                  </a:lnTo>
                  <a:lnTo>
                    <a:pt x="501811" y="27874"/>
                  </a:lnTo>
                  <a:lnTo>
                    <a:pt x="457236" y="12670"/>
                  </a:lnTo>
                  <a:lnTo>
                    <a:pt x="410226" y="3238"/>
                  </a:lnTo>
                  <a:lnTo>
                    <a:pt x="3612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40272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0" y="354711"/>
                  </a:moveTo>
                  <a:lnTo>
                    <a:pt x="3297" y="306579"/>
                  </a:lnTo>
                  <a:lnTo>
                    <a:pt x="12902" y="260415"/>
                  </a:lnTo>
                  <a:lnTo>
                    <a:pt x="28385" y="216641"/>
                  </a:lnTo>
                  <a:lnTo>
                    <a:pt x="49316" y="175681"/>
                  </a:lnTo>
                  <a:lnTo>
                    <a:pt x="75263" y="137957"/>
                  </a:lnTo>
                  <a:lnTo>
                    <a:pt x="105796" y="103892"/>
                  </a:lnTo>
                  <a:lnTo>
                    <a:pt x="140486" y="73908"/>
                  </a:lnTo>
                  <a:lnTo>
                    <a:pt x="178901" y="48428"/>
                  </a:lnTo>
                  <a:lnTo>
                    <a:pt x="220611" y="27874"/>
                  </a:lnTo>
                  <a:lnTo>
                    <a:pt x="265187" y="12670"/>
                  </a:lnTo>
                  <a:lnTo>
                    <a:pt x="312197" y="3238"/>
                  </a:lnTo>
                  <a:lnTo>
                    <a:pt x="361211" y="0"/>
                  </a:lnTo>
                  <a:lnTo>
                    <a:pt x="410226" y="3238"/>
                  </a:lnTo>
                  <a:lnTo>
                    <a:pt x="457236" y="12670"/>
                  </a:lnTo>
                  <a:lnTo>
                    <a:pt x="501811" y="27874"/>
                  </a:lnTo>
                  <a:lnTo>
                    <a:pt x="543522" y="48428"/>
                  </a:lnTo>
                  <a:lnTo>
                    <a:pt x="581937" y="73908"/>
                  </a:lnTo>
                  <a:lnTo>
                    <a:pt x="616627" y="103892"/>
                  </a:lnTo>
                  <a:lnTo>
                    <a:pt x="647160" y="137957"/>
                  </a:lnTo>
                  <a:lnTo>
                    <a:pt x="673107" y="175681"/>
                  </a:lnTo>
                  <a:lnTo>
                    <a:pt x="694038" y="216641"/>
                  </a:lnTo>
                  <a:lnTo>
                    <a:pt x="709521" y="260415"/>
                  </a:lnTo>
                  <a:lnTo>
                    <a:pt x="719126" y="306579"/>
                  </a:lnTo>
                  <a:lnTo>
                    <a:pt x="722423" y="354711"/>
                  </a:lnTo>
                  <a:lnTo>
                    <a:pt x="719126" y="402843"/>
                  </a:lnTo>
                  <a:lnTo>
                    <a:pt x="709521" y="449007"/>
                  </a:lnTo>
                  <a:lnTo>
                    <a:pt x="694038" y="492781"/>
                  </a:lnTo>
                  <a:lnTo>
                    <a:pt x="673107" y="533741"/>
                  </a:lnTo>
                  <a:lnTo>
                    <a:pt x="647160" y="571465"/>
                  </a:lnTo>
                  <a:lnTo>
                    <a:pt x="616627" y="605530"/>
                  </a:lnTo>
                  <a:lnTo>
                    <a:pt x="581937" y="635514"/>
                  </a:lnTo>
                  <a:lnTo>
                    <a:pt x="543522" y="660994"/>
                  </a:lnTo>
                  <a:lnTo>
                    <a:pt x="501811" y="681548"/>
                  </a:lnTo>
                  <a:lnTo>
                    <a:pt x="457236" y="696752"/>
                  </a:lnTo>
                  <a:lnTo>
                    <a:pt x="410226" y="706184"/>
                  </a:lnTo>
                  <a:lnTo>
                    <a:pt x="361211" y="709422"/>
                  </a:lnTo>
                  <a:lnTo>
                    <a:pt x="312197" y="706184"/>
                  </a:lnTo>
                  <a:lnTo>
                    <a:pt x="265187" y="696752"/>
                  </a:lnTo>
                  <a:lnTo>
                    <a:pt x="220611" y="681548"/>
                  </a:lnTo>
                  <a:lnTo>
                    <a:pt x="178901" y="660994"/>
                  </a:lnTo>
                  <a:lnTo>
                    <a:pt x="140486" y="635514"/>
                  </a:lnTo>
                  <a:lnTo>
                    <a:pt x="105796" y="605530"/>
                  </a:lnTo>
                  <a:lnTo>
                    <a:pt x="75263" y="571465"/>
                  </a:lnTo>
                  <a:lnTo>
                    <a:pt x="49316" y="533741"/>
                  </a:lnTo>
                  <a:lnTo>
                    <a:pt x="28385" y="492781"/>
                  </a:lnTo>
                  <a:lnTo>
                    <a:pt x="12902" y="449007"/>
                  </a:lnTo>
                  <a:lnTo>
                    <a:pt x="3297" y="402843"/>
                  </a:lnTo>
                  <a:lnTo>
                    <a:pt x="0" y="35471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39518" y="1049050"/>
            <a:ext cx="322580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6510" marR="5080" indent="-4445">
              <a:lnSpc>
                <a:spcPct val="102499"/>
              </a:lnSpc>
              <a:spcBef>
                <a:spcPts val="75"/>
              </a:spcBef>
            </a:pPr>
            <a:r>
              <a:rPr sz="800" b="1" spc="-100" dirty="0">
                <a:solidFill>
                  <a:srgbClr val="FFFFFF"/>
                </a:solidFill>
                <a:latin typeface="Trebuchet MS"/>
                <a:cs typeface="Trebuchet MS"/>
              </a:rPr>
              <a:t>Invasion</a:t>
            </a:r>
            <a:r>
              <a:rPr sz="8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800" b="1" spc="-114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625707" y="481158"/>
            <a:ext cx="347027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55" dirty="0">
                <a:latin typeface="Verdana"/>
                <a:cs typeface="Verdana"/>
              </a:rPr>
              <a:t>MEDIEVAL</a:t>
            </a:r>
            <a:r>
              <a:rPr sz="2200" b="0" spc="30" dirty="0">
                <a:latin typeface="Verdana"/>
                <a:cs typeface="Verdana"/>
              </a:rPr>
              <a:t> </a:t>
            </a:r>
            <a:r>
              <a:rPr sz="2200" b="0" spc="105" dirty="0">
                <a:latin typeface="Verdana"/>
                <a:cs typeface="Verdana"/>
              </a:rPr>
              <a:t>MIGRATION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57663" y="999273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20700" y="5348223"/>
            <a:ext cx="1243965" cy="1764030"/>
            <a:chOff x="520700" y="5348223"/>
            <a:chExt cx="1243965" cy="1764030"/>
          </a:xfrm>
        </p:grpSpPr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0700" y="5348223"/>
              <a:ext cx="1243584" cy="176377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0700" y="5429288"/>
              <a:ext cx="1168602" cy="1682711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616672" y="5367056"/>
            <a:ext cx="7753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b="1" spc="-10" dirty="0">
                <a:latin typeface="Arial"/>
                <a:cs typeface="Arial"/>
              </a:rPr>
              <a:t>Boudicca: </a:t>
            </a:r>
            <a:r>
              <a:rPr sz="1000" b="1" spc="-90" dirty="0">
                <a:latin typeface="Arial"/>
                <a:cs typeface="Arial"/>
              </a:rPr>
              <a:t>Warrior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90" dirty="0">
                <a:latin typeface="Arial"/>
                <a:cs typeface="Arial"/>
              </a:rPr>
              <a:t>Queen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61679" y="5386317"/>
            <a:ext cx="2065020" cy="1677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2080" marR="5080" indent="-120014">
              <a:lnSpc>
                <a:spcPct val="105000"/>
              </a:lnSpc>
              <a:spcBef>
                <a:spcPts val="100"/>
              </a:spcBef>
              <a:buChar char="•"/>
              <a:tabLst>
                <a:tab pos="132080" algn="l"/>
              </a:tabLst>
            </a:pPr>
            <a:r>
              <a:rPr sz="800" spc="-50" dirty="0">
                <a:latin typeface="Arial MT"/>
                <a:cs typeface="Arial MT"/>
              </a:rPr>
              <a:t>Boudicca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Celtic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 </a:t>
            </a:r>
            <a:r>
              <a:rPr sz="800" spc="-55" dirty="0">
                <a:latin typeface="Arial MT"/>
                <a:cs typeface="Arial MT"/>
              </a:rPr>
              <a:t>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10" dirty="0">
                <a:latin typeface="Arial MT"/>
                <a:cs typeface="Arial MT"/>
              </a:rPr>
              <a:t>take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spc="-10" dirty="0">
                <a:latin typeface="Arial MT"/>
                <a:cs typeface="Arial MT"/>
              </a:rPr>
              <a:t> land.</a:t>
            </a:r>
            <a:endParaRPr sz="800">
              <a:latin typeface="Arial MT"/>
              <a:cs typeface="Arial MT"/>
            </a:endParaRPr>
          </a:p>
          <a:p>
            <a:pPr marL="132080" marR="88900" indent="-120014">
              <a:lnSpc>
                <a:spcPts val="1010"/>
              </a:lnSpc>
              <a:spcBef>
                <a:spcPts val="15"/>
              </a:spcBef>
              <a:buChar char="•"/>
              <a:tabLst>
                <a:tab pos="132080" algn="l"/>
              </a:tabLst>
            </a:pPr>
            <a:r>
              <a:rPr sz="800" spc="-100" dirty="0">
                <a:latin typeface="Arial MT"/>
                <a:cs typeface="Arial MT"/>
              </a:rPr>
              <a:t>She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successful,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her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armies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destroyed </a:t>
            </a:r>
            <a:r>
              <a:rPr sz="800" spc="-60" dirty="0">
                <a:latin typeface="Arial MT"/>
                <a:cs typeface="Arial MT"/>
              </a:rPr>
              <a:t>towns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Albans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London.</a:t>
            </a:r>
            <a:endParaRPr sz="800">
              <a:latin typeface="Arial MT"/>
              <a:cs typeface="Arial MT"/>
            </a:endParaRPr>
          </a:p>
          <a:p>
            <a:pPr marL="132080" marR="163195" indent="-120014">
              <a:lnSpc>
                <a:spcPts val="980"/>
              </a:lnSpc>
              <a:spcBef>
                <a:spcPts val="20"/>
              </a:spcBef>
              <a:buChar char="•"/>
              <a:tabLst>
                <a:tab pos="132080" algn="l"/>
              </a:tabLst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eventually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her,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ruling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next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350 </a:t>
            </a:r>
            <a:r>
              <a:rPr sz="800" spc="-10" dirty="0">
                <a:latin typeface="Arial MT"/>
                <a:cs typeface="Arial MT"/>
              </a:rPr>
              <a:t>years.</a:t>
            </a:r>
            <a:endParaRPr sz="800">
              <a:latin typeface="Arial MT"/>
              <a:cs typeface="Arial MT"/>
            </a:endParaRPr>
          </a:p>
          <a:p>
            <a:pPr marL="132715" indent="-120014">
              <a:lnSpc>
                <a:spcPct val="100000"/>
              </a:lnSpc>
              <a:spcBef>
                <a:spcPts val="15"/>
              </a:spcBef>
              <a:buChar char="•"/>
              <a:tabLst>
                <a:tab pos="132715" algn="l"/>
              </a:tabLst>
            </a:pPr>
            <a:r>
              <a:rPr sz="800" spc="-45" dirty="0">
                <a:latin typeface="Arial MT"/>
                <a:cs typeface="Arial MT"/>
              </a:rPr>
              <a:t>Although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Boudicca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centuries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ago,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we</a:t>
            </a:r>
            <a:endParaRPr sz="800">
              <a:latin typeface="Arial MT"/>
              <a:cs typeface="Arial MT"/>
            </a:endParaRPr>
          </a:p>
          <a:p>
            <a:pPr marL="132080" marR="88900">
              <a:lnSpc>
                <a:spcPct val="102499"/>
              </a:lnSpc>
              <a:spcBef>
                <a:spcPts val="25"/>
              </a:spcBef>
            </a:pPr>
            <a:r>
              <a:rPr sz="800" dirty="0">
                <a:latin typeface="Arial MT"/>
                <a:cs typeface="Arial MT"/>
              </a:rPr>
              <a:t>are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piece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together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looked like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sources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surviving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time.</a:t>
            </a:r>
            <a:endParaRPr sz="800">
              <a:latin typeface="Arial MT"/>
              <a:cs typeface="Arial MT"/>
            </a:endParaRPr>
          </a:p>
          <a:p>
            <a:pPr marL="132080" marR="187325" indent="-120014">
              <a:lnSpc>
                <a:spcPct val="103699"/>
              </a:lnSpc>
              <a:spcBef>
                <a:spcPts val="10"/>
              </a:spcBef>
              <a:buChar char="•"/>
              <a:tabLst>
                <a:tab pos="132080" algn="l"/>
              </a:tabLst>
            </a:pPr>
            <a:r>
              <a:rPr sz="800" spc="-20" dirty="0">
                <a:latin typeface="Arial MT"/>
                <a:cs typeface="Arial MT"/>
              </a:rPr>
              <a:t>Her </a:t>
            </a:r>
            <a:r>
              <a:rPr sz="800" spc="-40" dirty="0">
                <a:latin typeface="Arial MT"/>
                <a:cs typeface="Arial MT"/>
              </a:rPr>
              <a:t>soldiers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painted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themselves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blue </a:t>
            </a:r>
            <a:r>
              <a:rPr sz="800" spc="-60" dirty="0">
                <a:latin typeface="Arial MT"/>
                <a:cs typeface="Arial MT"/>
              </a:rPr>
              <a:t>symbols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make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themselves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seem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more </a:t>
            </a:r>
            <a:r>
              <a:rPr sz="800" spc="-10" dirty="0">
                <a:latin typeface="Arial MT"/>
                <a:cs typeface="Arial MT"/>
              </a:rPr>
              <a:t>frightening.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01997" y="1194544"/>
            <a:ext cx="2742565" cy="648335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196850">
              <a:lnSpc>
                <a:spcPct val="100000"/>
              </a:lnSpc>
              <a:spcBef>
                <a:spcPts val="894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romans</a:t>
            </a:r>
            <a:r>
              <a:rPr sz="1400" spc="-110" dirty="0">
                <a:latin typeface="Trebuchet MS"/>
                <a:cs typeface="Trebuchet MS"/>
              </a:rPr>
              <a:t> invade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  <a:p>
            <a:pPr marL="12700" marR="5080" indent="57150">
              <a:lnSpc>
                <a:spcPct val="105000"/>
              </a:lnSpc>
              <a:spcBef>
                <a:spcPts val="409"/>
              </a:spcBef>
            </a:pPr>
            <a:r>
              <a:rPr sz="800" spc="-30" dirty="0">
                <a:latin typeface="Verdana"/>
                <a:cs typeface="Verdana"/>
              </a:rPr>
              <a:t>UGUST </a:t>
            </a:r>
            <a:r>
              <a:rPr sz="800" dirty="0">
                <a:latin typeface="Verdana"/>
                <a:cs typeface="Verdana"/>
              </a:rPr>
              <a:t>55</a:t>
            </a:r>
            <a:r>
              <a:rPr sz="800" spc="-10" dirty="0">
                <a:latin typeface="Verdana"/>
                <a:cs typeface="Verdana"/>
              </a:rPr>
              <a:t> BC: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Julius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Caesar</a:t>
            </a:r>
            <a:r>
              <a:rPr sz="800" spc="-10" dirty="0">
                <a:latin typeface="Arial MT"/>
                <a:cs typeface="Arial MT"/>
              </a:rPr>
              <a:t> attempted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invade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time.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37889" y="5166919"/>
            <a:ext cx="23641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BRITISH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people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fight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75" dirty="0">
                <a:latin typeface="Trebuchet MS"/>
                <a:cs typeface="Trebuchet MS"/>
              </a:rPr>
              <a:t>back?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774748" y="424232"/>
            <a:ext cx="28841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romans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want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10" dirty="0">
                <a:latin typeface="Trebuchet MS"/>
                <a:cs typeface="Trebuchet MS"/>
              </a:rPr>
              <a:t> invade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673134" y="1466648"/>
            <a:ext cx="1398905" cy="4552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2240" marR="5080" indent="-130175">
              <a:lnSpc>
                <a:spcPct val="101400"/>
              </a:lnSpc>
              <a:spcBef>
                <a:spcPts val="75"/>
              </a:spcBef>
            </a:pPr>
            <a:r>
              <a:rPr sz="1400" spc="-360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BRITAIN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85" dirty="0">
                <a:latin typeface="Trebuchet MS"/>
                <a:cs typeface="Trebuchet MS"/>
              </a:rPr>
              <a:t>GET</a:t>
            </a:r>
            <a:r>
              <a:rPr sz="1400" spc="500" dirty="0">
                <a:latin typeface="Trebuchet MS"/>
                <a:cs typeface="Trebuchet MS"/>
              </a:rPr>
              <a:t> </a:t>
            </a:r>
            <a:r>
              <a:rPr sz="1400" spc="-290" dirty="0">
                <a:latin typeface="Trebuchet MS"/>
                <a:cs typeface="Trebuchet MS"/>
              </a:rPr>
              <a:t>FROM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90" dirty="0">
                <a:latin typeface="Trebuchet MS"/>
                <a:cs typeface="Trebuchet MS"/>
              </a:rPr>
              <a:t>ROMANS?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29" name="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920988" y="1772920"/>
            <a:ext cx="853440" cy="856488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8681900" y="2505993"/>
            <a:ext cx="1332230" cy="653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1115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12700" marR="5080" indent="-1270" algn="ctr">
              <a:lnSpc>
                <a:spcPts val="1010"/>
              </a:lnSpc>
              <a:spcBef>
                <a:spcPts val="15"/>
              </a:spcBef>
            </a:pPr>
            <a:r>
              <a:rPr sz="800" spc="-55" dirty="0">
                <a:latin typeface="Arial MT"/>
                <a:cs typeface="Arial MT"/>
              </a:rPr>
              <a:t>Aqueducts,</a:t>
            </a:r>
            <a:r>
              <a:rPr sz="800" dirty="0">
                <a:latin typeface="Arial MT"/>
                <a:cs typeface="Arial MT"/>
              </a:rPr>
              <a:t> water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fountains, </a:t>
            </a:r>
            <a:r>
              <a:rPr sz="800" spc="-20" dirty="0">
                <a:latin typeface="Arial MT"/>
                <a:cs typeface="Arial MT"/>
              </a:rPr>
              <a:t>public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baths,</a:t>
            </a:r>
            <a:r>
              <a:rPr sz="800" spc="-10" dirty="0">
                <a:latin typeface="Arial MT"/>
                <a:cs typeface="Arial MT"/>
              </a:rPr>
              <a:t> medical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ts val="980"/>
              </a:lnSpc>
              <a:spcBef>
                <a:spcPts val="20"/>
              </a:spcBef>
            </a:pPr>
            <a:r>
              <a:rPr sz="800" spc="-30" dirty="0">
                <a:latin typeface="Arial MT"/>
                <a:cs typeface="Arial MT"/>
              </a:rPr>
              <a:t>knowledge,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sewers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central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heating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systems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1" name="object 3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039859" y="3202432"/>
            <a:ext cx="615696" cy="615696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8737586" y="3850125"/>
            <a:ext cx="1219200" cy="4064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2984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 H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ct val="102499"/>
              </a:lnSpc>
              <a:spcBef>
                <a:spcPts val="25"/>
              </a:spcBef>
            </a:pPr>
            <a:r>
              <a:rPr sz="800" spc="-65" dirty="0">
                <a:latin typeface="Arial MT"/>
                <a:cs typeface="Arial MT"/>
              </a:rPr>
              <a:t>Stone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roads,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flats, </a:t>
            </a:r>
            <a:r>
              <a:rPr sz="800" spc="-20" dirty="0">
                <a:latin typeface="Arial MT"/>
                <a:cs typeface="Arial MT"/>
              </a:rPr>
              <a:t>villas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towns.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3" name="object 3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039859" y="4299711"/>
            <a:ext cx="615696" cy="615695"/>
          </a:xfrm>
          <a:prstGeom prst="rect">
            <a:avLst/>
          </a:prstGeom>
        </p:spPr>
      </p:pic>
      <p:sp>
        <p:nvSpPr>
          <p:cNvPr id="34" name="object 34"/>
          <p:cNvSpPr txBox="1"/>
          <p:nvPr/>
        </p:nvSpPr>
        <p:spPr>
          <a:xfrm>
            <a:off x="8703295" y="4932201"/>
            <a:ext cx="1336040" cy="653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8575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Y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ts val="1010"/>
              </a:lnSpc>
              <a:spcBef>
                <a:spcPts val="15"/>
              </a:spcBef>
            </a:pPr>
            <a:r>
              <a:rPr sz="800" spc="-45" dirty="0">
                <a:latin typeface="Arial MT"/>
                <a:cs typeface="Arial MT"/>
              </a:rPr>
              <a:t>Law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good </a:t>
            </a:r>
            <a:r>
              <a:rPr sz="800" spc="-35" dirty="0">
                <a:latin typeface="Arial MT"/>
                <a:cs typeface="Arial MT"/>
              </a:rPr>
              <a:t>education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system: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Latin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ts val="980"/>
              </a:lnSpc>
              <a:spcBef>
                <a:spcPts val="20"/>
              </a:spcBef>
            </a:pPr>
            <a:r>
              <a:rPr sz="800" spc="-25" dirty="0">
                <a:latin typeface="Arial MT"/>
                <a:cs typeface="Arial MT"/>
              </a:rPr>
              <a:t>language,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roman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numerals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writing.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690408" y="6331198"/>
            <a:ext cx="1314450" cy="53467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111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D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ct val="103800"/>
              </a:lnSpc>
              <a:spcBef>
                <a:spcPts val="15"/>
              </a:spcBef>
            </a:pPr>
            <a:r>
              <a:rPr sz="800" spc="-30" dirty="0">
                <a:latin typeface="Arial MT"/>
                <a:cs typeface="Arial MT"/>
              </a:rPr>
              <a:t>Carrots,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grapes,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apples,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leeks,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radishes,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peas,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celery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turnips.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6" name="object 3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039859" y="5643879"/>
            <a:ext cx="615696" cy="615695"/>
          </a:xfrm>
          <a:prstGeom prst="rect">
            <a:avLst/>
          </a:prstGeom>
        </p:spPr>
      </p:pic>
      <p:graphicFrame>
        <p:nvGraphicFramePr>
          <p:cNvPr id="37" name="object 37"/>
          <p:cNvGraphicFramePr>
            <a:graphicFrameLocks noGrp="1"/>
          </p:cNvGraphicFramePr>
          <p:nvPr/>
        </p:nvGraphicFramePr>
        <p:xfrm>
          <a:off x="3836320" y="5545982"/>
          <a:ext cx="4766310" cy="14966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9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7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0985">
                <a:tc gridSpan="2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EE3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2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INVASION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Taking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using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violence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armed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force,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10" dirty="0">
                          <a:latin typeface="Arial MT"/>
                          <a:cs typeface="Arial MT"/>
                        </a:rPr>
                        <a:t>such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soldiers.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2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EMPIRE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group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countries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all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ruled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by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one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powerful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person.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2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800" b="1" spc="-20" dirty="0">
                          <a:latin typeface="Arial"/>
                          <a:cs typeface="Arial"/>
                        </a:rPr>
                        <a:t>CELT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name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lived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Britain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before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5" dirty="0">
                          <a:latin typeface="Arial MT"/>
                          <a:cs typeface="Arial MT"/>
                        </a:rPr>
                        <a:t>Romans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invaded.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2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b="1" spc="-20" dirty="0">
                          <a:latin typeface="Arial"/>
                          <a:cs typeface="Arial"/>
                        </a:rPr>
                        <a:t>SETTLEMENT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place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people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decide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stay,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develop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community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location.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8" name="object 3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099052" y="1574800"/>
            <a:ext cx="4352544" cy="2913888"/>
          </a:xfrm>
          <a:prstGeom prst="rect">
            <a:avLst/>
          </a:prstGeom>
        </p:spPr>
      </p:pic>
      <p:sp>
        <p:nvSpPr>
          <p:cNvPr id="39" name="object 39"/>
          <p:cNvSpPr txBox="1"/>
          <p:nvPr/>
        </p:nvSpPr>
        <p:spPr>
          <a:xfrm>
            <a:off x="5277108" y="1341680"/>
            <a:ext cx="1993264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big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20" dirty="0">
                <a:latin typeface="Trebuchet MS"/>
                <a:cs typeface="Trebuchet MS"/>
              </a:rPr>
              <a:t>roman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5" dirty="0">
                <a:latin typeface="Trebuchet MS"/>
                <a:cs typeface="Trebuchet MS"/>
              </a:rPr>
              <a:t>empire?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3690620" y="1535175"/>
            <a:ext cx="1731645" cy="3179445"/>
            <a:chOff x="3690620" y="1535175"/>
            <a:chExt cx="1731645" cy="3179445"/>
          </a:xfrm>
        </p:grpSpPr>
        <p:pic>
          <p:nvPicPr>
            <p:cNvPr id="41" name="object 4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971036" y="2864103"/>
              <a:ext cx="1450848" cy="179527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045966" y="2943021"/>
              <a:ext cx="1300734" cy="1637483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690620" y="1535175"/>
              <a:ext cx="1048512" cy="3179064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60724" y="1626615"/>
              <a:ext cx="908303" cy="2996183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5080561" y="4545127"/>
            <a:ext cx="22904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romans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leave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918903" y="4849869"/>
            <a:ext cx="4605655" cy="662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4400"/>
              </a:lnSpc>
              <a:spcBef>
                <a:spcPts val="10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30" dirty="0">
                <a:latin typeface="Arial MT"/>
                <a:cs typeface="Arial MT"/>
              </a:rPr>
              <a:t> around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410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rival </a:t>
            </a:r>
            <a:r>
              <a:rPr sz="800" spc="-65" dirty="0">
                <a:latin typeface="Arial MT"/>
                <a:cs typeface="Arial MT"/>
              </a:rPr>
              <a:t>communities,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constantly </a:t>
            </a:r>
            <a:r>
              <a:rPr sz="800" spc="-25" dirty="0">
                <a:latin typeface="Arial MT"/>
                <a:cs typeface="Arial MT"/>
              </a:rPr>
              <a:t>having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10" dirty="0">
                <a:latin typeface="Arial MT"/>
                <a:cs typeface="Arial MT"/>
              </a:rPr>
              <a:t>withdraw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soldiers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to fight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 </a:t>
            </a:r>
            <a:r>
              <a:rPr sz="800" spc="-8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mainland.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410AD,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soldiers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left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never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return,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leaving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nobility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quickly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realise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getting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protection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even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though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paying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taxes.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nobility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threw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tax</a:t>
            </a:r>
            <a:r>
              <a:rPr sz="800" spc="-10" dirty="0">
                <a:latin typeface="Arial MT"/>
                <a:cs typeface="Arial MT"/>
              </a:rPr>
              <a:t> collectors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dirty="0">
                <a:latin typeface="Arial MT"/>
                <a:cs typeface="Arial MT"/>
              </a:rPr>
              <a:t>fully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embraced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new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remnants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Roman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Britain,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until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Saxons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arrived.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4216881" y="657910"/>
            <a:ext cx="2129790" cy="676275"/>
            <a:chOff x="4216881" y="657910"/>
            <a:chExt cx="2129790" cy="676275"/>
          </a:xfrm>
        </p:grpSpPr>
        <p:sp>
          <p:nvSpPr>
            <p:cNvPr id="48" name="object 48"/>
            <p:cNvSpPr/>
            <p:nvPr/>
          </p:nvSpPr>
          <p:spPr>
            <a:xfrm>
              <a:off x="422640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3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C2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422640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4587906" y="750345"/>
            <a:ext cx="1409065" cy="4648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 algn="ctr">
              <a:lnSpc>
                <a:spcPct val="86700"/>
              </a:lnSpc>
              <a:spcBef>
                <a:spcPts val="22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angry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helping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battle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revenge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6116062" y="657910"/>
            <a:ext cx="2129790" cy="676275"/>
            <a:chOff x="6116062" y="657910"/>
            <a:chExt cx="2129790" cy="676275"/>
          </a:xfrm>
        </p:grpSpPr>
        <p:sp>
          <p:nvSpPr>
            <p:cNvPr id="52" name="object 52"/>
            <p:cNvSpPr/>
            <p:nvPr/>
          </p:nvSpPr>
          <p:spPr>
            <a:xfrm>
              <a:off x="6125587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3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125587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6524859" y="698530"/>
            <a:ext cx="1334135" cy="5651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1270" algn="ctr">
              <a:lnSpc>
                <a:spcPct val="85600"/>
              </a:lnSpc>
              <a:spcBef>
                <a:spcPts val="235"/>
              </a:spcBef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resources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copper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silver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gold.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 </a:t>
            </a:r>
            <a:r>
              <a:rPr sz="800" spc="-35" dirty="0">
                <a:latin typeface="Arial MT"/>
                <a:cs typeface="Arial MT"/>
              </a:rPr>
              <a:t>make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richer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continue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fight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battles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around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8015488" y="658157"/>
            <a:ext cx="2129155" cy="675640"/>
            <a:chOff x="8015488" y="658157"/>
            <a:chExt cx="2129155" cy="675640"/>
          </a:xfrm>
        </p:grpSpPr>
        <p:sp>
          <p:nvSpPr>
            <p:cNvPr id="56" name="object 56"/>
            <p:cNvSpPr/>
            <p:nvPr/>
          </p:nvSpPr>
          <p:spPr>
            <a:xfrm>
              <a:off x="802476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4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66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802476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8379059" y="698530"/>
            <a:ext cx="1425575" cy="5651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6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needed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have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continue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 </a:t>
            </a:r>
            <a:r>
              <a:rPr sz="800" spc="-40" dirty="0">
                <a:latin typeface="Arial MT"/>
                <a:cs typeface="Arial MT"/>
              </a:rPr>
              <a:t>campaigns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around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world, </a:t>
            </a:r>
            <a:r>
              <a:rPr sz="800" spc="-25" dirty="0">
                <a:latin typeface="Arial MT"/>
                <a:cs typeface="Arial MT"/>
              </a:rPr>
              <a:t>everywhere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conquered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took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armies.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5744"/>
            <a:ext cx="820419" cy="4453255"/>
            <a:chOff x="520700" y="745744"/>
            <a:chExt cx="820419" cy="44532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5744"/>
              <a:ext cx="819912" cy="445312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2" y="1224229"/>
              <a:ext cx="421465" cy="385058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2" y="1224229"/>
              <a:ext cx="421640" cy="3850640"/>
            </a:xfrm>
            <a:custGeom>
              <a:avLst/>
              <a:gdLst/>
              <a:ahLst/>
              <a:cxnLst/>
              <a:rect l="l" t="t" r="r" b="b"/>
              <a:pathLst>
                <a:path w="421640" h="3850640">
                  <a:moveTo>
                    <a:pt x="0" y="3639913"/>
                  </a:moveTo>
                  <a:lnTo>
                    <a:pt x="105366" y="3639913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639913"/>
                  </a:lnTo>
                  <a:lnTo>
                    <a:pt x="421465" y="3639913"/>
                  </a:lnTo>
                  <a:lnTo>
                    <a:pt x="210732" y="3850582"/>
                  </a:lnTo>
                  <a:lnTo>
                    <a:pt x="0" y="3639913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0272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361211" y="0"/>
                  </a:moveTo>
                  <a:lnTo>
                    <a:pt x="312197" y="3238"/>
                  </a:lnTo>
                  <a:lnTo>
                    <a:pt x="265187" y="12670"/>
                  </a:lnTo>
                  <a:lnTo>
                    <a:pt x="220611" y="27874"/>
                  </a:lnTo>
                  <a:lnTo>
                    <a:pt x="178901" y="48428"/>
                  </a:lnTo>
                  <a:lnTo>
                    <a:pt x="140486" y="73908"/>
                  </a:lnTo>
                  <a:lnTo>
                    <a:pt x="105796" y="103892"/>
                  </a:lnTo>
                  <a:lnTo>
                    <a:pt x="75263" y="137957"/>
                  </a:lnTo>
                  <a:lnTo>
                    <a:pt x="49316" y="175681"/>
                  </a:lnTo>
                  <a:lnTo>
                    <a:pt x="28385" y="216641"/>
                  </a:lnTo>
                  <a:lnTo>
                    <a:pt x="12902" y="260414"/>
                  </a:lnTo>
                  <a:lnTo>
                    <a:pt x="3297" y="306578"/>
                  </a:lnTo>
                  <a:lnTo>
                    <a:pt x="0" y="354710"/>
                  </a:lnTo>
                  <a:lnTo>
                    <a:pt x="3297" y="402843"/>
                  </a:lnTo>
                  <a:lnTo>
                    <a:pt x="12902" y="449007"/>
                  </a:lnTo>
                  <a:lnTo>
                    <a:pt x="28385" y="492781"/>
                  </a:lnTo>
                  <a:lnTo>
                    <a:pt x="49316" y="533741"/>
                  </a:lnTo>
                  <a:lnTo>
                    <a:pt x="75263" y="571465"/>
                  </a:lnTo>
                  <a:lnTo>
                    <a:pt x="105796" y="605530"/>
                  </a:lnTo>
                  <a:lnTo>
                    <a:pt x="140486" y="635514"/>
                  </a:lnTo>
                  <a:lnTo>
                    <a:pt x="178901" y="660994"/>
                  </a:lnTo>
                  <a:lnTo>
                    <a:pt x="220611" y="681548"/>
                  </a:lnTo>
                  <a:lnTo>
                    <a:pt x="265187" y="696752"/>
                  </a:lnTo>
                  <a:lnTo>
                    <a:pt x="312197" y="706185"/>
                  </a:lnTo>
                  <a:lnTo>
                    <a:pt x="361211" y="709423"/>
                  </a:lnTo>
                  <a:lnTo>
                    <a:pt x="410226" y="706185"/>
                  </a:lnTo>
                  <a:lnTo>
                    <a:pt x="457236" y="696752"/>
                  </a:lnTo>
                  <a:lnTo>
                    <a:pt x="501811" y="681548"/>
                  </a:lnTo>
                  <a:lnTo>
                    <a:pt x="543522" y="660994"/>
                  </a:lnTo>
                  <a:lnTo>
                    <a:pt x="581937" y="635514"/>
                  </a:lnTo>
                  <a:lnTo>
                    <a:pt x="616627" y="605530"/>
                  </a:lnTo>
                  <a:lnTo>
                    <a:pt x="647160" y="571465"/>
                  </a:lnTo>
                  <a:lnTo>
                    <a:pt x="673107" y="533741"/>
                  </a:lnTo>
                  <a:lnTo>
                    <a:pt x="694037" y="492781"/>
                  </a:lnTo>
                  <a:lnTo>
                    <a:pt x="709520" y="449007"/>
                  </a:lnTo>
                  <a:lnTo>
                    <a:pt x="719126" y="402843"/>
                  </a:lnTo>
                  <a:lnTo>
                    <a:pt x="722423" y="354710"/>
                  </a:lnTo>
                  <a:lnTo>
                    <a:pt x="719126" y="306578"/>
                  </a:lnTo>
                  <a:lnTo>
                    <a:pt x="709520" y="260414"/>
                  </a:lnTo>
                  <a:lnTo>
                    <a:pt x="694037" y="216641"/>
                  </a:lnTo>
                  <a:lnTo>
                    <a:pt x="673107" y="175681"/>
                  </a:lnTo>
                  <a:lnTo>
                    <a:pt x="647160" y="137957"/>
                  </a:lnTo>
                  <a:lnTo>
                    <a:pt x="616627" y="103892"/>
                  </a:lnTo>
                  <a:lnTo>
                    <a:pt x="581937" y="73908"/>
                  </a:lnTo>
                  <a:lnTo>
                    <a:pt x="543522" y="48428"/>
                  </a:lnTo>
                  <a:lnTo>
                    <a:pt x="501811" y="27874"/>
                  </a:lnTo>
                  <a:lnTo>
                    <a:pt x="457236" y="12670"/>
                  </a:lnTo>
                  <a:lnTo>
                    <a:pt x="410226" y="3238"/>
                  </a:lnTo>
                  <a:lnTo>
                    <a:pt x="3612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2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0" y="354711"/>
                  </a:moveTo>
                  <a:lnTo>
                    <a:pt x="3297" y="306579"/>
                  </a:lnTo>
                  <a:lnTo>
                    <a:pt x="12902" y="260415"/>
                  </a:lnTo>
                  <a:lnTo>
                    <a:pt x="28385" y="216641"/>
                  </a:lnTo>
                  <a:lnTo>
                    <a:pt x="49316" y="175681"/>
                  </a:lnTo>
                  <a:lnTo>
                    <a:pt x="75263" y="137957"/>
                  </a:lnTo>
                  <a:lnTo>
                    <a:pt x="105796" y="103892"/>
                  </a:lnTo>
                  <a:lnTo>
                    <a:pt x="140486" y="73908"/>
                  </a:lnTo>
                  <a:lnTo>
                    <a:pt x="178901" y="48428"/>
                  </a:lnTo>
                  <a:lnTo>
                    <a:pt x="220611" y="27874"/>
                  </a:lnTo>
                  <a:lnTo>
                    <a:pt x="265187" y="12670"/>
                  </a:lnTo>
                  <a:lnTo>
                    <a:pt x="312197" y="3238"/>
                  </a:lnTo>
                  <a:lnTo>
                    <a:pt x="361211" y="0"/>
                  </a:lnTo>
                  <a:lnTo>
                    <a:pt x="410226" y="3238"/>
                  </a:lnTo>
                  <a:lnTo>
                    <a:pt x="457236" y="12670"/>
                  </a:lnTo>
                  <a:lnTo>
                    <a:pt x="501811" y="27874"/>
                  </a:lnTo>
                  <a:lnTo>
                    <a:pt x="543522" y="48428"/>
                  </a:lnTo>
                  <a:lnTo>
                    <a:pt x="581937" y="73908"/>
                  </a:lnTo>
                  <a:lnTo>
                    <a:pt x="616627" y="103892"/>
                  </a:lnTo>
                  <a:lnTo>
                    <a:pt x="647160" y="137957"/>
                  </a:lnTo>
                  <a:lnTo>
                    <a:pt x="673107" y="175681"/>
                  </a:lnTo>
                  <a:lnTo>
                    <a:pt x="694038" y="216641"/>
                  </a:lnTo>
                  <a:lnTo>
                    <a:pt x="709521" y="260415"/>
                  </a:lnTo>
                  <a:lnTo>
                    <a:pt x="719126" y="306579"/>
                  </a:lnTo>
                  <a:lnTo>
                    <a:pt x="722423" y="354711"/>
                  </a:lnTo>
                  <a:lnTo>
                    <a:pt x="719126" y="402843"/>
                  </a:lnTo>
                  <a:lnTo>
                    <a:pt x="709521" y="449007"/>
                  </a:lnTo>
                  <a:lnTo>
                    <a:pt x="694038" y="492781"/>
                  </a:lnTo>
                  <a:lnTo>
                    <a:pt x="673107" y="533741"/>
                  </a:lnTo>
                  <a:lnTo>
                    <a:pt x="647160" y="571465"/>
                  </a:lnTo>
                  <a:lnTo>
                    <a:pt x="616627" y="605530"/>
                  </a:lnTo>
                  <a:lnTo>
                    <a:pt x="581937" y="635514"/>
                  </a:lnTo>
                  <a:lnTo>
                    <a:pt x="543522" y="660994"/>
                  </a:lnTo>
                  <a:lnTo>
                    <a:pt x="501811" y="681548"/>
                  </a:lnTo>
                  <a:lnTo>
                    <a:pt x="457236" y="696752"/>
                  </a:lnTo>
                  <a:lnTo>
                    <a:pt x="410226" y="706184"/>
                  </a:lnTo>
                  <a:lnTo>
                    <a:pt x="361211" y="709422"/>
                  </a:lnTo>
                  <a:lnTo>
                    <a:pt x="312197" y="706184"/>
                  </a:lnTo>
                  <a:lnTo>
                    <a:pt x="265187" y="696752"/>
                  </a:lnTo>
                  <a:lnTo>
                    <a:pt x="220611" y="681548"/>
                  </a:lnTo>
                  <a:lnTo>
                    <a:pt x="178901" y="660994"/>
                  </a:lnTo>
                  <a:lnTo>
                    <a:pt x="140486" y="635514"/>
                  </a:lnTo>
                  <a:lnTo>
                    <a:pt x="105796" y="605530"/>
                  </a:lnTo>
                  <a:lnTo>
                    <a:pt x="75263" y="571465"/>
                  </a:lnTo>
                  <a:lnTo>
                    <a:pt x="49316" y="533741"/>
                  </a:lnTo>
                  <a:lnTo>
                    <a:pt x="28385" y="492781"/>
                  </a:lnTo>
                  <a:lnTo>
                    <a:pt x="12902" y="449007"/>
                  </a:lnTo>
                  <a:lnTo>
                    <a:pt x="3297" y="402843"/>
                  </a:lnTo>
                  <a:lnTo>
                    <a:pt x="0" y="35471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30238" y="1042449"/>
            <a:ext cx="343535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7780" marR="5080" indent="-5715">
              <a:lnSpc>
                <a:spcPts val="1010"/>
              </a:lnSpc>
              <a:spcBef>
                <a:spcPts val="190"/>
              </a:spcBef>
            </a:pPr>
            <a:r>
              <a:rPr sz="900" b="1" spc="-130" dirty="0">
                <a:solidFill>
                  <a:srgbClr val="FFFFFF"/>
                </a:solidFill>
                <a:latin typeface="Trebuchet MS"/>
                <a:cs typeface="Trebuchet MS"/>
              </a:rPr>
              <a:t>Invasion</a:t>
            </a:r>
            <a:r>
              <a:rPr sz="9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b="1" spc="-14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25707" y="481158"/>
            <a:ext cx="347027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55" dirty="0">
                <a:latin typeface="Verdana"/>
                <a:cs typeface="Verdana"/>
              </a:rPr>
              <a:t>MEDIEVAL</a:t>
            </a:r>
            <a:r>
              <a:rPr sz="2200" b="0" spc="30" dirty="0">
                <a:latin typeface="Verdana"/>
                <a:cs typeface="Verdana"/>
              </a:rPr>
              <a:t> </a:t>
            </a:r>
            <a:r>
              <a:rPr sz="2200" b="0" spc="105" dirty="0">
                <a:latin typeface="Verdana"/>
                <a:cs typeface="Verdana"/>
              </a:rPr>
              <a:t>MIGRATION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20181" y="5385344"/>
            <a:ext cx="6635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b="1" spc="-150" dirty="0">
                <a:latin typeface="Arial"/>
                <a:cs typeface="Arial"/>
              </a:rPr>
              <a:t>ALFRED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b="1" spc="-155" dirty="0">
                <a:latin typeface="Arial"/>
                <a:cs typeface="Arial"/>
              </a:rPr>
              <a:t>THE</a:t>
            </a:r>
            <a:r>
              <a:rPr sz="1000" b="1" spc="-10" dirty="0">
                <a:latin typeface="Arial"/>
                <a:cs typeface="Arial"/>
              </a:rPr>
              <a:t> GREAT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60865" y="5444265"/>
            <a:ext cx="2188210" cy="167132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32080" marR="5080" indent="-120014" algn="just">
              <a:lnSpc>
                <a:spcPct val="103699"/>
              </a:lnSpc>
              <a:spcBef>
                <a:spcPts val="65"/>
              </a:spcBef>
              <a:buChar char="•"/>
              <a:tabLst>
                <a:tab pos="132080" algn="l"/>
              </a:tabLst>
            </a:pP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AD</a:t>
            </a:r>
            <a:r>
              <a:rPr sz="800" dirty="0">
                <a:latin typeface="Arial MT"/>
                <a:cs typeface="Arial MT"/>
              </a:rPr>
              <a:t> 865,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Vikings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returned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England,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but</a:t>
            </a:r>
            <a:r>
              <a:rPr sz="800" spc="-10" dirty="0">
                <a:latin typeface="Arial MT"/>
                <a:cs typeface="Arial MT"/>
              </a:rPr>
              <a:t> instead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raiding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conquer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land.</a:t>
            </a:r>
            <a:endParaRPr sz="800">
              <a:latin typeface="Arial MT"/>
              <a:cs typeface="Arial MT"/>
            </a:endParaRPr>
          </a:p>
          <a:p>
            <a:pPr marL="132080" marR="5080" indent="-120014" algn="just">
              <a:lnSpc>
                <a:spcPct val="103800"/>
              </a:lnSpc>
              <a:spcBef>
                <a:spcPts val="10"/>
              </a:spcBef>
              <a:buChar char="•"/>
              <a:tabLst>
                <a:tab pos="132080" algn="l"/>
              </a:tabLst>
            </a:pPr>
            <a:r>
              <a:rPr sz="800" dirty="0">
                <a:latin typeface="Arial MT"/>
                <a:cs typeface="Arial MT"/>
              </a:rPr>
              <a:t>By 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874,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 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successfully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kingdoms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Northumbria,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East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Anglia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most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Mercia.</a:t>
            </a:r>
            <a:endParaRPr sz="800">
              <a:latin typeface="Arial MT"/>
              <a:cs typeface="Arial MT"/>
            </a:endParaRPr>
          </a:p>
          <a:p>
            <a:pPr marL="132080" marR="5715" indent="-120014" algn="just">
              <a:lnSpc>
                <a:spcPct val="102499"/>
              </a:lnSpc>
              <a:spcBef>
                <a:spcPts val="25"/>
              </a:spcBef>
              <a:buChar char="•"/>
              <a:tabLst>
                <a:tab pos="132080" algn="l"/>
              </a:tabLst>
            </a:pPr>
            <a:r>
              <a:rPr sz="800" spc="-20" dirty="0">
                <a:latin typeface="Arial MT"/>
                <a:cs typeface="Arial MT"/>
              </a:rPr>
              <a:t>Wessex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 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last </a:t>
            </a:r>
            <a:r>
              <a:rPr sz="800" spc="-20" dirty="0">
                <a:latin typeface="Arial MT"/>
                <a:cs typeface="Arial MT"/>
              </a:rPr>
              <a:t>remaining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kingdom,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ruled over</a:t>
            </a:r>
            <a:r>
              <a:rPr sz="800" dirty="0">
                <a:latin typeface="Arial MT"/>
                <a:cs typeface="Arial MT"/>
              </a:rPr>
              <a:t> 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Alfred.</a:t>
            </a:r>
            <a:endParaRPr sz="800">
              <a:latin typeface="Arial MT"/>
              <a:cs typeface="Arial MT"/>
            </a:endParaRPr>
          </a:p>
          <a:p>
            <a:pPr marL="132080" marR="5715" indent="-120014" algn="just">
              <a:lnSpc>
                <a:spcPct val="104400"/>
              </a:lnSpc>
              <a:spcBef>
                <a:spcPts val="5"/>
              </a:spcBef>
              <a:buChar char="•"/>
              <a:tabLst>
                <a:tab pos="132080" algn="l"/>
              </a:tabLst>
            </a:pPr>
            <a:r>
              <a:rPr sz="800" spc="-35" dirty="0">
                <a:latin typeface="Arial MT"/>
                <a:cs typeface="Arial MT"/>
              </a:rPr>
              <a:t>Although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Alfred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Vikings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many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times,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them.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Instead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agreement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signed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10" dirty="0">
                <a:latin typeface="Arial MT"/>
                <a:cs typeface="Arial MT"/>
              </a:rPr>
              <a:t> allowed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Vikings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remain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East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England,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where </a:t>
            </a:r>
            <a:r>
              <a:rPr sz="800" spc="-25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ruled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under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Danelaw.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13837" y="1295960"/>
            <a:ext cx="2851150" cy="2503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7955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Vikings</a:t>
            </a:r>
            <a:r>
              <a:rPr sz="1400" spc="-110" dirty="0">
                <a:latin typeface="Trebuchet MS"/>
                <a:cs typeface="Trebuchet MS"/>
              </a:rPr>
              <a:t> invade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  <a:p>
            <a:pPr marL="24130">
              <a:lnSpc>
                <a:spcPct val="100000"/>
              </a:lnSpc>
              <a:spcBef>
                <a:spcPts val="620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700: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begins.</a:t>
            </a:r>
            <a:endParaRPr sz="800">
              <a:latin typeface="Arial MT"/>
              <a:cs typeface="Arial MT"/>
            </a:endParaRPr>
          </a:p>
          <a:p>
            <a:pPr marL="13335" marR="5080">
              <a:lnSpc>
                <a:spcPct val="105000"/>
              </a:lnSpc>
              <a:spcBef>
                <a:spcPts val="770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793: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invasion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Vikings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raided </a:t>
            </a:r>
            <a:r>
              <a:rPr sz="800" spc="-50" dirty="0">
                <a:latin typeface="Arial MT"/>
                <a:cs typeface="Arial MT"/>
              </a:rPr>
              <a:t>monasteries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coast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including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Lindisfarne,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coast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Northumbria.</a:t>
            </a:r>
            <a:endParaRPr sz="800">
              <a:latin typeface="Arial MT"/>
              <a:cs typeface="Arial MT"/>
            </a:endParaRPr>
          </a:p>
          <a:p>
            <a:pPr marL="20320">
              <a:lnSpc>
                <a:spcPct val="100000"/>
              </a:lnSpc>
              <a:spcBef>
                <a:spcPts val="625"/>
              </a:spcBef>
            </a:pPr>
            <a:r>
              <a:rPr sz="800" dirty="0">
                <a:latin typeface="Verdana"/>
                <a:cs typeface="Verdana"/>
              </a:rPr>
              <a:t>AD 794: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Great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Denmark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invades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</a:t>
            </a:r>
            <a:endParaRPr sz="800">
              <a:latin typeface="Arial MT"/>
              <a:cs typeface="Arial MT"/>
            </a:endParaRPr>
          </a:p>
          <a:p>
            <a:pPr marL="20320" marR="15240">
              <a:lnSpc>
                <a:spcPct val="102499"/>
              </a:lnSpc>
              <a:spcBef>
                <a:spcPts val="815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866</a:t>
            </a:r>
            <a:r>
              <a:rPr sz="800" dirty="0">
                <a:latin typeface="Arial MT"/>
                <a:cs typeface="Arial MT"/>
              </a:rPr>
              <a:t>: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Danes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capture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York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(which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Jorvik)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kingdom.</a:t>
            </a:r>
            <a:endParaRPr sz="800">
              <a:latin typeface="Arial MT"/>
              <a:cs typeface="Arial MT"/>
            </a:endParaRPr>
          </a:p>
          <a:p>
            <a:pPr marL="20320" marR="51435">
              <a:lnSpc>
                <a:spcPct val="105000"/>
              </a:lnSpc>
              <a:spcBef>
                <a:spcPts val="695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-4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876: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Vikings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Denmark,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Norway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60" dirty="0">
                <a:latin typeface="Arial MT"/>
                <a:cs typeface="Arial MT"/>
              </a:rPr>
              <a:t>Sweden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settle </a:t>
            </a:r>
            <a:r>
              <a:rPr sz="800" spc="-30" dirty="0">
                <a:latin typeface="Arial MT"/>
                <a:cs typeface="Arial MT"/>
              </a:rPr>
              <a:t>permanently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13335" marR="131445">
              <a:lnSpc>
                <a:spcPct val="105000"/>
              </a:lnSpc>
              <a:spcBef>
                <a:spcPts val="600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886: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Alfred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Great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defeats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Vikings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allows </a:t>
            </a:r>
            <a:r>
              <a:rPr sz="800" spc="-65" dirty="0">
                <a:latin typeface="Arial MT"/>
                <a:cs typeface="Arial MT"/>
              </a:rPr>
              <a:t>them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settle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</a:t>
            </a:r>
            <a:endParaRPr sz="800">
              <a:latin typeface="Arial MT"/>
              <a:cs typeface="Arial MT"/>
            </a:endParaRPr>
          </a:p>
          <a:p>
            <a:pPr marL="12700" marR="71120">
              <a:lnSpc>
                <a:spcPct val="105000"/>
              </a:lnSpc>
              <a:spcBef>
                <a:spcPts val="745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954: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60" dirty="0">
                <a:latin typeface="Arial MT"/>
                <a:cs typeface="Arial MT"/>
              </a:rPr>
              <a:t>Eric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Bloodaxe,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Jorvik,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thrown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York.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2800" y="5163872"/>
            <a:ext cx="23641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BRITISH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people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fight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75" dirty="0">
                <a:latin typeface="Trebuchet MS"/>
                <a:cs typeface="Trebuchet MS"/>
              </a:rPr>
              <a:t>back?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74748" y="424232"/>
            <a:ext cx="28841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romans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want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10" dirty="0">
                <a:latin typeface="Trebuchet MS"/>
                <a:cs typeface="Trebuchet MS"/>
              </a:rPr>
              <a:t> invade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2358" y="3417367"/>
            <a:ext cx="26244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60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BRITAIN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60" dirty="0">
                <a:latin typeface="Trebuchet MS"/>
                <a:cs typeface="Trebuchet MS"/>
              </a:rPr>
              <a:t>GET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90" dirty="0">
                <a:latin typeface="Trebuchet MS"/>
                <a:cs typeface="Trebuchet MS"/>
              </a:rPr>
              <a:t>FROM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Vikings?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936262" y="3688617"/>
            <a:ext cx="1191895" cy="653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0480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K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7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6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7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7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ts val="1010"/>
              </a:lnSpc>
              <a:spcBef>
                <a:spcPts val="1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Vikings</a:t>
            </a:r>
            <a:r>
              <a:rPr sz="800" spc="-10" dirty="0">
                <a:latin typeface="Arial MT"/>
                <a:cs typeface="Arial MT"/>
              </a:rPr>
              <a:t> definitively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split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separate</a:t>
            </a:r>
            <a:endParaRPr sz="800">
              <a:latin typeface="Arial MT"/>
              <a:cs typeface="Arial MT"/>
            </a:endParaRPr>
          </a:p>
          <a:p>
            <a:pPr marL="53975" marR="47625" algn="ctr">
              <a:lnSpc>
                <a:spcPts val="980"/>
              </a:lnSpc>
              <a:spcBef>
                <a:spcPts val="20"/>
              </a:spcBef>
            </a:pPr>
            <a:r>
              <a:rPr sz="800" spc="-60" dirty="0">
                <a:latin typeface="Arial MT"/>
                <a:cs typeface="Arial MT"/>
              </a:rPr>
              <a:t>Kingdoms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Scotland.</a:t>
            </a:r>
            <a:endParaRPr sz="800">
              <a:latin typeface="Arial MT"/>
              <a:cs typeface="Arial MT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6630774" y="1538823"/>
          <a:ext cx="3475355" cy="1815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5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0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600">
                <a:tc gridSpan="2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EE3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RAIDS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09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07645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Surprise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attacks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enemy,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purpose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killing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those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there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taking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what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have.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VIKING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182880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Raiders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settlers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modern-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day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Denmark,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Sweden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Norway,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believed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Norse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Gods.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MONASTERIES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25425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Christian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communities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monks,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living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lives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God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choosing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remain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faithful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only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him.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DANELAW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70510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part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ruled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Vikings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following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peace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Alfred.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" name="object 20"/>
          <p:cNvSpPr txBox="1"/>
          <p:nvPr/>
        </p:nvSpPr>
        <p:spPr>
          <a:xfrm>
            <a:off x="5639290" y="3639813"/>
            <a:ext cx="2494915" cy="100393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58178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1632585" marR="5080" indent="-635" algn="ctr">
              <a:lnSpc>
                <a:spcPct val="103699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Many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our</a:t>
            </a:r>
            <a:r>
              <a:rPr sz="800" spc="-10" dirty="0">
                <a:latin typeface="Arial MT"/>
                <a:cs typeface="Arial MT"/>
              </a:rPr>
              <a:t> towns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Scandinavian </a:t>
            </a:r>
            <a:r>
              <a:rPr sz="800" spc="-35" dirty="0">
                <a:latin typeface="Arial MT"/>
                <a:cs typeface="Arial MT"/>
              </a:rPr>
              <a:t>origins,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example</a:t>
            </a:r>
            <a:r>
              <a:rPr sz="800" spc="-20" dirty="0">
                <a:latin typeface="Arial MT"/>
                <a:cs typeface="Arial MT"/>
              </a:rPr>
              <a:t> ‘Jorvik’</a:t>
            </a:r>
            <a:r>
              <a:rPr sz="800" spc="-10" dirty="0">
                <a:latin typeface="Arial MT"/>
                <a:cs typeface="Arial MT"/>
              </a:rPr>
              <a:t> became ‘York’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Vikings?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02681" y="4697469"/>
            <a:ext cx="6132830" cy="8731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Viking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armies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officially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August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910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Battle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Tettenhall.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big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moment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History,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involved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combined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forces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Wessex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10" dirty="0">
                <a:latin typeface="Arial MT"/>
                <a:cs typeface="Arial MT"/>
              </a:rPr>
              <a:t>Mercia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fighting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back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against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Vikings,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process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uniting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kingdoms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England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country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 Britain.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Those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Vikings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who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settled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simply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assimilate</a:t>
            </a:r>
            <a:r>
              <a:rPr sz="800" dirty="0">
                <a:latin typeface="Arial MT"/>
                <a:cs typeface="Arial MT"/>
              </a:rPr>
              <a:t> 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 local </a:t>
            </a:r>
            <a:r>
              <a:rPr sz="800" spc="-30" dirty="0">
                <a:latin typeface="Arial MT"/>
                <a:cs typeface="Arial MT"/>
              </a:rPr>
              <a:t>populations.</a:t>
            </a:r>
            <a:r>
              <a:rPr sz="800" dirty="0">
                <a:latin typeface="Arial MT"/>
                <a:cs typeface="Arial MT"/>
              </a:rPr>
              <a:t> Many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converted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Christianity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left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Pagan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views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behind,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others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simply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accepted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differences</a:t>
            </a:r>
            <a:r>
              <a:rPr sz="800" dirty="0">
                <a:latin typeface="Arial MT"/>
                <a:cs typeface="Arial MT"/>
              </a:rPr>
              <a:t> and </a:t>
            </a:r>
            <a:r>
              <a:rPr sz="800" spc="-75" dirty="0">
                <a:latin typeface="Arial MT"/>
                <a:cs typeface="Arial MT"/>
              </a:rPr>
              <a:t>chose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</a:t>
            </a:r>
            <a:r>
              <a:rPr sz="800" spc="-20" dirty="0">
                <a:latin typeface="Arial MT"/>
                <a:cs typeface="Arial MT"/>
              </a:rPr>
              <a:t>peace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local </a:t>
            </a:r>
            <a:r>
              <a:rPr sz="800" spc="-35" dirty="0">
                <a:latin typeface="Arial MT"/>
                <a:cs typeface="Arial MT"/>
              </a:rPr>
              <a:t>populations.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Vikings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never</a:t>
            </a:r>
            <a:r>
              <a:rPr sz="800" dirty="0">
                <a:latin typeface="Arial MT"/>
                <a:cs typeface="Arial MT"/>
              </a:rPr>
              <a:t> left,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simply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became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‘Anglified’.</a:t>
            </a:r>
            <a:endParaRPr sz="800">
              <a:latin typeface="Arial MT"/>
              <a:cs typeface="Arial MT"/>
            </a:endParaRPr>
          </a:p>
          <a:p>
            <a:pPr marL="1637664">
              <a:lnSpc>
                <a:spcPts val="1655"/>
              </a:lnSpc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do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325" dirty="0">
                <a:latin typeface="Trebuchet MS"/>
                <a:cs typeface="Trebuchet MS"/>
              </a:rPr>
              <a:t>we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know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about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Vikings?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13837" y="3901977"/>
            <a:ext cx="2770505" cy="58039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252095">
              <a:lnSpc>
                <a:spcPct val="102499"/>
              </a:lnSpc>
              <a:spcBef>
                <a:spcPts val="75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45" dirty="0">
                <a:latin typeface="Verdana"/>
                <a:cs typeface="Verdana"/>
              </a:rPr>
              <a:t> </a:t>
            </a:r>
            <a:r>
              <a:rPr sz="800" spc="-125" dirty="0">
                <a:latin typeface="Verdana"/>
                <a:cs typeface="Verdana"/>
              </a:rPr>
              <a:t>1014: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Canute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(Cnut)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Denmark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England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2499"/>
              </a:lnSpc>
              <a:spcBef>
                <a:spcPts val="455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spc="-50" dirty="0">
                <a:latin typeface="Verdana"/>
                <a:cs typeface="Verdana"/>
              </a:rPr>
              <a:t>1066: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Battle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Hastings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occurred: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(the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conqueror)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crowned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10" dirty="0">
                <a:latin typeface="Arial MT"/>
                <a:cs typeface="Arial MT"/>
              </a:rPr>
              <a:t> England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114294" y="4569489"/>
            <a:ext cx="143446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Verdana"/>
                <a:cs typeface="Verdana"/>
              </a:rPr>
              <a:t>AD</a:t>
            </a:r>
            <a:r>
              <a:rPr sz="800" spc="45" dirty="0">
                <a:latin typeface="Verdana"/>
                <a:cs typeface="Verdana"/>
              </a:rPr>
              <a:t> </a:t>
            </a:r>
            <a:r>
              <a:rPr sz="800" spc="-130" dirty="0">
                <a:latin typeface="Verdana"/>
                <a:cs typeface="Verdana"/>
              </a:rPr>
              <a:t>1100: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100" dirty="0">
                <a:latin typeface="Arial MT"/>
                <a:cs typeface="Arial MT"/>
              </a:rPr>
              <a:t>End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4228738" y="653793"/>
            <a:ext cx="2129790" cy="813435"/>
            <a:chOff x="4228738" y="653793"/>
            <a:chExt cx="2129790" cy="813435"/>
          </a:xfrm>
        </p:grpSpPr>
        <p:sp>
          <p:nvSpPr>
            <p:cNvPr id="25" name="object 25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7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4238868" y="658906"/>
            <a:ext cx="2216150" cy="10617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437515" marR="514984" indent="-1270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Vikings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feared </a:t>
            </a:r>
            <a:r>
              <a:rPr sz="800" dirty="0">
                <a:latin typeface="Arial MT"/>
                <a:cs typeface="Arial MT"/>
              </a:rPr>
              <a:t>warrior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race,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believed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reach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Valhalla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combat.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25" dirty="0">
                <a:latin typeface="Arial MT"/>
                <a:cs typeface="Arial MT"/>
              </a:rPr>
              <a:t>looking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conflicts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achieve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this.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400" spc="-235" dirty="0">
                <a:latin typeface="Trebuchet MS"/>
                <a:cs typeface="Trebuchet MS"/>
              </a:rPr>
              <a:t>Where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Vikings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65" dirty="0">
                <a:latin typeface="Trebuchet MS"/>
                <a:cs typeface="Trebuchet MS"/>
              </a:rPr>
              <a:t>come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90" dirty="0">
                <a:latin typeface="Trebuchet MS"/>
                <a:cs typeface="Trebuchet MS"/>
              </a:rPr>
              <a:t>from?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6127918" y="653793"/>
            <a:ext cx="2129790" cy="813435"/>
            <a:chOff x="6127918" y="653793"/>
            <a:chExt cx="2129790" cy="813435"/>
          </a:xfrm>
        </p:grpSpPr>
        <p:sp>
          <p:nvSpPr>
            <p:cNvPr id="29" name="object 29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BEE3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6559919" y="710722"/>
            <a:ext cx="1287780" cy="66548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indent="-1270" algn="ctr">
              <a:lnSpc>
                <a:spcPct val="85000"/>
              </a:lnSpc>
              <a:spcBef>
                <a:spcPts val="240"/>
              </a:spcBef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wealthy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first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raids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Lindisfarne,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realised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get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lots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riches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coming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taking them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8027346" y="654040"/>
            <a:ext cx="2129155" cy="812800"/>
            <a:chOff x="8027346" y="654040"/>
            <a:chExt cx="2129155" cy="812800"/>
          </a:xfrm>
        </p:grpSpPr>
        <p:sp>
          <p:nvSpPr>
            <p:cNvPr id="33" name="object 33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5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5" y="793818"/>
                  </a:lnTo>
                  <a:lnTo>
                    <a:pt x="2110200" y="396910"/>
                  </a:lnTo>
                  <a:lnTo>
                    <a:pt x="1713175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8476763" y="658906"/>
            <a:ext cx="1251585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algn="ctr">
              <a:lnSpc>
                <a:spcPct val="85000"/>
              </a:lnSpc>
              <a:spcBef>
                <a:spcPts val="240"/>
              </a:spcBef>
            </a:pPr>
            <a:r>
              <a:rPr sz="800" spc="-45" dirty="0">
                <a:latin typeface="Arial MT"/>
                <a:cs typeface="Arial MT"/>
              </a:rPr>
              <a:t>For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some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Vikings,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idea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having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rich </a:t>
            </a:r>
            <a:r>
              <a:rPr sz="800" spc="-10" dirty="0">
                <a:latin typeface="Arial MT"/>
                <a:cs typeface="Arial MT"/>
              </a:rPr>
              <a:t>farmland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-10" dirty="0">
                <a:latin typeface="Arial MT"/>
                <a:cs typeface="Arial MT"/>
              </a:rPr>
              <a:t> 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wanted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settle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10" dirty="0">
                <a:latin typeface="Arial MT"/>
                <a:cs typeface="Arial MT"/>
              </a:rPr>
              <a:t>Britain.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close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their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homeland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return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needed.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6" name="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0700" y="5529953"/>
            <a:ext cx="1134917" cy="1582046"/>
          </a:xfrm>
          <a:prstGeom prst="rect">
            <a:avLst/>
          </a:prstGeom>
        </p:spPr>
      </p:pic>
      <p:grpSp>
        <p:nvGrpSpPr>
          <p:cNvPr id="37" name="object 37"/>
          <p:cNvGrpSpPr/>
          <p:nvPr/>
        </p:nvGrpSpPr>
        <p:grpSpPr>
          <a:xfrm>
            <a:off x="3946652" y="1721104"/>
            <a:ext cx="3282950" cy="2707005"/>
            <a:chOff x="3946652" y="1721104"/>
            <a:chExt cx="3282950" cy="2707005"/>
          </a:xfrm>
        </p:grpSpPr>
        <p:pic>
          <p:nvPicPr>
            <p:cNvPr id="38" name="object 3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17340" y="1721104"/>
              <a:ext cx="2532888" cy="269138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46652" y="2321560"/>
              <a:ext cx="1228344" cy="210616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022358" y="2403768"/>
              <a:ext cx="1079145" cy="1940060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53276" y="3677920"/>
              <a:ext cx="576072" cy="576072"/>
            </a:xfrm>
            <a:prstGeom prst="rect">
              <a:avLst/>
            </a:prstGeom>
          </p:spPr>
        </p:pic>
      </p:grpSp>
      <p:pic>
        <p:nvPicPr>
          <p:cNvPr id="42" name="object 4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113268" y="3607815"/>
            <a:ext cx="966216" cy="734568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933947" y="5747511"/>
            <a:ext cx="1405127" cy="1347216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876547" y="5732271"/>
            <a:ext cx="1024127" cy="1379728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265668" y="5796279"/>
            <a:ext cx="963168" cy="1249680"/>
          </a:xfrm>
          <a:prstGeom prst="rect">
            <a:avLst/>
          </a:prstGeom>
        </p:spPr>
      </p:pic>
      <p:sp>
        <p:nvSpPr>
          <p:cNvPr id="46" name="object 46"/>
          <p:cNvSpPr txBox="1"/>
          <p:nvPr/>
        </p:nvSpPr>
        <p:spPr>
          <a:xfrm>
            <a:off x="4894317" y="5758173"/>
            <a:ext cx="952500" cy="129667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698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L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34290" marR="5080" algn="ctr">
              <a:lnSpc>
                <a:spcPct val="1040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Alfred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monasteries </a:t>
            </a:r>
            <a:r>
              <a:rPr sz="800" spc="-20" dirty="0">
                <a:latin typeface="Arial MT"/>
                <a:cs typeface="Arial MT"/>
              </a:rPr>
              <a:t>created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books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‘chronicles’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detailing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events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happening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each</a:t>
            </a:r>
            <a:r>
              <a:rPr sz="800" dirty="0">
                <a:latin typeface="Arial MT"/>
                <a:cs typeface="Arial MT"/>
              </a:rPr>
              <a:t> year,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idea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Viking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chronology from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these.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362703" y="5785641"/>
            <a:ext cx="883919" cy="1290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9845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15240" marR="8255" algn="ctr">
              <a:lnSpc>
                <a:spcPts val="1010"/>
              </a:lnSpc>
              <a:spcBef>
                <a:spcPts val="15"/>
              </a:spcBef>
            </a:pPr>
            <a:r>
              <a:rPr sz="800" spc="-40" dirty="0">
                <a:latin typeface="Arial MT"/>
                <a:cs typeface="Arial MT"/>
              </a:rPr>
              <a:t>Vikings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used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bury 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treasure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come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later!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940"/>
              </a:lnSpc>
            </a:pP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12700" marR="5080" indent="1905" algn="ctr">
              <a:lnSpc>
                <a:spcPct val="104400"/>
              </a:lnSpc>
              <a:spcBef>
                <a:spcPts val="5"/>
              </a:spcBef>
            </a:pPr>
            <a:r>
              <a:rPr sz="800" spc="-20" dirty="0">
                <a:latin typeface="Arial MT"/>
                <a:cs typeface="Arial MT"/>
              </a:rPr>
              <a:t>Silverdale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 </a:t>
            </a:r>
            <a:r>
              <a:rPr sz="800" dirty="0">
                <a:latin typeface="Arial MT"/>
                <a:cs typeface="Arial MT"/>
              </a:rPr>
              <a:t>200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pieces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jewellery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coins,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dated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AD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900.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9225485" y="5779545"/>
            <a:ext cx="908685" cy="1290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1750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-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65" dirty="0">
                <a:latin typeface="Arial"/>
                <a:cs typeface="Arial"/>
              </a:rPr>
              <a:t> </a:t>
            </a:r>
            <a:r>
              <a:rPr sz="800" b="1" spc="60" dirty="0">
                <a:latin typeface="Arial"/>
                <a:cs typeface="Arial"/>
              </a:rPr>
              <a:t>A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V</a:t>
            </a:r>
            <a:r>
              <a:rPr sz="800" b="1" spc="7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48260" marR="42545" algn="ctr">
              <a:lnSpc>
                <a:spcPts val="1010"/>
              </a:lnSpc>
              <a:spcBef>
                <a:spcPts val="15"/>
              </a:spcBef>
            </a:pPr>
            <a:r>
              <a:rPr sz="800" spc="-25" dirty="0">
                <a:latin typeface="Arial MT"/>
                <a:cs typeface="Arial MT"/>
              </a:rPr>
              <a:t>Viking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graves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have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been</a:t>
            </a:r>
            <a:r>
              <a:rPr sz="800" spc="-30" dirty="0">
                <a:latin typeface="Arial MT"/>
                <a:cs typeface="Arial MT"/>
              </a:rPr>
              <a:t> found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endParaRPr sz="800">
              <a:latin typeface="Arial MT"/>
              <a:cs typeface="Arial MT"/>
            </a:endParaRPr>
          </a:p>
          <a:p>
            <a:pPr marL="38735" marR="32384" indent="-635" algn="ctr">
              <a:lnSpc>
                <a:spcPts val="980"/>
              </a:lnSpc>
              <a:spcBef>
                <a:spcPts val="20"/>
              </a:spcBef>
            </a:pP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North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These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sites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800" spc="-20" dirty="0">
                <a:latin typeface="Arial MT"/>
                <a:cs typeface="Arial MT"/>
              </a:rPr>
              <a:t>often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weapons</a:t>
            </a:r>
            <a:endParaRPr sz="800">
              <a:latin typeface="Arial MT"/>
              <a:cs typeface="Arial MT"/>
            </a:endParaRPr>
          </a:p>
          <a:p>
            <a:pPr marL="12065" marR="5080" indent="-1905" algn="ctr">
              <a:lnSpc>
                <a:spcPct val="104200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other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silverware that </a:t>
            </a:r>
            <a:r>
              <a:rPr sz="800" spc="-40" dirty="0">
                <a:latin typeface="Arial MT"/>
                <a:cs typeface="Arial MT"/>
              </a:rPr>
              <a:t>have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survived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tell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tale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owners.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2695"/>
            <a:ext cx="820419" cy="4980940"/>
            <a:chOff x="520700" y="742695"/>
            <a:chExt cx="820419" cy="49809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19912" cy="498043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2" y="1269056"/>
              <a:ext cx="421219" cy="432327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2" y="1269056"/>
              <a:ext cx="421640" cy="4323715"/>
            </a:xfrm>
            <a:custGeom>
              <a:avLst/>
              <a:gdLst/>
              <a:ahLst/>
              <a:cxnLst/>
              <a:rect l="l" t="t" r="r" b="b"/>
              <a:pathLst>
                <a:path w="421640" h="4323715">
                  <a:moveTo>
                    <a:pt x="0" y="4112725"/>
                  </a:moveTo>
                  <a:lnTo>
                    <a:pt x="105305" y="4112725"/>
                  </a:lnTo>
                  <a:lnTo>
                    <a:pt x="105305" y="0"/>
                  </a:lnTo>
                  <a:lnTo>
                    <a:pt x="315914" y="0"/>
                  </a:lnTo>
                  <a:lnTo>
                    <a:pt x="315914" y="4112725"/>
                  </a:lnTo>
                  <a:lnTo>
                    <a:pt x="421219" y="4112725"/>
                  </a:lnTo>
                  <a:lnTo>
                    <a:pt x="210609" y="4323272"/>
                  </a:lnTo>
                  <a:lnTo>
                    <a:pt x="0" y="411272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0272" y="859047"/>
              <a:ext cx="722630" cy="796925"/>
            </a:xfrm>
            <a:custGeom>
              <a:avLst/>
              <a:gdLst/>
              <a:ahLst/>
              <a:cxnLst/>
              <a:rect l="l" t="t" r="r" b="b"/>
              <a:pathLst>
                <a:path w="722630" h="796925">
                  <a:moveTo>
                    <a:pt x="361211" y="0"/>
                  </a:moveTo>
                  <a:lnTo>
                    <a:pt x="315902" y="3102"/>
                  </a:lnTo>
                  <a:lnTo>
                    <a:pt x="272272" y="12163"/>
                  </a:lnTo>
                  <a:lnTo>
                    <a:pt x="230659" y="26807"/>
                  </a:lnTo>
                  <a:lnTo>
                    <a:pt x="191404" y="46661"/>
                  </a:lnTo>
                  <a:lnTo>
                    <a:pt x="154843" y="71354"/>
                  </a:lnTo>
                  <a:lnTo>
                    <a:pt x="121316" y="100510"/>
                  </a:lnTo>
                  <a:lnTo>
                    <a:pt x="91161" y="133758"/>
                  </a:lnTo>
                  <a:lnTo>
                    <a:pt x="64717" y="170723"/>
                  </a:lnTo>
                  <a:lnTo>
                    <a:pt x="42321" y="211033"/>
                  </a:lnTo>
                  <a:lnTo>
                    <a:pt x="24313" y="254315"/>
                  </a:lnTo>
                  <a:lnTo>
                    <a:pt x="11031" y="300194"/>
                  </a:lnTo>
                  <a:lnTo>
                    <a:pt x="2814" y="348299"/>
                  </a:lnTo>
                  <a:lnTo>
                    <a:pt x="0" y="398255"/>
                  </a:lnTo>
                  <a:lnTo>
                    <a:pt x="2814" y="448211"/>
                  </a:lnTo>
                  <a:lnTo>
                    <a:pt x="11031" y="496316"/>
                  </a:lnTo>
                  <a:lnTo>
                    <a:pt x="24313" y="542195"/>
                  </a:lnTo>
                  <a:lnTo>
                    <a:pt x="42321" y="585477"/>
                  </a:lnTo>
                  <a:lnTo>
                    <a:pt x="64717" y="625787"/>
                  </a:lnTo>
                  <a:lnTo>
                    <a:pt x="91161" y="662752"/>
                  </a:lnTo>
                  <a:lnTo>
                    <a:pt x="121316" y="696000"/>
                  </a:lnTo>
                  <a:lnTo>
                    <a:pt x="154843" y="725156"/>
                  </a:lnTo>
                  <a:lnTo>
                    <a:pt x="191404" y="749849"/>
                  </a:lnTo>
                  <a:lnTo>
                    <a:pt x="230659" y="769703"/>
                  </a:lnTo>
                  <a:lnTo>
                    <a:pt x="272272" y="784347"/>
                  </a:lnTo>
                  <a:lnTo>
                    <a:pt x="315902" y="793407"/>
                  </a:lnTo>
                  <a:lnTo>
                    <a:pt x="361211" y="796510"/>
                  </a:lnTo>
                  <a:lnTo>
                    <a:pt x="406521" y="793407"/>
                  </a:lnTo>
                  <a:lnTo>
                    <a:pt x="450151" y="784347"/>
                  </a:lnTo>
                  <a:lnTo>
                    <a:pt x="491763" y="769703"/>
                  </a:lnTo>
                  <a:lnTo>
                    <a:pt x="531019" y="749849"/>
                  </a:lnTo>
                  <a:lnTo>
                    <a:pt x="567580" y="725156"/>
                  </a:lnTo>
                  <a:lnTo>
                    <a:pt x="601107" y="696000"/>
                  </a:lnTo>
                  <a:lnTo>
                    <a:pt x="631262" y="662752"/>
                  </a:lnTo>
                  <a:lnTo>
                    <a:pt x="657706" y="625787"/>
                  </a:lnTo>
                  <a:lnTo>
                    <a:pt x="680102" y="585477"/>
                  </a:lnTo>
                  <a:lnTo>
                    <a:pt x="698110" y="542195"/>
                  </a:lnTo>
                  <a:lnTo>
                    <a:pt x="711392" y="496316"/>
                  </a:lnTo>
                  <a:lnTo>
                    <a:pt x="719609" y="448211"/>
                  </a:lnTo>
                  <a:lnTo>
                    <a:pt x="722423" y="398255"/>
                  </a:lnTo>
                  <a:lnTo>
                    <a:pt x="719609" y="348299"/>
                  </a:lnTo>
                  <a:lnTo>
                    <a:pt x="711392" y="300194"/>
                  </a:lnTo>
                  <a:lnTo>
                    <a:pt x="698110" y="254315"/>
                  </a:lnTo>
                  <a:lnTo>
                    <a:pt x="680102" y="211033"/>
                  </a:lnTo>
                  <a:lnTo>
                    <a:pt x="657706" y="170723"/>
                  </a:lnTo>
                  <a:lnTo>
                    <a:pt x="631262" y="133758"/>
                  </a:lnTo>
                  <a:lnTo>
                    <a:pt x="601107" y="100510"/>
                  </a:lnTo>
                  <a:lnTo>
                    <a:pt x="567580" y="71354"/>
                  </a:lnTo>
                  <a:lnTo>
                    <a:pt x="531019" y="46661"/>
                  </a:lnTo>
                  <a:lnTo>
                    <a:pt x="491763" y="26807"/>
                  </a:lnTo>
                  <a:lnTo>
                    <a:pt x="450151" y="12163"/>
                  </a:lnTo>
                  <a:lnTo>
                    <a:pt x="406521" y="3102"/>
                  </a:lnTo>
                  <a:lnTo>
                    <a:pt x="3612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2" y="859047"/>
              <a:ext cx="722630" cy="796925"/>
            </a:xfrm>
            <a:custGeom>
              <a:avLst/>
              <a:gdLst/>
              <a:ahLst/>
              <a:cxnLst/>
              <a:rect l="l" t="t" r="r" b="b"/>
              <a:pathLst>
                <a:path w="722630" h="796925">
                  <a:moveTo>
                    <a:pt x="0" y="398255"/>
                  </a:moveTo>
                  <a:lnTo>
                    <a:pt x="2814" y="348298"/>
                  </a:lnTo>
                  <a:lnTo>
                    <a:pt x="11031" y="300194"/>
                  </a:lnTo>
                  <a:lnTo>
                    <a:pt x="24313" y="254314"/>
                  </a:lnTo>
                  <a:lnTo>
                    <a:pt x="42321" y="211033"/>
                  </a:lnTo>
                  <a:lnTo>
                    <a:pt x="64717" y="170723"/>
                  </a:lnTo>
                  <a:lnTo>
                    <a:pt x="91161" y="133758"/>
                  </a:lnTo>
                  <a:lnTo>
                    <a:pt x="121316" y="100510"/>
                  </a:lnTo>
                  <a:lnTo>
                    <a:pt x="154843" y="71354"/>
                  </a:lnTo>
                  <a:lnTo>
                    <a:pt x="191404" y="46661"/>
                  </a:lnTo>
                  <a:lnTo>
                    <a:pt x="230660" y="26807"/>
                  </a:lnTo>
                  <a:lnTo>
                    <a:pt x="272272" y="12163"/>
                  </a:lnTo>
                  <a:lnTo>
                    <a:pt x="315902" y="3102"/>
                  </a:lnTo>
                  <a:lnTo>
                    <a:pt x="361211" y="0"/>
                  </a:lnTo>
                  <a:lnTo>
                    <a:pt x="406521" y="3102"/>
                  </a:lnTo>
                  <a:lnTo>
                    <a:pt x="450151" y="12163"/>
                  </a:lnTo>
                  <a:lnTo>
                    <a:pt x="491763" y="26807"/>
                  </a:lnTo>
                  <a:lnTo>
                    <a:pt x="531019" y="46661"/>
                  </a:lnTo>
                  <a:lnTo>
                    <a:pt x="567580" y="71354"/>
                  </a:lnTo>
                  <a:lnTo>
                    <a:pt x="601107" y="100510"/>
                  </a:lnTo>
                  <a:lnTo>
                    <a:pt x="631262" y="133758"/>
                  </a:lnTo>
                  <a:lnTo>
                    <a:pt x="657706" y="170723"/>
                  </a:lnTo>
                  <a:lnTo>
                    <a:pt x="680102" y="211033"/>
                  </a:lnTo>
                  <a:lnTo>
                    <a:pt x="698110" y="254314"/>
                  </a:lnTo>
                  <a:lnTo>
                    <a:pt x="711392" y="300194"/>
                  </a:lnTo>
                  <a:lnTo>
                    <a:pt x="719609" y="348298"/>
                  </a:lnTo>
                  <a:lnTo>
                    <a:pt x="722423" y="398255"/>
                  </a:lnTo>
                  <a:lnTo>
                    <a:pt x="719609" y="448211"/>
                  </a:lnTo>
                  <a:lnTo>
                    <a:pt x="711392" y="496315"/>
                  </a:lnTo>
                  <a:lnTo>
                    <a:pt x="698110" y="542195"/>
                  </a:lnTo>
                  <a:lnTo>
                    <a:pt x="680102" y="585476"/>
                  </a:lnTo>
                  <a:lnTo>
                    <a:pt x="657706" y="625786"/>
                  </a:lnTo>
                  <a:lnTo>
                    <a:pt x="631262" y="662752"/>
                  </a:lnTo>
                  <a:lnTo>
                    <a:pt x="601107" y="695999"/>
                  </a:lnTo>
                  <a:lnTo>
                    <a:pt x="567580" y="725156"/>
                  </a:lnTo>
                  <a:lnTo>
                    <a:pt x="531019" y="749848"/>
                  </a:lnTo>
                  <a:lnTo>
                    <a:pt x="491763" y="769702"/>
                  </a:lnTo>
                  <a:lnTo>
                    <a:pt x="450151" y="784347"/>
                  </a:lnTo>
                  <a:lnTo>
                    <a:pt x="406521" y="793407"/>
                  </a:lnTo>
                  <a:lnTo>
                    <a:pt x="361211" y="796510"/>
                  </a:lnTo>
                  <a:lnTo>
                    <a:pt x="315902" y="793407"/>
                  </a:lnTo>
                  <a:lnTo>
                    <a:pt x="272272" y="784347"/>
                  </a:lnTo>
                  <a:lnTo>
                    <a:pt x="230660" y="769702"/>
                  </a:lnTo>
                  <a:lnTo>
                    <a:pt x="191404" y="749848"/>
                  </a:lnTo>
                  <a:lnTo>
                    <a:pt x="154843" y="725156"/>
                  </a:lnTo>
                  <a:lnTo>
                    <a:pt x="121316" y="695999"/>
                  </a:lnTo>
                  <a:lnTo>
                    <a:pt x="91161" y="662752"/>
                  </a:lnTo>
                  <a:lnTo>
                    <a:pt x="64717" y="625786"/>
                  </a:lnTo>
                  <a:lnTo>
                    <a:pt x="42321" y="585476"/>
                  </a:lnTo>
                  <a:lnTo>
                    <a:pt x="24313" y="542195"/>
                  </a:lnTo>
                  <a:lnTo>
                    <a:pt x="11031" y="496315"/>
                  </a:lnTo>
                  <a:lnTo>
                    <a:pt x="2814" y="448211"/>
                  </a:lnTo>
                  <a:lnTo>
                    <a:pt x="0" y="398255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30238" y="1085121"/>
            <a:ext cx="343535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7780" marR="5080" indent="-5715">
              <a:lnSpc>
                <a:spcPts val="1010"/>
              </a:lnSpc>
              <a:spcBef>
                <a:spcPts val="190"/>
              </a:spcBef>
            </a:pPr>
            <a:r>
              <a:rPr sz="900" b="1" spc="-130" dirty="0">
                <a:solidFill>
                  <a:srgbClr val="FFFFFF"/>
                </a:solidFill>
                <a:latin typeface="Trebuchet MS"/>
                <a:cs typeface="Trebuchet MS"/>
              </a:rPr>
              <a:t>Invasion</a:t>
            </a:r>
            <a:r>
              <a:rPr sz="9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b="1" spc="-14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29329" y="481158"/>
            <a:ext cx="30911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165" dirty="0">
                <a:latin typeface="Verdana"/>
                <a:cs typeface="Verdana"/>
              </a:rPr>
              <a:t>NORMAN</a:t>
            </a:r>
            <a:r>
              <a:rPr sz="2200" b="0" spc="6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CONQUEST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13837" y="1295960"/>
            <a:ext cx="2847340" cy="4058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93725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1066?</a:t>
            </a:r>
            <a:endParaRPr sz="1400">
              <a:latin typeface="Trebuchet MS"/>
              <a:cs typeface="Trebuchet MS"/>
            </a:endParaRPr>
          </a:p>
          <a:p>
            <a:pPr marL="13335" indent="10160">
              <a:lnSpc>
                <a:spcPct val="100000"/>
              </a:lnSpc>
              <a:spcBef>
                <a:spcPts val="620"/>
              </a:spcBef>
            </a:pPr>
            <a:r>
              <a:rPr sz="800" spc="-35" dirty="0">
                <a:latin typeface="Verdana"/>
                <a:cs typeface="Verdana"/>
              </a:rPr>
              <a:t>1042-</a:t>
            </a:r>
            <a:r>
              <a:rPr sz="800" spc="-55" dirty="0">
                <a:latin typeface="Verdana"/>
                <a:cs typeface="Verdana"/>
              </a:rPr>
              <a:t>1066: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Edward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Confessor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reigns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10" dirty="0">
                <a:latin typeface="Arial MT"/>
                <a:cs typeface="Arial MT"/>
              </a:rPr>
              <a:t>England</a:t>
            </a:r>
            <a:endParaRPr sz="800">
              <a:latin typeface="Arial MT"/>
              <a:cs typeface="Arial MT"/>
            </a:endParaRPr>
          </a:p>
          <a:p>
            <a:pPr marL="13335" marR="58419">
              <a:lnSpc>
                <a:spcPct val="105000"/>
              </a:lnSpc>
              <a:spcBef>
                <a:spcPts val="770"/>
              </a:spcBef>
            </a:pPr>
            <a:r>
              <a:rPr sz="800" spc="-140" dirty="0">
                <a:latin typeface="Verdana"/>
                <a:cs typeface="Verdana"/>
              </a:rPr>
              <a:t>1051: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William,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Duke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Normandy,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visits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Edward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Confessor </a:t>
            </a:r>
            <a:r>
              <a:rPr sz="800" spc="-50" dirty="0">
                <a:latin typeface="Arial MT"/>
                <a:cs typeface="Arial MT"/>
              </a:rPr>
              <a:t>who,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according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Norman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sources,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promises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crown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England.</a:t>
            </a:r>
            <a:endParaRPr sz="800">
              <a:latin typeface="Arial MT"/>
              <a:cs typeface="Arial MT"/>
            </a:endParaRPr>
          </a:p>
          <a:p>
            <a:pPr marL="20320" marR="347980">
              <a:lnSpc>
                <a:spcPct val="102499"/>
              </a:lnSpc>
              <a:spcBef>
                <a:spcPts val="335"/>
              </a:spcBef>
            </a:pPr>
            <a:r>
              <a:rPr sz="800" spc="-70" dirty="0">
                <a:latin typeface="Verdana"/>
                <a:cs typeface="Verdana"/>
              </a:rPr>
              <a:t>1057: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Edgar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Ætheling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returns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exile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Hungary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young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nephew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Edward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Confessor.</a:t>
            </a:r>
            <a:endParaRPr sz="800">
              <a:latin typeface="Arial MT"/>
              <a:cs typeface="Arial MT"/>
            </a:endParaRPr>
          </a:p>
          <a:p>
            <a:pPr marL="20320" marR="37465">
              <a:lnSpc>
                <a:spcPct val="102499"/>
              </a:lnSpc>
              <a:spcBef>
                <a:spcPts val="625"/>
              </a:spcBef>
            </a:pPr>
            <a:r>
              <a:rPr sz="800" spc="-45" dirty="0">
                <a:latin typeface="Verdana"/>
                <a:cs typeface="Verdana"/>
              </a:rPr>
              <a:t>1066</a:t>
            </a:r>
            <a:r>
              <a:rPr sz="800" spc="-45" dirty="0">
                <a:latin typeface="Arial MT"/>
                <a:cs typeface="Arial MT"/>
              </a:rPr>
              <a:t>: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Edward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Confessor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without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Witan </a:t>
            </a:r>
            <a:r>
              <a:rPr sz="800" spc="-35" dirty="0">
                <a:latin typeface="Arial MT"/>
                <a:cs typeface="Arial MT"/>
              </a:rPr>
              <a:t>crowned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Harold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Godwinson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crowned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20320" marR="334010">
              <a:lnSpc>
                <a:spcPct val="105000"/>
              </a:lnSpc>
              <a:spcBef>
                <a:spcPts val="170"/>
              </a:spcBef>
            </a:pPr>
            <a:r>
              <a:rPr sz="800" spc="50" dirty="0">
                <a:latin typeface="Verdana"/>
                <a:cs typeface="Verdana"/>
              </a:rPr>
              <a:t>August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50" dirty="0">
                <a:latin typeface="Verdana"/>
                <a:cs typeface="Verdana"/>
              </a:rPr>
              <a:t>1066: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Duke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Normandy,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prepares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invasion</a:t>
            </a:r>
            <a:r>
              <a:rPr sz="800" dirty="0">
                <a:latin typeface="Arial MT"/>
                <a:cs typeface="Arial MT"/>
              </a:rPr>
              <a:t> fleet to </a:t>
            </a:r>
            <a:r>
              <a:rPr sz="800" spc="-55" dirty="0">
                <a:latin typeface="Arial MT"/>
                <a:cs typeface="Arial MT"/>
              </a:rPr>
              <a:t>conquer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12700" marR="27305">
              <a:lnSpc>
                <a:spcPct val="103800"/>
              </a:lnSpc>
              <a:spcBef>
                <a:spcPts val="560"/>
              </a:spcBef>
            </a:pPr>
            <a:r>
              <a:rPr sz="800" spc="70" dirty="0">
                <a:latin typeface="Verdana"/>
                <a:cs typeface="Verdana"/>
              </a:rPr>
              <a:t>September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50" dirty="0">
                <a:latin typeface="Verdana"/>
                <a:cs typeface="Verdana"/>
              </a:rPr>
              <a:t>1066: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Harald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Hardrada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invades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North.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reaches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York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Harold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Godwinson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marches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0" dirty="0">
                <a:latin typeface="Arial MT"/>
                <a:cs typeface="Arial MT"/>
              </a:rPr>
              <a:t>meet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Battle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Stamford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Bridge.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Godwinson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wins.</a:t>
            </a:r>
            <a:endParaRPr sz="800">
              <a:latin typeface="Arial MT"/>
              <a:cs typeface="Arial MT"/>
            </a:endParaRPr>
          </a:p>
          <a:p>
            <a:pPr marL="12700" marR="46355">
              <a:lnSpc>
                <a:spcPct val="104200"/>
              </a:lnSpc>
              <a:spcBef>
                <a:spcPts val="515"/>
              </a:spcBef>
            </a:pPr>
            <a:r>
              <a:rPr sz="800" spc="65" dirty="0">
                <a:latin typeface="Verdana"/>
                <a:cs typeface="Verdana"/>
              </a:rPr>
              <a:t>OCtober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50" dirty="0">
                <a:latin typeface="Verdana"/>
                <a:cs typeface="Verdana"/>
              </a:rPr>
              <a:t>1066: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Conqueror’s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invading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lands in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South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Harold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Godwinson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marches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them.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Battle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Hastings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fought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wins,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himself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20955" marR="265430">
              <a:lnSpc>
                <a:spcPct val="105000"/>
              </a:lnSpc>
              <a:spcBef>
                <a:spcPts val="335"/>
              </a:spcBef>
            </a:pPr>
            <a:r>
              <a:rPr sz="800" spc="65" dirty="0">
                <a:latin typeface="Verdana"/>
                <a:cs typeface="Verdana"/>
              </a:rPr>
              <a:t>OCtober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50" dirty="0">
                <a:latin typeface="Verdana"/>
                <a:cs typeface="Verdana"/>
              </a:rPr>
              <a:t>1066: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Normans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introduce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motte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bailey </a:t>
            </a:r>
            <a:r>
              <a:rPr sz="800" spc="-50" dirty="0">
                <a:latin typeface="Arial MT"/>
                <a:cs typeface="Arial MT"/>
              </a:rPr>
              <a:t>castles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endParaRPr sz="800">
              <a:latin typeface="Arial MT"/>
              <a:cs typeface="Arial MT"/>
            </a:endParaRPr>
          </a:p>
          <a:p>
            <a:pPr marL="12700" marR="85725">
              <a:lnSpc>
                <a:spcPct val="103699"/>
              </a:lnSpc>
              <a:spcBef>
                <a:spcPts val="710"/>
              </a:spcBef>
            </a:pPr>
            <a:r>
              <a:rPr sz="800" spc="-35" dirty="0">
                <a:latin typeface="Verdana"/>
                <a:cs typeface="Verdana"/>
              </a:rPr>
              <a:t>1069-</a:t>
            </a:r>
            <a:r>
              <a:rPr sz="800" spc="-60" dirty="0">
                <a:latin typeface="Verdana"/>
                <a:cs typeface="Verdana"/>
              </a:rPr>
              <a:t>1070: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Harrying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begins,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tries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suppress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North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burning</a:t>
            </a:r>
            <a:r>
              <a:rPr sz="800" dirty="0">
                <a:latin typeface="Arial MT"/>
                <a:cs typeface="Arial MT"/>
              </a:rPr>
              <a:t> all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rubbing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salt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fields.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800" spc="-40" dirty="0">
                <a:latin typeface="Verdana"/>
                <a:cs typeface="Verdana"/>
              </a:rPr>
              <a:t>1086-</a:t>
            </a:r>
            <a:r>
              <a:rPr sz="800" spc="-75" dirty="0">
                <a:latin typeface="Verdana"/>
                <a:cs typeface="Verdana"/>
              </a:rPr>
              <a:t>1087: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Domesday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book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compiled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5000"/>
              </a:lnSpc>
            </a:pP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-40" dirty="0">
                <a:latin typeface="Arial MT"/>
                <a:cs typeface="Arial MT"/>
              </a:rPr>
              <a:t> 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Conqueror,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work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wealth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country.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995384" y="476048"/>
            <a:ext cx="26244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contenders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throne?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81086" y="6178798"/>
            <a:ext cx="868680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1750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12700" marR="5080" indent="-2540" algn="ctr">
              <a:lnSpc>
                <a:spcPct val="104000"/>
              </a:lnSpc>
              <a:spcBef>
                <a:spcPts val="10"/>
              </a:spcBef>
            </a:pPr>
            <a:r>
              <a:rPr sz="800" spc="-100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come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Normandy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northern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official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language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changed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French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18832" y="6169654"/>
            <a:ext cx="1339215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111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E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78105" marR="71755" indent="-635" algn="ctr">
              <a:lnSpc>
                <a:spcPct val="103800"/>
              </a:lnSpc>
              <a:spcBef>
                <a:spcPts val="1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Normans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adopted </a:t>
            </a:r>
            <a:r>
              <a:rPr sz="800" spc="-30" dirty="0">
                <a:latin typeface="Arial MT"/>
                <a:cs typeface="Arial MT"/>
              </a:rPr>
              <a:t>Christianity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promoted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throughout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lands.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But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ct val="1036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William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spc="-10" dirty="0">
                <a:latin typeface="Arial MT"/>
                <a:cs typeface="Arial MT"/>
              </a:rPr>
              <a:t> Bishops 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Abbots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become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church.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02935" y="1987855"/>
            <a:ext cx="23272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Stamford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Bridge?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50940" y="6323583"/>
            <a:ext cx="579119" cy="579120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119638" y="5508295"/>
            <a:ext cx="269811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do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325" dirty="0">
                <a:latin typeface="Trebuchet MS"/>
                <a:cs typeface="Trebuchet MS"/>
              </a:rPr>
              <a:t>we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know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about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events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75" dirty="0">
                <a:latin typeface="Trebuchet MS"/>
                <a:cs typeface="Trebuchet MS"/>
              </a:rPr>
              <a:t>1066?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91168" y="5791701"/>
            <a:ext cx="996315" cy="129667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111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B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Y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X</a:t>
            </a:r>
            <a:endParaRPr sz="800">
              <a:latin typeface="Arial"/>
              <a:cs typeface="Arial"/>
            </a:endParaRPr>
          </a:p>
          <a:p>
            <a:pPr marR="29845" algn="ctr">
              <a:lnSpc>
                <a:spcPct val="100000"/>
              </a:lnSpc>
              <a:spcBef>
                <a:spcPts val="50"/>
              </a:spcBef>
            </a:pP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80" dirty="0">
                <a:latin typeface="Arial"/>
                <a:cs typeface="Arial"/>
              </a:rPr>
              <a:t>E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S</a:t>
            </a:r>
            <a:r>
              <a:rPr sz="800" b="1" spc="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R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60" dirty="0">
                <a:latin typeface="Arial"/>
                <a:cs typeface="Arial"/>
              </a:rPr>
              <a:t>Y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ts val="1010"/>
              </a:lnSpc>
              <a:spcBef>
                <a:spcPts val="15"/>
              </a:spcBef>
            </a:pP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tapestry </a:t>
            </a:r>
            <a:r>
              <a:rPr sz="800" spc="-50" dirty="0">
                <a:latin typeface="Arial MT"/>
                <a:cs typeface="Arial MT"/>
              </a:rPr>
              <a:t>woven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Normans</a:t>
            </a:r>
            <a:endParaRPr sz="800">
              <a:latin typeface="Arial MT"/>
              <a:cs typeface="Arial MT"/>
            </a:endParaRPr>
          </a:p>
          <a:p>
            <a:pPr marL="12065" marR="5080" algn="ctr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show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version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events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1066.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800" spc="-55" dirty="0">
                <a:latin typeface="Arial MT"/>
                <a:cs typeface="Arial MT"/>
              </a:rPr>
              <a:t>Questions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have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</a:t>
            </a:r>
            <a:endParaRPr sz="800">
              <a:latin typeface="Arial MT"/>
              <a:cs typeface="Arial MT"/>
            </a:endParaRPr>
          </a:p>
          <a:p>
            <a:pPr marL="55880" marR="45085" algn="ctr">
              <a:lnSpc>
                <a:spcPct val="103800"/>
              </a:lnSpc>
              <a:spcBef>
                <a:spcPts val="15"/>
              </a:spcBef>
            </a:pPr>
            <a:r>
              <a:rPr sz="800" spc="-40" dirty="0">
                <a:latin typeface="Arial MT"/>
                <a:cs typeface="Arial MT"/>
              </a:rPr>
              <a:t>asked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about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far</a:t>
            </a:r>
            <a:r>
              <a:rPr sz="800" dirty="0">
                <a:latin typeface="Arial MT"/>
                <a:cs typeface="Arial MT"/>
              </a:rPr>
              <a:t> we</a:t>
            </a:r>
            <a:r>
              <a:rPr sz="800" spc="-55" dirty="0">
                <a:latin typeface="Arial MT"/>
                <a:cs typeface="Arial MT"/>
              </a:rPr>
              <a:t> can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trust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only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shows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side.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812018" y="5791737"/>
            <a:ext cx="1142365" cy="1290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0480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155575" marR="186055" algn="ctr">
              <a:lnSpc>
                <a:spcPts val="1010"/>
              </a:lnSpc>
              <a:spcBef>
                <a:spcPts val="15"/>
              </a:spcBef>
            </a:pP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S</a:t>
            </a:r>
            <a:r>
              <a:rPr sz="800" b="1" spc="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90" dirty="0">
                <a:latin typeface="Arial"/>
                <a:cs typeface="Arial"/>
              </a:rPr>
              <a:t>Y</a:t>
            </a:r>
            <a:r>
              <a:rPr sz="800" b="1" dirty="0">
                <a:latin typeface="Arial"/>
                <a:cs typeface="Arial"/>
              </a:rPr>
              <a:t> B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K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ts val="980"/>
              </a:lnSpc>
              <a:spcBef>
                <a:spcPts val="20"/>
              </a:spcBef>
            </a:pP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book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every </a:t>
            </a:r>
            <a:r>
              <a:rPr sz="800" spc="-45" dirty="0">
                <a:latin typeface="Arial MT"/>
                <a:cs typeface="Arial MT"/>
              </a:rPr>
              <a:t>person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living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800" spc="-30" dirty="0">
                <a:latin typeface="Arial MT"/>
                <a:cs typeface="Arial MT"/>
              </a:rPr>
              <a:t>Britain,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owned,</a:t>
            </a:r>
            <a:endParaRPr sz="800">
              <a:latin typeface="Arial MT"/>
              <a:cs typeface="Arial MT"/>
            </a:endParaRPr>
          </a:p>
          <a:p>
            <a:pPr marL="13335" marR="6350" indent="-1905" algn="ctr">
              <a:lnSpc>
                <a:spcPct val="104200"/>
              </a:lnSpc>
              <a:spcBef>
                <a:spcPts val="10"/>
              </a:spcBef>
            </a:pPr>
            <a:r>
              <a:rPr sz="800" spc="-30" dirty="0">
                <a:latin typeface="Arial MT"/>
                <a:cs typeface="Arial MT"/>
              </a:rPr>
              <a:t>where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how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money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This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easier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make </a:t>
            </a:r>
            <a:r>
              <a:rPr sz="800" spc="-60" dirty="0">
                <a:latin typeface="Arial MT"/>
                <a:cs typeface="Arial MT"/>
              </a:rPr>
              <a:t>sure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everyone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paid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taxes.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1" name="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66748" y="5796279"/>
            <a:ext cx="1069848" cy="1298448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7324983" y="3862375"/>
            <a:ext cx="28098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 </a:t>
            </a:r>
            <a:r>
              <a:rPr sz="1400" spc="-60" dirty="0">
                <a:latin typeface="Trebuchet MS"/>
                <a:cs typeface="Trebuchet MS"/>
              </a:rPr>
              <a:t>battle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of</a:t>
            </a:r>
            <a:r>
              <a:rPr sz="1400" spc="185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Hastings?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23" name="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77742" y="2319481"/>
            <a:ext cx="1725175" cy="1448281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456366" y="4317504"/>
            <a:ext cx="1688784" cy="1443172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66380" y="6241288"/>
            <a:ext cx="737616" cy="734568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8690354" y="6172701"/>
            <a:ext cx="1348740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0480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 H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ct val="104000"/>
              </a:lnSpc>
              <a:spcBef>
                <a:spcPts val="1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Normans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like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85" dirty="0">
                <a:latin typeface="Arial MT"/>
                <a:cs typeface="Arial MT"/>
              </a:rPr>
              <a:t>use</a:t>
            </a:r>
            <a:r>
              <a:rPr sz="800" spc="-20" dirty="0">
                <a:latin typeface="Arial MT"/>
                <a:cs typeface="Arial MT"/>
              </a:rPr>
              <a:t> wood, </a:t>
            </a:r>
            <a:r>
              <a:rPr sz="800" spc="-10" dirty="0">
                <a:latin typeface="Arial MT"/>
                <a:cs typeface="Arial MT"/>
              </a:rPr>
              <a:t>like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Saxons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did, </a:t>
            </a:r>
            <a:r>
              <a:rPr sz="800" spc="-30" dirty="0">
                <a:latin typeface="Arial MT"/>
                <a:cs typeface="Arial MT"/>
              </a:rPr>
              <a:t>instead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spc="-30" dirty="0">
                <a:latin typeface="Arial MT"/>
                <a:cs typeface="Arial MT"/>
              </a:rPr>
              <a:t>buildings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stone.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really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important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castle </a:t>
            </a:r>
            <a:r>
              <a:rPr sz="800" spc="-20" dirty="0">
                <a:latin typeface="Arial MT"/>
                <a:cs typeface="Arial MT"/>
              </a:rPr>
              <a:t>building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became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popular.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7" name="object 2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177742" y="6266873"/>
            <a:ext cx="597631" cy="679214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>
            <a:off x="7289038" y="2076225"/>
            <a:ext cx="142684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T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495" dirty="0">
                <a:latin typeface="Arial"/>
                <a:cs typeface="Arial"/>
              </a:rPr>
              <a:t> </a:t>
            </a:r>
            <a:r>
              <a:rPr sz="800" b="1" spc="-160" dirty="0">
                <a:latin typeface="Arial"/>
                <a:cs typeface="Arial"/>
              </a:rPr>
              <a:t>B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75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897726" y="2195062"/>
            <a:ext cx="4249420" cy="1677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9705" marR="5080" indent="-167640" algn="just">
              <a:lnSpc>
                <a:spcPct val="105000"/>
              </a:lnSpc>
              <a:spcBef>
                <a:spcPts val="10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September,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Harold's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stationed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south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England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preparing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invasion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Normans.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However,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received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shocking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news</a:t>
            </a:r>
            <a:r>
              <a:rPr sz="800" dirty="0">
                <a:latin typeface="Arial MT"/>
                <a:cs typeface="Arial MT"/>
              </a:rPr>
              <a:t> that Hardrada and </a:t>
            </a:r>
            <a:r>
              <a:rPr sz="800" spc="-10" dirty="0">
                <a:latin typeface="Arial MT"/>
                <a:cs typeface="Arial MT"/>
              </a:rPr>
              <a:t>Tostig </a:t>
            </a:r>
            <a:r>
              <a:rPr sz="800" dirty="0">
                <a:latin typeface="Arial MT"/>
                <a:cs typeface="Arial MT"/>
              </a:rPr>
              <a:t>had </a:t>
            </a:r>
            <a:r>
              <a:rPr sz="800" spc="-20" dirty="0">
                <a:latin typeface="Arial MT"/>
                <a:cs typeface="Arial MT"/>
              </a:rPr>
              <a:t>invaded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England's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north-east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coast,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taken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control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old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capital,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York.</a:t>
            </a:r>
            <a:endParaRPr sz="800">
              <a:latin typeface="Arial MT"/>
              <a:cs typeface="Arial MT"/>
            </a:endParaRPr>
          </a:p>
          <a:p>
            <a:pPr marL="179705" marR="6985" indent="-167640" algn="just">
              <a:lnSpc>
                <a:spcPts val="1010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Harold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marched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meet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Vikings,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covering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miles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just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spc="-30" dirty="0">
                <a:latin typeface="Arial MT"/>
                <a:cs typeface="Arial MT"/>
              </a:rPr>
              <a:t>caught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Viking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completely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surprise,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armies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location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</a:t>
            </a:r>
            <a:endParaRPr sz="800">
              <a:latin typeface="Arial MT"/>
              <a:cs typeface="Arial MT"/>
            </a:endParaRPr>
          </a:p>
          <a:p>
            <a:pPr marL="179705" marR="7620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Stamford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Bridge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25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September.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Vikings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time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spc="-35" dirty="0">
                <a:latin typeface="Arial MT"/>
                <a:cs typeface="Arial MT"/>
              </a:rPr>
              <a:t>armour,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Harold's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destroyed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Hardrada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Tostig.</a:t>
            </a:r>
            <a:endParaRPr sz="800">
              <a:latin typeface="Arial MT"/>
              <a:cs typeface="Arial MT"/>
            </a:endParaRPr>
          </a:p>
          <a:p>
            <a:pPr marL="179705" marR="7620" indent="-167640" algn="just">
              <a:lnSpc>
                <a:spcPts val="1010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Of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invasion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fleet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300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ships,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fewer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30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ships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needed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 </a:t>
            </a:r>
            <a:r>
              <a:rPr sz="800" spc="-30" dirty="0">
                <a:latin typeface="Arial MT"/>
                <a:cs typeface="Arial MT"/>
              </a:rPr>
              <a:t>remained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Norway.</a:t>
            </a:r>
            <a:endParaRPr sz="800">
              <a:latin typeface="Arial MT"/>
              <a:cs typeface="Arial MT"/>
            </a:endParaRPr>
          </a:p>
          <a:p>
            <a:pPr marL="180975" indent="-168275" algn="just">
              <a:lnSpc>
                <a:spcPts val="940"/>
              </a:lnSpc>
              <a:buChar char="•"/>
              <a:tabLst>
                <a:tab pos="180975" algn="l"/>
              </a:tabLst>
            </a:pPr>
            <a:r>
              <a:rPr sz="800" spc="-30" dirty="0">
                <a:latin typeface="Arial MT"/>
                <a:cs typeface="Arial MT"/>
              </a:rPr>
              <a:t>According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Saxon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legend,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English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bridge,</a:t>
            </a:r>
            <a:endParaRPr sz="800">
              <a:latin typeface="Arial MT"/>
              <a:cs typeface="Arial MT"/>
            </a:endParaRPr>
          </a:p>
          <a:p>
            <a:pPr marL="179705" marR="6985" algn="just">
              <a:lnSpc>
                <a:spcPct val="1038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finish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retreating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Nobody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this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fearsome </a:t>
            </a:r>
            <a:r>
              <a:rPr sz="800" spc="-25" dirty="0">
                <a:latin typeface="Arial MT"/>
                <a:cs typeface="Arial MT"/>
              </a:rPr>
              <a:t>Viking,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until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 </a:t>
            </a:r>
            <a:r>
              <a:rPr sz="800" spc="-70" dirty="0">
                <a:latin typeface="Arial MT"/>
                <a:cs typeface="Arial MT"/>
              </a:rPr>
              <a:t>English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soldier</a:t>
            </a:r>
            <a:r>
              <a:rPr sz="800" dirty="0">
                <a:latin typeface="Arial MT"/>
                <a:cs typeface="Arial MT"/>
              </a:rPr>
              <a:t> had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clever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idea of floating </a:t>
            </a:r>
            <a:r>
              <a:rPr sz="800" spc="-30" dirty="0">
                <a:latin typeface="Arial MT"/>
                <a:cs typeface="Arial MT"/>
              </a:rPr>
              <a:t>under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bridge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40" dirty="0">
                <a:latin typeface="Arial MT"/>
                <a:cs typeface="Arial MT"/>
              </a:rPr>
              <a:t>thrusting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-20" dirty="0">
                <a:latin typeface="Arial MT"/>
                <a:cs typeface="Arial MT"/>
              </a:rPr>
              <a:t> spear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Viking's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foot.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780037" y="3956841"/>
            <a:ext cx="74993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S</a:t>
            </a:r>
            <a:r>
              <a:rPr sz="800" b="1" spc="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105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050720" y="4075677"/>
            <a:ext cx="4453890" cy="2089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9705" marR="213360" indent="-167640" algn="just">
              <a:lnSpc>
                <a:spcPct val="105000"/>
              </a:lnSpc>
              <a:spcBef>
                <a:spcPts val="10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Arriving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battlefield,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Harold's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high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ground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top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Senlac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Hill,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formed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20" dirty="0">
                <a:latin typeface="Arial MT"/>
                <a:cs typeface="Arial MT"/>
              </a:rPr>
              <a:t>long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defensive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'shield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wall’.</a:t>
            </a:r>
            <a:endParaRPr sz="800">
              <a:latin typeface="Arial MT"/>
              <a:cs typeface="Arial MT"/>
            </a:endParaRPr>
          </a:p>
          <a:p>
            <a:pPr marL="179705" marR="211454" indent="-167640" algn="just">
              <a:lnSpc>
                <a:spcPct val="103699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spc="-85" dirty="0">
                <a:latin typeface="Arial MT"/>
                <a:cs typeface="Arial MT"/>
              </a:rPr>
              <a:t>This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excellent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Saxons: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Norman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knights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break </a:t>
            </a:r>
            <a:r>
              <a:rPr sz="800" spc="-35" dirty="0">
                <a:latin typeface="Arial MT"/>
                <a:cs typeface="Arial MT"/>
              </a:rPr>
              <a:t>through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wall </a:t>
            </a:r>
            <a:r>
              <a:rPr sz="800" spc="-10" dirty="0">
                <a:latin typeface="Arial MT"/>
                <a:cs typeface="Arial MT"/>
              </a:rPr>
              <a:t>as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spc="-70" dirty="0">
                <a:latin typeface="Arial MT"/>
                <a:cs typeface="Arial MT"/>
              </a:rPr>
              <a:t>horses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lost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speed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galloping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uphill,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Norman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archers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ineffective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fired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arrows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upwards.</a:t>
            </a:r>
            <a:endParaRPr sz="800">
              <a:latin typeface="Arial MT"/>
              <a:cs typeface="Arial MT"/>
            </a:endParaRPr>
          </a:p>
          <a:p>
            <a:pPr marL="179705" marR="208915" indent="-167640" algn="just">
              <a:lnSpc>
                <a:spcPct val="103699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spc="-10" dirty="0">
                <a:latin typeface="Arial MT"/>
                <a:cs typeface="Arial MT"/>
              </a:rPr>
              <a:t>Harold's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stood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ground,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swings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 </a:t>
            </a:r>
            <a:r>
              <a:rPr sz="800" spc="-25" dirty="0">
                <a:latin typeface="Arial MT"/>
                <a:cs typeface="Arial MT"/>
              </a:rPr>
              <a:t>Norman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Knights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axes.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point,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rumour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spread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across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battlefield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Duke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Normandy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dead. </a:t>
            </a:r>
            <a:r>
              <a:rPr sz="800" spc="-80" dirty="0">
                <a:latin typeface="Arial MT"/>
                <a:cs typeface="Arial MT"/>
              </a:rPr>
              <a:t>But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then</a:t>
            </a:r>
            <a:r>
              <a:rPr sz="800" dirty="0">
                <a:latin typeface="Arial MT"/>
                <a:cs typeface="Arial MT"/>
              </a:rPr>
              <a:t> William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removed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helmet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troops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still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alive.</a:t>
            </a:r>
            <a:endParaRPr sz="800">
              <a:latin typeface="Arial MT"/>
              <a:cs typeface="Arial MT"/>
            </a:endParaRPr>
          </a:p>
          <a:p>
            <a:pPr marL="179705" marR="210185" indent="-167640" algn="just">
              <a:lnSpc>
                <a:spcPct val="103699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After </a:t>
            </a:r>
            <a:r>
              <a:rPr sz="800" spc="-65" dirty="0">
                <a:latin typeface="Arial MT"/>
                <a:cs typeface="Arial MT"/>
              </a:rPr>
              <a:t>hours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struggling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break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through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Saxon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shield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wall,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Normans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retreat. </a:t>
            </a:r>
            <a:r>
              <a:rPr sz="800" dirty="0">
                <a:latin typeface="Arial MT"/>
                <a:cs typeface="Arial MT"/>
              </a:rPr>
              <a:t>Harold's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overjoyed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broke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out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formation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chase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retreating </a:t>
            </a:r>
            <a:r>
              <a:rPr sz="800" spc="-35" dirty="0">
                <a:latin typeface="Arial MT"/>
                <a:cs typeface="Arial MT"/>
              </a:rPr>
              <a:t>Norman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soldiers.</a:t>
            </a:r>
            <a:endParaRPr sz="800">
              <a:latin typeface="Arial MT"/>
              <a:cs typeface="Arial MT"/>
            </a:endParaRPr>
          </a:p>
          <a:p>
            <a:pPr marL="179705" marR="209550" indent="-167640" algn="just">
              <a:lnSpc>
                <a:spcPts val="1010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spc="-25" dirty="0">
                <a:latin typeface="Arial MT"/>
                <a:cs typeface="Arial MT"/>
              </a:rPr>
              <a:t>However,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retreat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trick: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tempt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Saxon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soldiers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away </a:t>
            </a:r>
            <a:r>
              <a:rPr sz="800" spc="-10" dirty="0">
                <a:latin typeface="Arial MT"/>
                <a:cs typeface="Arial MT"/>
              </a:rPr>
              <a:t>from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high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ground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break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shield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wall.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Normans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regrouped,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picked</a:t>
            </a:r>
            <a:endParaRPr sz="800">
              <a:latin typeface="Arial MT"/>
              <a:cs typeface="Arial MT"/>
            </a:endParaRPr>
          </a:p>
          <a:p>
            <a:pPr marL="179705" marR="210185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off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disorganised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Saxon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soldiers.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Harold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killed,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agreement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about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happened.</a:t>
            </a:r>
            <a:endParaRPr sz="800">
              <a:latin typeface="Arial MT"/>
              <a:cs typeface="Arial MT"/>
            </a:endParaRPr>
          </a:p>
          <a:p>
            <a:pPr marL="1842135">
              <a:lnSpc>
                <a:spcPts val="1215"/>
              </a:lnSpc>
            </a:pPr>
            <a:r>
              <a:rPr sz="1400" spc="-360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DID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BRITAIN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60" dirty="0">
                <a:latin typeface="Trebuchet MS"/>
                <a:cs typeface="Trebuchet MS"/>
              </a:rPr>
              <a:t>GET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90" dirty="0">
                <a:latin typeface="Trebuchet MS"/>
                <a:cs typeface="Trebuchet MS"/>
              </a:rPr>
              <a:t>FROM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Normans?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8165083" y="517144"/>
            <a:ext cx="862965" cy="1506220"/>
            <a:chOff x="8165083" y="517144"/>
            <a:chExt cx="862965" cy="1506220"/>
          </a:xfrm>
        </p:grpSpPr>
        <p:pic>
          <p:nvPicPr>
            <p:cNvPr id="33" name="object 3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165083" y="517144"/>
              <a:ext cx="862583" cy="1505711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234726" y="593220"/>
              <a:ext cx="722425" cy="1353929"/>
            </a:xfrm>
            <a:prstGeom prst="rect">
              <a:avLst/>
            </a:prstGeom>
          </p:spPr>
        </p:pic>
      </p:grpSp>
      <p:grpSp>
        <p:nvGrpSpPr>
          <p:cNvPr id="35" name="object 35"/>
          <p:cNvGrpSpPr/>
          <p:nvPr/>
        </p:nvGrpSpPr>
        <p:grpSpPr>
          <a:xfrm>
            <a:off x="6104635" y="611631"/>
            <a:ext cx="896619" cy="1374775"/>
            <a:chOff x="6104635" y="611631"/>
            <a:chExt cx="896619" cy="1374775"/>
          </a:xfrm>
        </p:grpSpPr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104635" y="611631"/>
              <a:ext cx="896112" cy="137464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74957" y="687170"/>
              <a:ext cx="754254" cy="1197691"/>
            </a:xfrm>
            <a:prstGeom prst="rect">
              <a:avLst/>
            </a:prstGeom>
          </p:spPr>
        </p:pic>
      </p:grpSp>
      <p:grpSp>
        <p:nvGrpSpPr>
          <p:cNvPr id="38" name="object 38"/>
          <p:cNvGrpSpPr/>
          <p:nvPr/>
        </p:nvGrpSpPr>
        <p:grpSpPr>
          <a:xfrm>
            <a:off x="4010659" y="642112"/>
            <a:ext cx="960119" cy="1301750"/>
            <a:chOff x="4010659" y="642112"/>
            <a:chExt cx="960119" cy="1301750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010659" y="642112"/>
              <a:ext cx="960119" cy="1301495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83283" y="716396"/>
              <a:ext cx="814551" cy="1152254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8979942" y="747261"/>
            <a:ext cx="1165860" cy="1296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Harold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Godwinson’s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claim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English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throne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Edward</a:t>
            </a:r>
            <a:r>
              <a:rPr sz="800" spc="-20" dirty="0">
                <a:latin typeface="Arial MT"/>
                <a:cs typeface="Arial MT"/>
              </a:rPr>
              <a:t> the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Confessor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chosen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successor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deathbed.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addition,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Harold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England’s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most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powerful </a:t>
            </a:r>
            <a:r>
              <a:rPr sz="800" dirty="0">
                <a:latin typeface="Arial MT"/>
                <a:cs typeface="Arial MT"/>
              </a:rPr>
              <a:t>Earl,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excellent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fighter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1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popular</a:t>
            </a:r>
            <a:r>
              <a:rPr sz="800" spc="315" dirty="0">
                <a:latin typeface="Arial MT"/>
                <a:cs typeface="Arial MT"/>
              </a:rPr>
              <a:t>  </a:t>
            </a:r>
            <a:r>
              <a:rPr sz="800" spc="-55" dirty="0">
                <a:latin typeface="Arial MT"/>
                <a:cs typeface="Arial MT"/>
              </a:rPr>
              <a:t>amongst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Anglo-</a:t>
            </a:r>
            <a:r>
              <a:rPr sz="800" spc="-45" dirty="0">
                <a:latin typeface="Arial MT"/>
                <a:cs typeface="Arial MT"/>
              </a:rPr>
              <a:t>Saxon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nobles.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903504" y="744214"/>
            <a:ext cx="1320800" cy="11684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0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Normandy’s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claim</a:t>
            </a:r>
            <a:r>
              <a:rPr sz="800" dirty="0">
                <a:latin typeface="Arial MT"/>
                <a:cs typeface="Arial MT"/>
              </a:rPr>
              <a:t> to the </a:t>
            </a:r>
            <a:r>
              <a:rPr sz="800" spc="-50" dirty="0">
                <a:latin typeface="Arial MT"/>
                <a:cs typeface="Arial MT"/>
              </a:rPr>
              <a:t>English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throne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dirty="0">
                <a:latin typeface="Arial MT"/>
                <a:cs typeface="Arial MT"/>
              </a:rPr>
              <a:t>King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Edward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Confessor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promised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English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throne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1051.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addition,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4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distant</a:t>
            </a:r>
            <a:r>
              <a:rPr sz="800" spc="4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cousin</a:t>
            </a:r>
            <a:r>
              <a:rPr sz="800" spc="135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Edward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Confessor,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Pope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supported</a:t>
            </a:r>
            <a:r>
              <a:rPr sz="800" dirty="0">
                <a:latin typeface="Arial MT"/>
                <a:cs typeface="Arial MT"/>
              </a:rPr>
              <a:t> his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claim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throne.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94384" y="713735"/>
            <a:ext cx="1252220" cy="11684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0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Harold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Hardrada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believed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England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still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belonged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Vikings,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during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days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Canute.</a:t>
            </a:r>
            <a:r>
              <a:rPr sz="800" dirty="0">
                <a:latin typeface="Arial MT"/>
                <a:cs typeface="Arial MT"/>
              </a:rPr>
              <a:t> 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bring </a:t>
            </a:r>
            <a:r>
              <a:rPr sz="800" dirty="0">
                <a:latin typeface="Arial MT"/>
                <a:cs typeface="Arial MT"/>
              </a:rPr>
              <a:t>England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back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under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control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Danes,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put</a:t>
            </a:r>
            <a:r>
              <a:rPr sz="800" dirty="0">
                <a:latin typeface="Arial MT"/>
                <a:cs typeface="Arial MT"/>
              </a:rPr>
              <a:t> back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place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Dane</a:t>
            </a:r>
            <a:r>
              <a:rPr sz="800" spc="-20" dirty="0">
                <a:latin typeface="Arial MT"/>
                <a:cs typeface="Arial MT"/>
              </a:rPr>
              <a:t> Law.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9329" y="481158"/>
            <a:ext cx="30911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165" dirty="0">
                <a:latin typeface="Verdana"/>
                <a:cs typeface="Verdana"/>
              </a:rPr>
              <a:t>NORMAN</a:t>
            </a:r>
            <a:r>
              <a:rPr sz="2200" b="0" spc="6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CONQUEST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1108" y="3196881"/>
            <a:ext cx="8985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b="1" spc="-130" dirty="0">
                <a:latin typeface="Arial"/>
                <a:cs typeface="Arial"/>
              </a:rPr>
              <a:t>HEREWARD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130" dirty="0">
                <a:latin typeface="Arial"/>
                <a:cs typeface="Arial"/>
              </a:rPr>
              <a:t>THE</a:t>
            </a:r>
            <a:r>
              <a:rPr sz="1000" b="1" spc="-20" dirty="0">
                <a:latin typeface="Arial"/>
                <a:cs typeface="Arial"/>
              </a:rPr>
              <a:t> WAKE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86848" y="2983720"/>
            <a:ext cx="2442845" cy="1815464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395"/>
              </a:spcBef>
            </a:pPr>
            <a:r>
              <a:rPr sz="1400" spc="-11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BRITISH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people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fight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back?</a:t>
            </a:r>
            <a:endParaRPr sz="1400">
              <a:latin typeface="Trebuchet MS"/>
              <a:cs typeface="Trebuchet MS"/>
            </a:endParaRPr>
          </a:p>
          <a:p>
            <a:pPr marL="132715" indent="-120014">
              <a:lnSpc>
                <a:spcPct val="100000"/>
              </a:lnSpc>
              <a:spcBef>
                <a:spcPts val="165"/>
              </a:spcBef>
              <a:buChar char="•"/>
              <a:tabLst>
                <a:tab pos="132715" algn="l"/>
              </a:tabLst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 </a:t>
            </a:r>
            <a:r>
              <a:rPr sz="800" spc="-30" dirty="0">
                <a:latin typeface="Arial MT"/>
                <a:cs typeface="Arial MT"/>
              </a:rPr>
              <a:t>Anglo-</a:t>
            </a:r>
            <a:r>
              <a:rPr sz="800" spc="-45" dirty="0">
                <a:latin typeface="Arial MT"/>
                <a:cs typeface="Arial MT"/>
              </a:rPr>
              <a:t>Saxon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stronghold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Ely.</a:t>
            </a:r>
            <a:endParaRPr sz="800">
              <a:latin typeface="Arial MT"/>
              <a:cs typeface="Arial MT"/>
            </a:endParaRPr>
          </a:p>
          <a:p>
            <a:pPr marL="132080" marR="6350" indent="-120014">
              <a:lnSpc>
                <a:spcPts val="1010"/>
              </a:lnSpc>
              <a:spcBef>
                <a:spcPts val="15"/>
              </a:spcBef>
              <a:buChar char="•"/>
              <a:tabLst>
                <a:tab pos="132080" algn="l"/>
              </a:tabLst>
            </a:pP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surrounding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Ely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marshes,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rivers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covered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mist.</a:t>
            </a:r>
            <a:endParaRPr sz="800">
              <a:latin typeface="Arial MT"/>
              <a:cs typeface="Arial MT"/>
            </a:endParaRPr>
          </a:p>
          <a:p>
            <a:pPr marL="132080" marR="7620" indent="-120014">
              <a:lnSpc>
                <a:spcPts val="980"/>
              </a:lnSpc>
              <a:spcBef>
                <a:spcPts val="20"/>
              </a:spcBef>
              <a:buChar char="•"/>
              <a:tabLst>
                <a:tab pos="132080" algn="l"/>
              </a:tabLst>
            </a:pPr>
            <a:r>
              <a:rPr sz="800" dirty="0">
                <a:latin typeface="Arial MT"/>
                <a:cs typeface="Arial MT"/>
              </a:rPr>
              <a:t>An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Anglo-</a:t>
            </a:r>
            <a:r>
              <a:rPr sz="800" dirty="0">
                <a:latin typeface="Arial MT"/>
                <a:cs typeface="Arial MT"/>
              </a:rPr>
              <a:t>Saxon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names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Hereward</a:t>
            </a:r>
            <a:r>
              <a:rPr sz="800" spc="48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Wake </a:t>
            </a:r>
            <a:r>
              <a:rPr sz="800" spc="-35" dirty="0">
                <a:latin typeface="Arial MT"/>
                <a:cs typeface="Arial MT"/>
              </a:rPr>
              <a:t>ambushed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Norman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knights,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then</a:t>
            </a:r>
            <a:endParaRPr sz="800">
              <a:latin typeface="Arial MT"/>
              <a:cs typeface="Arial MT"/>
            </a:endParaRPr>
          </a:p>
          <a:p>
            <a:pPr marL="132080">
              <a:lnSpc>
                <a:spcPct val="10000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disappeared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mist.</a:t>
            </a:r>
            <a:endParaRPr sz="800">
              <a:latin typeface="Arial MT"/>
              <a:cs typeface="Arial MT"/>
            </a:endParaRPr>
          </a:p>
          <a:p>
            <a:pPr marL="132080" marR="5080" indent="-120014">
              <a:lnSpc>
                <a:spcPts val="1010"/>
              </a:lnSpc>
              <a:spcBef>
                <a:spcPts val="15"/>
              </a:spcBef>
              <a:buChar char="•"/>
              <a:tabLst>
                <a:tab pos="132080" algn="l"/>
              </a:tabLst>
            </a:pPr>
            <a:r>
              <a:rPr sz="800" spc="-20" dirty="0">
                <a:latin typeface="Arial MT"/>
                <a:cs typeface="Arial MT"/>
              </a:rPr>
              <a:t>Hereward’s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stand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against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Normans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came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arrived.</a:t>
            </a:r>
            <a:endParaRPr sz="800">
              <a:latin typeface="Arial MT"/>
              <a:cs typeface="Arial MT"/>
            </a:endParaRPr>
          </a:p>
          <a:p>
            <a:pPr marL="132080" marR="7620" indent="-120014">
              <a:lnSpc>
                <a:spcPts val="980"/>
              </a:lnSpc>
              <a:spcBef>
                <a:spcPts val="20"/>
              </a:spcBef>
              <a:buChar char="•"/>
              <a:tabLst>
                <a:tab pos="132080" algn="l"/>
              </a:tabLst>
            </a:pPr>
            <a:r>
              <a:rPr sz="800" dirty="0">
                <a:latin typeface="Arial MT"/>
                <a:cs typeface="Arial MT"/>
              </a:rPr>
              <a:t>He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built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causeway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across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marshes.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Norman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knights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rose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town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Saxon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rebels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  <a:p>
            <a:pPr marL="132080">
              <a:lnSpc>
                <a:spcPct val="10000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killed.</a:t>
            </a:r>
            <a:endParaRPr sz="800">
              <a:latin typeface="Arial MT"/>
              <a:cs typeface="Arial MT"/>
            </a:endParaRPr>
          </a:p>
          <a:p>
            <a:pPr marL="132715" indent="-120014">
              <a:lnSpc>
                <a:spcPct val="100000"/>
              </a:lnSpc>
              <a:spcBef>
                <a:spcPts val="50"/>
              </a:spcBef>
              <a:buChar char="•"/>
              <a:tabLst>
                <a:tab pos="132715" algn="l"/>
              </a:tabLst>
            </a:pPr>
            <a:r>
              <a:rPr sz="800" spc="-10" dirty="0">
                <a:latin typeface="Arial MT"/>
                <a:cs typeface="Arial MT"/>
              </a:rPr>
              <a:t>Hereward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escaped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survived.</a:t>
            </a:r>
            <a:endParaRPr sz="800">
              <a:latin typeface="Arial MT"/>
              <a:cs typeface="Arial MT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4085956" y="5143729"/>
          <a:ext cx="6091555" cy="19011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74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7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78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1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Claimant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7225" marR="133350" indent="-519430">
                        <a:lnSpc>
                          <a:spcPct val="102499"/>
                        </a:lnSpc>
                        <a:spcBef>
                          <a:spcPts val="32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person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believes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 </a:t>
                      </a:r>
                      <a:r>
                        <a:rPr sz="800" spc="-95" dirty="0">
                          <a:latin typeface="Arial MT"/>
                          <a:cs typeface="Arial MT"/>
                        </a:rPr>
                        <a:t>she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right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something.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Earl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important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English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nobleman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Witan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6405" marR="93980" indent="-348615">
                        <a:lnSpc>
                          <a:spcPct val="102499"/>
                        </a:lnSpc>
                        <a:spcBef>
                          <a:spcPts val="32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group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Anglo-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Saxon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Warls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advised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king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decisions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Hierarchy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7860" marR="109220" indent="-542925">
                        <a:lnSpc>
                          <a:spcPct val="102499"/>
                        </a:lnSpc>
                        <a:spcBef>
                          <a:spcPts val="32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organises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terms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power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importance.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2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800" b="1" spc="-20" dirty="0">
                          <a:latin typeface="Arial"/>
                          <a:cs typeface="Arial"/>
                        </a:rPr>
                        <a:t>Pope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774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head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Catholic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Church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Motte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earth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mound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keep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built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20" dirty="0">
                          <a:latin typeface="Arial"/>
                          <a:cs typeface="Arial"/>
                        </a:rPr>
                        <a:t>Heir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0" marR="134620" indent="-392430">
                        <a:lnSpc>
                          <a:spcPct val="102499"/>
                        </a:lnSpc>
                        <a:spcBef>
                          <a:spcPts val="819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inherits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property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throne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after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else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41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Bailey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74625" indent="635" algn="ctr">
                        <a:lnSpc>
                          <a:spcPct val="103699"/>
                        </a:lnSpc>
                        <a:spcBef>
                          <a:spcPts val="30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outer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surrounded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motte.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houses,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stables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other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buildings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built.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623200" y="1082600"/>
            <a:ext cx="18815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Feudal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90" dirty="0">
                <a:latin typeface="Trebuchet MS"/>
                <a:cs typeface="Trebuchet MS"/>
              </a:rPr>
              <a:t>system?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2348" y="6173245"/>
            <a:ext cx="3106657" cy="938754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1189794" y="4767631"/>
            <a:ext cx="18815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Domesday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book?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8229" y="5029701"/>
            <a:ext cx="3429000" cy="1296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spc="-50" dirty="0">
                <a:latin typeface="Arial MT"/>
                <a:cs typeface="Arial MT"/>
              </a:rPr>
              <a:t>Two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before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Conqueror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survey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should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written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detailing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possessions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every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single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settlement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England.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king,</a:t>
            </a:r>
            <a:r>
              <a:rPr sz="800" dirty="0">
                <a:latin typeface="Arial MT"/>
                <a:cs typeface="Arial MT"/>
              </a:rPr>
              <a:t> William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know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precisely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country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contained. </a:t>
            </a:r>
            <a:r>
              <a:rPr sz="800" spc="-50" dirty="0">
                <a:latin typeface="Arial MT"/>
                <a:cs typeface="Arial MT"/>
              </a:rPr>
              <a:t>Once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knew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English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owned,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tax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accordingly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pay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armies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castles.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'Doomsday'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another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name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Judgment,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Christians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believe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Jesus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Christ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return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earth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pass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judgment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both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dead.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Anglo-</a:t>
            </a:r>
            <a:r>
              <a:rPr sz="800" spc="-35" dirty="0">
                <a:latin typeface="Arial MT"/>
                <a:cs typeface="Arial MT"/>
              </a:rPr>
              <a:t>Saxons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chose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spc="-30" dirty="0">
                <a:latin typeface="Arial MT"/>
                <a:cs typeface="Arial MT"/>
              </a:rPr>
              <a:t>nickname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sarcastic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sense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humour,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disliked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foreign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</a:t>
            </a:r>
            <a:r>
              <a:rPr sz="800" spc="-10" dirty="0">
                <a:latin typeface="Arial MT"/>
                <a:cs typeface="Arial MT"/>
              </a:rPr>
              <a:t>forcing </a:t>
            </a:r>
            <a:r>
              <a:rPr sz="800" spc="-45" dirty="0">
                <a:latin typeface="Arial MT"/>
                <a:cs typeface="Arial MT"/>
              </a:rPr>
              <a:t>them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declare </a:t>
            </a:r>
            <a:r>
              <a:rPr sz="800" spc="-25" dirty="0">
                <a:latin typeface="Arial MT"/>
                <a:cs typeface="Arial MT"/>
              </a:rPr>
              <a:t>everything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owned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pass</a:t>
            </a:r>
            <a:r>
              <a:rPr sz="800" spc="-10" dirty="0">
                <a:latin typeface="Arial MT"/>
                <a:cs typeface="Arial MT"/>
              </a:rPr>
              <a:t> judgment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56964" y="3370071"/>
            <a:ext cx="2343912" cy="1746503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6503899" y="3231439"/>
            <a:ext cx="3568065" cy="1762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94995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harrying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north?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ts val="101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Many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Anglo-</a:t>
            </a:r>
            <a:r>
              <a:rPr sz="800" spc="-65" dirty="0">
                <a:latin typeface="Arial MT"/>
                <a:cs typeface="Arial MT"/>
              </a:rPr>
              <a:t>Saxons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rebelled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against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Norman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rule.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north-</a:t>
            </a:r>
            <a:r>
              <a:rPr sz="800" spc="-30" dirty="0">
                <a:latin typeface="Arial MT"/>
                <a:cs typeface="Arial MT"/>
              </a:rPr>
              <a:t>east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England,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local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population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twice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rose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against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lords.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second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occasion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1069, 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northern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rebels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Durham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Castle,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murdered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Norman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earl,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Robert </a:t>
            </a:r>
            <a:r>
              <a:rPr sz="800" dirty="0">
                <a:latin typeface="Arial MT"/>
                <a:cs typeface="Arial MT"/>
              </a:rPr>
              <a:t>de </a:t>
            </a:r>
            <a:r>
              <a:rPr sz="800" spc="-65" dirty="0">
                <a:latin typeface="Arial MT"/>
                <a:cs typeface="Arial MT"/>
              </a:rPr>
              <a:t>Commines,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slaughtered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garrison.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rebels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took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York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800" spc="-20" dirty="0">
                <a:latin typeface="Arial MT"/>
                <a:cs typeface="Arial MT"/>
              </a:rPr>
              <a:t>proclaimed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Edward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Confessor's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Anglo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Saxon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nephew,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Edgar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Ætheling,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be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rightful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35" dirty="0">
                <a:latin typeface="Arial MT"/>
                <a:cs typeface="Arial MT"/>
              </a:rPr>
              <a:t>England.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furious.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army </a:t>
            </a:r>
            <a:r>
              <a:rPr sz="800" spc="-35" dirty="0">
                <a:latin typeface="Arial MT"/>
                <a:cs typeface="Arial MT"/>
              </a:rPr>
              <a:t>marched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north,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burnt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ground</a:t>
            </a:r>
            <a:r>
              <a:rPr sz="800" dirty="0">
                <a:latin typeface="Arial MT"/>
                <a:cs typeface="Arial MT"/>
              </a:rPr>
              <a:t> every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village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between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York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40" dirty="0">
                <a:latin typeface="Arial MT"/>
                <a:cs typeface="Arial MT"/>
              </a:rPr>
              <a:t>Durham.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Farm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animals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30" dirty="0">
                <a:latin typeface="Arial MT"/>
                <a:cs typeface="Arial MT"/>
              </a:rPr>
              <a:t>slaughtered,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crops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destroyed,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10" dirty="0">
                <a:latin typeface="Arial MT"/>
                <a:cs typeface="Arial MT"/>
              </a:rPr>
              <a:t>the </a:t>
            </a:r>
            <a:r>
              <a:rPr sz="800" dirty="0">
                <a:latin typeface="Arial MT"/>
                <a:cs typeface="Arial MT"/>
              </a:rPr>
              <a:t>fields were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laced with salt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food </a:t>
            </a:r>
            <a:r>
              <a:rPr sz="800" spc="-30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be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grown.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Much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population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killed,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whole</a:t>
            </a:r>
            <a:r>
              <a:rPr sz="800" spc="-10" dirty="0">
                <a:latin typeface="Arial MT"/>
                <a:cs typeface="Arial MT"/>
              </a:rPr>
              <a:t> areas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north-</a:t>
            </a:r>
            <a:r>
              <a:rPr sz="800" dirty="0">
                <a:latin typeface="Arial MT"/>
                <a:cs typeface="Arial MT"/>
              </a:rPr>
              <a:t>east </a:t>
            </a:r>
            <a:r>
              <a:rPr sz="800" spc="-25" dirty="0">
                <a:latin typeface="Arial MT"/>
                <a:cs typeface="Arial MT"/>
              </a:rPr>
              <a:t>became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uninhabited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wastelands.</a:t>
            </a:r>
            <a:r>
              <a:rPr sz="800" dirty="0">
                <a:latin typeface="Arial MT"/>
                <a:cs typeface="Arial MT"/>
              </a:rPr>
              <a:t> One </a:t>
            </a:r>
            <a:r>
              <a:rPr sz="800" spc="-25" dirty="0">
                <a:latin typeface="Arial MT"/>
                <a:cs typeface="Arial MT"/>
              </a:rPr>
              <a:t>estimate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suggested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100.000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starved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death,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while </a:t>
            </a:r>
            <a:r>
              <a:rPr sz="800" spc="-40" dirty="0">
                <a:latin typeface="Arial MT"/>
                <a:cs typeface="Arial MT"/>
              </a:rPr>
              <a:t>this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 </a:t>
            </a:r>
            <a:r>
              <a:rPr sz="800" dirty="0">
                <a:latin typeface="Arial MT"/>
                <a:cs typeface="Arial MT"/>
              </a:rPr>
              <a:t>probably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-10" dirty="0">
                <a:latin typeface="Arial MT"/>
                <a:cs typeface="Arial MT"/>
              </a:rPr>
              <a:t> exaggeration,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England's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north-east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remained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sparsely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populated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centuries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come.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36254" y="3424229"/>
            <a:ext cx="1037026" cy="1382298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46746" y="451998"/>
            <a:ext cx="3188257" cy="2818452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4571930" y="412731"/>
            <a:ext cx="2494915" cy="789940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22860" algn="just">
              <a:lnSpc>
                <a:spcPct val="100000"/>
              </a:lnSpc>
              <a:spcBef>
                <a:spcPts val="98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William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35" dirty="0">
                <a:latin typeface="Trebuchet MS"/>
                <a:cs typeface="Trebuchet MS"/>
              </a:rPr>
              <a:t>DEFEND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HIS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360" dirty="0">
                <a:latin typeface="Trebuchet MS"/>
                <a:cs typeface="Trebuchet MS"/>
              </a:rPr>
              <a:t>NEW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40" dirty="0">
                <a:latin typeface="Trebuchet MS"/>
                <a:cs typeface="Trebuchet MS"/>
              </a:rPr>
              <a:t>LAND?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3699"/>
              </a:lnSpc>
              <a:spcBef>
                <a:spcPts val="470"/>
              </a:spcBef>
            </a:pPr>
            <a:r>
              <a:rPr sz="800" dirty="0">
                <a:latin typeface="Arial MT"/>
                <a:cs typeface="Arial MT"/>
              </a:rPr>
              <a:t>Motte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Bailey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castles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designed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both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defend </a:t>
            </a:r>
            <a:r>
              <a:rPr sz="800" spc="-20" dirty="0">
                <a:latin typeface="Arial MT"/>
                <a:cs typeface="Arial MT"/>
              </a:rPr>
              <a:t>land,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intimidate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Anglo-</a:t>
            </a:r>
            <a:r>
              <a:rPr sz="800" spc="-50" dirty="0">
                <a:latin typeface="Arial MT"/>
                <a:cs typeface="Arial MT"/>
              </a:rPr>
              <a:t>Saxon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rulers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remained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71930" y="1177030"/>
            <a:ext cx="2496185" cy="180276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79705" marR="5080" indent="-167640" algn="just">
              <a:lnSpc>
                <a:spcPct val="103699"/>
              </a:lnSpc>
              <a:spcBef>
                <a:spcPts val="110"/>
              </a:spcBef>
              <a:buChar char="•"/>
              <a:tabLst>
                <a:tab pos="179705" algn="l"/>
              </a:tabLst>
            </a:pP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locations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strategic,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first </a:t>
            </a: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Hastings,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Williams’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soldiers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20" dirty="0">
                <a:latin typeface="Arial MT"/>
                <a:cs typeface="Arial MT"/>
              </a:rPr>
              <a:t> based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here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terrorise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locals.</a:t>
            </a:r>
            <a:endParaRPr sz="800">
              <a:latin typeface="Arial MT"/>
              <a:cs typeface="Arial MT"/>
            </a:endParaRPr>
          </a:p>
          <a:p>
            <a:pPr marL="179705" marR="6350" indent="-167640" algn="just">
              <a:lnSpc>
                <a:spcPct val="105000"/>
              </a:lnSpc>
              <a:buChar char="•"/>
              <a:tabLst>
                <a:tab pos="179705" algn="l"/>
              </a:tabLst>
            </a:pPr>
            <a:r>
              <a:rPr sz="800" spc="-5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could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 built very </a:t>
            </a:r>
            <a:r>
              <a:rPr sz="800" spc="-25" dirty="0">
                <a:latin typeface="Arial MT"/>
                <a:cs typeface="Arial MT"/>
              </a:rPr>
              <a:t>quickly,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</a:t>
            </a:r>
            <a:r>
              <a:rPr sz="800" spc="-75" dirty="0">
                <a:latin typeface="Arial MT"/>
                <a:cs typeface="Arial MT"/>
              </a:rPr>
              <a:t>some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cases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</a:t>
            </a:r>
            <a:r>
              <a:rPr sz="800" spc="-20" dirty="0">
                <a:latin typeface="Arial MT"/>
                <a:cs typeface="Arial MT"/>
              </a:rPr>
              <a:t>only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days!</a:t>
            </a:r>
            <a:endParaRPr sz="800">
              <a:latin typeface="Arial MT"/>
              <a:cs typeface="Arial MT"/>
            </a:endParaRPr>
          </a:p>
          <a:p>
            <a:pPr marL="179705" marR="6350" indent="-167640" algn="just">
              <a:lnSpc>
                <a:spcPts val="1010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8000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helping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consolidate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his</a:t>
            </a:r>
            <a:r>
              <a:rPr sz="800" spc="-10" dirty="0">
                <a:latin typeface="Arial MT"/>
                <a:cs typeface="Arial MT"/>
              </a:rPr>
              <a:t> power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building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castles.</a:t>
            </a:r>
            <a:endParaRPr sz="800">
              <a:latin typeface="Arial MT"/>
              <a:cs typeface="Arial MT"/>
            </a:endParaRPr>
          </a:p>
          <a:p>
            <a:pPr marL="179705" marR="5080" indent="-167640" algn="just">
              <a:lnSpc>
                <a:spcPts val="980"/>
              </a:lnSpc>
              <a:spcBef>
                <a:spcPts val="2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Although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wooden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structure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vulnerable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damage,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could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built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quickly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then</a:t>
            </a:r>
            <a:endParaRPr sz="800">
              <a:latin typeface="Arial MT"/>
              <a:cs typeface="Arial MT"/>
            </a:endParaRPr>
          </a:p>
          <a:p>
            <a:pPr marL="179705" algn="just">
              <a:lnSpc>
                <a:spcPct val="100000"/>
              </a:lnSpc>
              <a:spcBef>
                <a:spcPts val="20"/>
              </a:spcBef>
            </a:pPr>
            <a:r>
              <a:rPr sz="800" spc="-25" dirty="0">
                <a:latin typeface="Arial MT"/>
                <a:cs typeface="Arial MT"/>
              </a:rPr>
              <a:t>improved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stone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point.</a:t>
            </a:r>
            <a:endParaRPr sz="800">
              <a:latin typeface="Arial MT"/>
              <a:cs typeface="Arial MT"/>
            </a:endParaRPr>
          </a:p>
          <a:p>
            <a:pPr marL="179705" marR="5080" indent="-167640" algn="just">
              <a:lnSpc>
                <a:spcPct val="103299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spc="-8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major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weakness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motte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bailey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kept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rotting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burning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down.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solution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stone,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replace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older </a:t>
            </a:r>
            <a:r>
              <a:rPr sz="800" spc="-25" dirty="0">
                <a:latin typeface="Arial MT"/>
                <a:cs typeface="Arial MT"/>
              </a:rPr>
              <a:t>rotten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castles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stable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structures.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346196" y="733551"/>
            <a:ext cx="631190" cy="676910"/>
            <a:chOff x="3346196" y="733551"/>
            <a:chExt cx="631190" cy="676910"/>
          </a:xfrm>
        </p:grpSpPr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46196" y="733551"/>
              <a:ext cx="630936" cy="67665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428624" y="823854"/>
              <a:ext cx="466725" cy="508000"/>
            </a:xfrm>
            <a:custGeom>
              <a:avLst/>
              <a:gdLst/>
              <a:ahLst/>
              <a:cxnLst/>
              <a:rect l="l" t="t" r="r" b="b"/>
              <a:pathLst>
                <a:path w="466725" h="508000">
                  <a:moveTo>
                    <a:pt x="233163" y="0"/>
                  </a:moveTo>
                  <a:lnTo>
                    <a:pt x="0" y="507674"/>
                  </a:lnTo>
                  <a:lnTo>
                    <a:pt x="466324" y="507674"/>
                  </a:lnTo>
                  <a:lnTo>
                    <a:pt x="233163" y="0"/>
                  </a:lnTo>
                  <a:close/>
                </a:path>
              </a:pathLst>
            </a:custGeom>
            <a:solidFill>
              <a:srgbClr val="7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428624" y="823854"/>
              <a:ext cx="466725" cy="508000"/>
            </a:xfrm>
            <a:custGeom>
              <a:avLst/>
              <a:gdLst/>
              <a:ahLst/>
              <a:cxnLst/>
              <a:rect l="l" t="t" r="r" b="b"/>
              <a:pathLst>
                <a:path w="466725" h="508000">
                  <a:moveTo>
                    <a:pt x="0" y="507674"/>
                  </a:moveTo>
                  <a:lnTo>
                    <a:pt x="233162" y="0"/>
                  </a:lnTo>
                  <a:lnTo>
                    <a:pt x="466324" y="507674"/>
                  </a:lnTo>
                  <a:lnTo>
                    <a:pt x="0" y="507674"/>
                  </a:lnTo>
                  <a:close/>
                </a:path>
              </a:pathLst>
            </a:custGeom>
            <a:ln w="18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464058" y="1186458"/>
            <a:ext cx="353695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750" b="1" spc="90" dirty="0">
                <a:latin typeface="Arial"/>
                <a:cs typeface="Arial"/>
              </a:rPr>
              <a:t>K</a:t>
            </a:r>
            <a:r>
              <a:rPr sz="750" b="1" spc="-1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i</a:t>
            </a:r>
            <a:r>
              <a:rPr sz="750" b="1" spc="10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n</a:t>
            </a:r>
            <a:r>
              <a:rPr sz="750" b="1" spc="110" dirty="0">
                <a:latin typeface="Arial"/>
                <a:cs typeface="Arial"/>
              </a:rPr>
              <a:t> </a:t>
            </a:r>
            <a:r>
              <a:rPr sz="750" b="1" spc="-50" dirty="0">
                <a:latin typeface="Arial"/>
                <a:cs typeface="Arial"/>
              </a:rPr>
              <a:t>g</a:t>
            </a:r>
            <a:endParaRPr sz="75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108451" y="1254760"/>
            <a:ext cx="1106805" cy="661670"/>
            <a:chOff x="3108451" y="1254760"/>
            <a:chExt cx="1106805" cy="661670"/>
          </a:xfrm>
        </p:grpSpPr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08451" y="1254760"/>
              <a:ext cx="1106424" cy="661415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3195462" y="1331527"/>
              <a:ext cx="932815" cy="508000"/>
            </a:xfrm>
            <a:custGeom>
              <a:avLst/>
              <a:gdLst/>
              <a:ahLst/>
              <a:cxnLst/>
              <a:rect l="l" t="t" r="r" b="b"/>
              <a:pathLst>
                <a:path w="932814" h="508000">
                  <a:moveTo>
                    <a:pt x="699488" y="0"/>
                  </a:moveTo>
                  <a:lnTo>
                    <a:pt x="233161" y="0"/>
                  </a:lnTo>
                  <a:lnTo>
                    <a:pt x="0" y="507674"/>
                  </a:lnTo>
                  <a:lnTo>
                    <a:pt x="932648" y="507674"/>
                  </a:lnTo>
                  <a:lnTo>
                    <a:pt x="699488" y="0"/>
                  </a:lnTo>
                  <a:close/>
                </a:path>
              </a:pathLst>
            </a:custGeom>
            <a:solidFill>
              <a:srgbClr val="BEE3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195462" y="1331527"/>
              <a:ext cx="932815" cy="508000"/>
            </a:xfrm>
            <a:custGeom>
              <a:avLst/>
              <a:gdLst/>
              <a:ahLst/>
              <a:cxnLst/>
              <a:rect l="l" t="t" r="r" b="b"/>
              <a:pathLst>
                <a:path w="932814" h="508000">
                  <a:moveTo>
                    <a:pt x="0" y="507674"/>
                  </a:moveTo>
                  <a:lnTo>
                    <a:pt x="233161" y="0"/>
                  </a:lnTo>
                  <a:lnTo>
                    <a:pt x="699487" y="0"/>
                  </a:lnTo>
                  <a:lnTo>
                    <a:pt x="932648" y="507674"/>
                  </a:lnTo>
                  <a:lnTo>
                    <a:pt x="0" y="507674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3362742" y="1506498"/>
            <a:ext cx="556895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750" b="1" spc="140" dirty="0">
                <a:latin typeface="Arial"/>
                <a:cs typeface="Arial"/>
              </a:rPr>
              <a:t>B</a:t>
            </a:r>
            <a:r>
              <a:rPr sz="750" b="1" spc="-1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a</a:t>
            </a:r>
            <a:r>
              <a:rPr sz="750" b="1" spc="11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r</a:t>
            </a:r>
            <a:r>
              <a:rPr sz="750" b="1" spc="105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o</a:t>
            </a:r>
            <a:r>
              <a:rPr sz="750" b="1" spc="11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n</a:t>
            </a:r>
            <a:r>
              <a:rPr sz="750" b="1" spc="110" dirty="0">
                <a:latin typeface="Arial"/>
                <a:cs typeface="Arial"/>
              </a:rPr>
              <a:t> </a:t>
            </a:r>
            <a:r>
              <a:rPr sz="750" b="1" spc="-50" dirty="0"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2870707" y="1760727"/>
            <a:ext cx="1582420" cy="664845"/>
            <a:chOff x="2870707" y="1760727"/>
            <a:chExt cx="1582420" cy="664845"/>
          </a:xfrm>
        </p:grpSpPr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70707" y="1760727"/>
              <a:ext cx="1581912" cy="66446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962300" y="1839202"/>
              <a:ext cx="1399540" cy="508000"/>
            </a:xfrm>
            <a:custGeom>
              <a:avLst/>
              <a:gdLst/>
              <a:ahLst/>
              <a:cxnLst/>
              <a:rect l="l" t="t" r="r" b="b"/>
              <a:pathLst>
                <a:path w="1399539" h="508000">
                  <a:moveTo>
                    <a:pt x="1165810" y="0"/>
                  </a:moveTo>
                  <a:lnTo>
                    <a:pt x="233161" y="0"/>
                  </a:lnTo>
                  <a:lnTo>
                    <a:pt x="0" y="507674"/>
                  </a:lnTo>
                  <a:lnTo>
                    <a:pt x="1398972" y="507674"/>
                  </a:lnTo>
                  <a:lnTo>
                    <a:pt x="1165810" y="0"/>
                  </a:lnTo>
                  <a:close/>
                </a:path>
              </a:pathLst>
            </a:custGeom>
            <a:solidFill>
              <a:srgbClr val="FFC2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962300" y="1839202"/>
              <a:ext cx="1399540" cy="508000"/>
            </a:xfrm>
            <a:custGeom>
              <a:avLst/>
              <a:gdLst/>
              <a:ahLst/>
              <a:cxnLst/>
              <a:rect l="l" t="t" r="r" b="b"/>
              <a:pathLst>
                <a:path w="1399539" h="508000">
                  <a:moveTo>
                    <a:pt x="0" y="507674"/>
                  </a:moveTo>
                  <a:lnTo>
                    <a:pt x="233162" y="0"/>
                  </a:lnTo>
                  <a:lnTo>
                    <a:pt x="1165810" y="0"/>
                  </a:lnTo>
                  <a:lnTo>
                    <a:pt x="1398972" y="507674"/>
                  </a:lnTo>
                  <a:lnTo>
                    <a:pt x="0" y="507674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3334221" y="2012466"/>
            <a:ext cx="614045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750" b="1" spc="105" dirty="0">
                <a:latin typeface="Arial"/>
                <a:cs typeface="Arial"/>
              </a:rPr>
              <a:t>K</a:t>
            </a:r>
            <a:r>
              <a:rPr sz="750" b="1" spc="-15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n</a:t>
            </a:r>
            <a:r>
              <a:rPr sz="750" b="1" spc="10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i</a:t>
            </a:r>
            <a:r>
              <a:rPr sz="750" b="1" spc="9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g</a:t>
            </a:r>
            <a:r>
              <a:rPr sz="750" b="1" spc="10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h</a:t>
            </a:r>
            <a:r>
              <a:rPr sz="750" b="1" spc="10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t</a:t>
            </a:r>
            <a:r>
              <a:rPr sz="750" b="1" spc="90" dirty="0">
                <a:latin typeface="Arial"/>
                <a:cs typeface="Arial"/>
              </a:rPr>
              <a:t> </a:t>
            </a:r>
            <a:r>
              <a:rPr sz="750" b="1" spc="-50" dirty="0"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2632964" y="2269744"/>
            <a:ext cx="2057400" cy="661670"/>
            <a:chOff x="2632964" y="2269744"/>
            <a:chExt cx="2057400" cy="661670"/>
          </a:xfrm>
        </p:grpSpPr>
        <p:pic>
          <p:nvPicPr>
            <p:cNvPr id="34" name="object 3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32964" y="2269744"/>
              <a:ext cx="2057400" cy="661415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2729138" y="2346877"/>
              <a:ext cx="1865630" cy="508000"/>
            </a:xfrm>
            <a:custGeom>
              <a:avLst/>
              <a:gdLst/>
              <a:ahLst/>
              <a:cxnLst/>
              <a:rect l="l" t="t" r="r" b="b"/>
              <a:pathLst>
                <a:path w="1865629" h="508000">
                  <a:moveTo>
                    <a:pt x="1632135" y="0"/>
                  </a:moveTo>
                  <a:lnTo>
                    <a:pt x="233161" y="0"/>
                  </a:lnTo>
                  <a:lnTo>
                    <a:pt x="0" y="507674"/>
                  </a:lnTo>
                  <a:lnTo>
                    <a:pt x="1865297" y="507674"/>
                  </a:lnTo>
                  <a:lnTo>
                    <a:pt x="1632135" y="0"/>
                  </a:lnTo>
                  <a:close/>
                </a:path>
              </a:pathLst>
            </a:custGeom>
            <a:solidFill>
              <a:srgbClr val="FF66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729138" y="2346877"/>
              <a:ext cx="1865630" cy="508000"/>
            </a:xfrm>
            <a:custGeom>
              <a:avLst/>
              <a:gdLst/>
              <a:ahLst/>
              <a:cxnLst/>
              <a:rect l="l" t="t" r="r" b="b"/>
              <a:pathLst>
                <a:path w="1865629" h="508000">
                  <a:moveTo>
                    <a:pt x="0" y="507674"/>
                  </a:moveTo>
                  <a:lnTo>
                    <a:pt x="233162" y="0"/>
                  </a:lnTo>
                  <a:lnTo>
                    <a:pt x="1632136" y="0"/>
                  </a:lnTo>
                  <a:lnTo>
                    <a:pt x="1865298" y="507674"/>
                  </a:lnTo>
                  <a:lnTo>
                    <a:pt x="0" y="507674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270244" y="2521482"/>
            <a:ext cx="74168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750" b="1" spc="160" dirty="0">
                <a:latin typeface="Arial"/>
                <a:cs typeface="Arial"/>
              </a:rPr>
              <a:t>P</a:t>
            </a:r>
            <a:r>
              <a:rPr sz="750" b="1" dirty="0">
                <a:latin typeface="Arial"/>
                <a:cs typeface="Arial"/>
              </a:rPr>
              <a:t> e</a:t>
            </a:r>
            <a:r>
              <a:rPr sz="750" b="1" spc="125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a</a:t>
            </a:r>
            <a:r>
              <a:rPr sz="750" b="1" spc="12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s</a:t>
            </a:r>
            <a:r>
              <a:rPr sz="750" b="1" spc="125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a</a:t>
            </a:r>
            <a:r>
              <a:rPr sz="750" b="1" spc="125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n</a:t>
            </a:r>
            <a:r>
              <a:rPr sz="750" b="1" spc="120" dirty="0">
                <a:latin typeface="Arial"/>
                <a:cs typeface="Arial"/>
              </a:rPr>
              <a:t> </a:t>
            </a:r>
            <a:r>
              <a:rPr sz="750" b="1" dirty="0">
                <a:latin typeface="Arial"/>
                <a:cs typeface="Arial"/>
              </a:rPr>
              <a:t>t</a:t>
            </a:r>
            <a:r>
              <a:rPr sz="750" b="1" spc="114" dirty="0">
                <a:latin typeface="Arial"/>
                <a:cs typeface="Arial"/>
              </a:rPr>
              <a:t> </a:t>
            </a:r>
            <a:r>
              <a:rPr sz="750" b="1" spc="-50" dirty="0"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67847" y="1283710"/>
            <a:ext cx="2571750" cy="662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said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England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belonged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him.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manage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himself,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used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system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sharing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out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gave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areas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return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dirty="0">
                <a:latin typeface="Arial MT"/>
                <a:cs typeface="Arial MT"/>
              </a:rPr>
              <a:t>loyalty,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keeping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about</a:t>
            </a:r>
            <a:r>
              <a:rPr sz="800" dirty="0">
                <a:latin typeface="Arial MT"/>
                <a:cs typeface="Arial MT"/>
              </a:rPr>
              <a:t> 20%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10" dirty="0">
                <a:latin typeface="Arial MT"/>
                <a:cs typeface="Arial MT"/>
              </a:rPr>
              <a:t>himself.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55679" y="2024374"/>
            <a:ext cx="2164715" cy="9156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b="1" spc="-60" dirty="0">
                <a:latin typeface="Arial"/>
                <a:cs typeface="Arial"/>
              </a:rPr>
              <a:t>BARONS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dirty="0">
                <a:latin typeface="Arial MT"/>
                <a:cs typeface="Arial MT"/>
              </a:rPr>
              <a:t>gave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the </a:t>
            </a:r>
            <a:r>
              <a:rPr sz="800" spc="-35" dirty="0">
                <a:latin typeface="Arial MT"/>
                <a:cs typeface="Arial MT"/>
              </a:rPr>
              <a:t>knights,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paid </a:t>
            </a:r>
            <a:r>
              <a:rPr sz="800" spc="-25" dirty="0">
                <a:latin typeface="Arial MT"/>
                <a:cs typeface="Arial MT"/>
              </a:rPr>
              <a:t>taxes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required.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Feudal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System,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owner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b="1" dirty="0">
                <a:latin typeface="Arial"/>
                <a:cs typeface="Arial"/>
              </a:rPr>
              <a:t>KING.</a:t>
            </a:r>
            <a:r>
              <a:rPr sz="800" b="1" spc="150" dirty="0">
                <a:latin typeface="Arial"/>
                <a:cs typeface="Arial"/>
              </a:rPr>
              <a:t> </a:t>
            </a:r>
            <a:r>
              <a:rPr sz="800" spc="-6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peasants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loyal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b="1" spc="-20" dirty="0">
                <a:latin typeface="Arial"/>
                <a:cs typeface="Arial"/>
              </a:rPr>
              <a:t>KNIGHTS</a:t>
            </a:r>
            <a:r>
              <a:rPr sz="800" b="1" spc="114" dirty="0">
                <a:latin typeface="Arial"/>
                <a:cs typeface="Arial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loyal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barons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king </a:t>
            </a:r>
            <a:r>
              <a:rPr sz="800" spc="-30" dirty="0">
                <a:latin typeface="Arial MT"/>
                <a:cs typeface="Arial MT"/>
              </a:rPr>
              <a:t>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well.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b="1" spc="-55" dirty="0">
                <a:latin typeface="Arial"/>
                <a:cs typeface="Arial"/>
              </a:rPr>
              <a:t>PEASANTS</a:t>
            </a:r>
            <a:r>
              <a:rPr sz="800" b="1" spc="155" dirty="0">
                <a:latin typeface="Arial"/>
                <a:cs typeface="Arial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bottom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system,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everyone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lord.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2695"/>
            <a:ext cx="820419" cy="4980940"/>
            <a:chOff x="520700" y="742695"/>
            <a:chExt cx="820419" cy="49809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19912" cy="498043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2" y="1269056"/>
              <a:ext cx="421219" cy="432327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2" y="1269056"/>
              <a:ext cx="421640" cy="4323715"/>
            </a:xfrm>
            <a:custGeom>
              <a:avLst/>
              <a:gdLst/>
              <a:ahLst/>
              <a:cxnLst/>
              <a:rect l="l" t="t" r="r" b="b"/>
              <a:pathLst>
                <a:path w="421640" h="4323715">
                  <a:moveTo>
                    <a:pt x="0" y="4112725"/>
                  </a:moveTo>
                  <a:lnTo>
                    <a:pt x="105305" y="4112725"/>
                  </a:lnTo>
                  <a:lnTo>
                    <a:pt x="105305" y="0"/>
                  </a:lnTo>
                  <a:lnTo>
                    <a:pt x="315914" y="0"/>
                  </a:lnTo>
                  <a:lnTo>
                    <a:pt x="315914" y="4112725"/>
                  </a:lnTo>
                  <a:lnTo>
                    <a:pt x="421219" y="4112725"/>
                  </a:lnTo>
                  <a:lnTo>
                    <a:pt x="210609" y="4323272"/>
                  </a:lnTo>
                  <a:lnTo>
                    <a:pt x="0" y="411272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0272" y="859047"/>
              <a:ext cx="722630" cy="796925"/>
            </a:xfrm>
            <a:custGeom>
              <a:avLst/>
              <a:gdLst/>
              <a:ahLst/>
              <a:cxnLst/>
              <a:rect l="l" t="t" r="r" b="b"/>
              <a:pathLst>
                <a:path w="722630" h="796925">
                  <a:moveTo>
                    <a:pt x="361211" y="0"/>
                  </a:moveTo>
                  <a:lnTo>
                    <a:pt x="315902" y="3102"/>
                  </a:lnTo>
                  <a:lnTo>
                    <a:pt x="272272" y="12163"/>
                  </a:lnTo>
                  <a:lnTo>
                    <a:pt x="230659" y="26807"/>
                  </a:lnTo>
                  <a:lnTo>
                    <a:pt x="191404" y="46661"/>
                  </a:lnTo>
                  <a:lnTo>
                    <a:pt x="154843" y="71354"/>
                  </a:lnTo>
                  <a:lnTo>
                    <a:pt x="121316" y="100510"/>
                  </a:lnTo>
                  <a:lnTo>
                    <a:pt x="91161" y="133758"/>
                  </a:lnTo>
                  <a:lnTo>
                    <a:pt x="64717" y="170723"/>
                  </a:lnTo>
                  <a:lnTo>
                    <a:pt x="42321" y="211033"/>
                  </a:lnTo>
                  <a:lnTo>
                    <a:pt x="24313" y="254315"/>
                  </a:lnTo>
                  <a:lnTo>
                    <a:pt x="11031" y="300194"/>
                  </a:lnTo>
                  <a:lnTo>
                    <a:pt x="2814" y="348299"/>
                  </a:lnTo>
                  <a:lnTo>
                    <a:pt x="0" y="398255"/>
                  </a:lnTo>
                  <a:lnTo>
                    <a:pt x="2814" y="448211"/>
                  </a:lnTo>
                  <a:lnTo>
                    <a:pt x="11031" y="496316"/>
                  </a:lnTo>
                  <a:lnTo>
                    <a:pt x="24313" y="542195"/>
                  </a:lnTo>
                  <a:lnTo>
                    <a:pt x="42321" y="585477"/>
                  </a:lnTo>
                  <a:lnTo>
                    <a:pt x="64717" y="625787"/>
                  </a:lnTo>
                  <a:lnTo>
                    <a:pt x="91161" y="662752"/>
                  </a:lnTo>
                  <a:lnTo>
                    <a:pt x="121316" y="696000"/>
                  </a:lnTo>
                  <a:lnTo>
                    <a:pt x="154843" y="725156"/>
                  </a:lnTo>
                  <a:lnTo>
                    <a:pt x="191404" y="749849"/>
                  </a:lnTo>
                  <a:lnTo>
                    <a:pt x="230659" y="769703"/>
                  </a:lnTo>
                  <a:lnTo>
                    <a:pt x="272272" y="784347"/>
                  </a:lnTo>
                  <a:lnTo>
                    <a:pt x="315902" y="793407"/>
                  </a:lnTo>
                  <a:lnTo>
                    <a:pt x="361211" y="796510"/>
                  </a:lnTo>
                  <a:lnTo>
                    <a:pt x="406521" y="793407"/>
                  </a:lnTo>
                  <a:lnTo>
                    <a:pt x="450151" y="784347"/>
                  </a:lnTo>
                  <a:lnTo>
                    <a:pt x="491763" y="769703"/>
                  </a:lnTo>
                  <a:lnTo>
                    <a:pt x="531019" y="749849"/>
                  </a:lnTo>
                  <a:lnTo>
                    <a:pt x="567580" y="725156"/>
                  </a:lnTo>
                  <a:lnTo>
                    <a:pt x="601107" y="696000"/>
                  </a:lnTo>
                  <a:lnTo>
                    <a:pt x="631262" y="662752"/>
                  </a:lnTo>
                  <a:lnTo>
                    <a:pt x="657706" y="625787"/>
                  </a:lnTo>
                  <a:lnTo>
                    <a:pt x="680102" y="585477"/>
                  </a:lnTo>
                  <a:lnTo>
                    <a:pt x="698110" y="542195"/>
                  </a:lnTo>
                  <a:lnTo>
                    <a:pt x="711392" y="496316"/>
                  </a:lnTo>
                  <a:lnTo>
                    <a:pt x="719609" y="448211"/>
                  </a:lnTo>
                  <a:lnTo>
                    <a:pt x="722423" y="398255"/>
                  </a:lnTo>
                  <a:lnTo>
                    <a:pt x="719609" y="348299"/>
                  </a:lnTo>
                  <a:lnTo>
                    <a:pt x="711392" y="300194"/>
                  </a:lnTo>
                  <a:lnTo>
                    <a:pt x="698110" y="254315"/>
                  </a:lnTo>
                  <a:lnTo>
                    <a:pt x="680102" y="211033"/>
                  </a:lnTo>
                  <a:lnTo>
                    <a:pt x="657706" y="170723"/>
                  </a:lnTo>
                  <a:lnTo>
                    <a:pt x="631262" y="133758"/>
                  </a:lnTo>
                  <a:lnTo>
                    <a:pt x="601107" y="100510"/>
                  </a:lnTo>
                  <a:lnTo>
                    <a:pt x="567580" y="71354"/>
                  </a:lnTo>
                  <a:lnTo>
                    <a:pt x="531019" y="46661"/>
                  </a:lnTo>
                  <a:lnTo>
                    <a:pt x="491763" y="26807"/>
                  </a:lnTo>
                  <a:lnTo>
                    <a:pt x="450151" y="12163"/>
                  </a:lnTo>
                  <a:lnTo>
                    <a:pt x="406521" y="3102"/>
                  </a:lnTo>
                  <a:lnTo>
                    <a:pt x="3612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2" y="859047"/>
              <a:ext cx="722630" cy="796925"/>
            </a:xfrm>
            <a:custGeom>
              <a:avLst/>
              <a:gdLst/>
              <a:ahLst/>
              <a:cxnLst/>
              <a:rect l="l" t="t" r="r" b="b"/>
              <a:pathLst>
                <a:path w="722630" h="796925">
                  <a:moveTo>
                    <a:pt x="0" y="398255"/>
                  </a:moveTo>
                  <a:lnTo>
                    <a:pt x="2814" y="348298"/>
                  </a:lnTo>
                  <a:lnTo>
                    <a:pt x="11031" y="300194"/>
                  </a:lnTo>
                  <a:lnTo>
                    <a:pt x="24313" y="254314"/>
                  </a:lnTo>
                  <a:lnTo>
                    <a:pt x="42321" y="211033"/>
                  </a:lnTo>
                  <a:lnTo>
                    <a:pt x="64717" y="170723"/>
                  </a:lnTo>
                  <a:lnTo>
                    <a:pt x="91161" y="133758"/>
                  </a:lnTo>
                  <a:lnTo>
                    <a:pt x="121316" y="100510"/>
                  </a:lnTo>
                  <a:lnTo>
                    <a:pt x="154843" y="71354"/>
                  </a:lnTo>
                  <a:lnTo>
                    <a:pt x="191404" y="46661"/>
                  </a:lnTo>
                  <a:lnTo>
                    <a:pt x="230660" y="26807"/>
                  </a:lnTo>
                  <a:lnTo>
                    <a:pt x="272272" y="12163"/>
                  </a:lnTo>
                  <a:lnTo>
                    <a:pt x="315902" y="3102"/>
                  </a:lnTo>
                  <a:lnTo>
                    <a:pt x="361211" y="0"/>
                  </a:lnTo>
                  <a:lnTo>
                    <a:pt x="406521" y="3102"/>
                  </a:lnTo>
                  <a:lnTo>
                    <a:pt x="450151" y="12163"/>
                  </a:lnTo>
                  <a:lnTo>
                    <a:pt x="491763" y="26807"/>
                  </a:lnTo>
                  <a:lnTo>
                    <a:pt x="531019" y="46661"/>
                  </a:lnTo>
                  <a:lnTo>
                    <a:pt x="567580" y="71354"/>
                  </a:lnTo>
                  <a:lnTo>
                    <a:pt x="601107" y="100510"/>
                  </a:lnTo>
                  <a:lnTo>
                    <a:pt x="631262" y="133758"/>
                  </a:lnTo>
                  <a:lnTo>
                    <a:pt x="657706" y="170723"/>
                  </a:lnTo>
                  <a:lnTo>
                    <a:pt x="680102" y="211033"/>
                  </a:lnTo>
                  <a:lnTo>
                    <a:pt x="698110" y="254314"/>
                  </a:lnTo>
                  <a:lnTo>
                    <a:pt x="711392" y="300194"/>
                  </a:lnTo>
                  <a:lnTo>
                    <a:pt x="719609" y="348298"/>
                  </a:lnTo>
                  <a:lnTo>
                    <a:pt x="722423" y="398255"/>
                  </a:lnTo>
                  <a:lnTo>
                    <a:pt x="719609" y="448211"/>
                  </a:lnTo>
                  <a:lnTo>
                    <a:pt x="711392" y="496315"/>
                  </a:lnTo>
                  <a:lnTo>
                    <a:pt x="698110" y="542195"/>
                  </a:lnTo>
                  <a:lnTo>
                    <a:pt x="680102" y="585476"/>
                  </a:lnTo>
                  <a:lnTo>
                    <a:pt x="657706" y="625786"/>
                  </a:lnTo>
                  <a:lnTo>
                    <a:pt x="631262" y="662752"/>
                  </a:lnTo>
                  <a:lnTo>
                    <a:pt x="601107" y="695999"/>
                  </a:lnTo>
                  <a:lnTo>
                    <a:pt x="567580" y="725156"/>
                  </a:lnTo>
                  <a:lnTo>
                    <a:pt x="531019" y="749848"/>
                  </a:lnTo>
                  <a:lnTo>
                    <a:pt x="491763" y="769702"/>
                  </a:lnTo>
                  <a:lnTo>
                    <a:pt x="450151" y="784347"/>
                  </a:lnTo>
                  <a:lnTo>
                    <a:pt x="406521" y="793407"/>
                  </a:lnTo>
                  <a:lnTo>
                    <a:pt x="361211" y="796510"/>
                  </a:lnTo>
                  <a:lnTo>
                    <a:pt x="315902" y="793407"/>
                  </a:lnTo>
                  <a:lnTo>
                    <a:pt x="272272" y="784347"/>
                  </a:lnTo>
                  <a:lnTo>
                    <a:pt x="230660" y="769702"/>
                  </a:lnTo>
                  <a:lnTo>
                    <a:pt x="191404" y="749848"/>
                  </a:lnTo>
                  <a:lnTo>
                    <a:pt x="154843" y="725156"/>
                  </a:lnTo>
                  <a:lnTo>
                    <a:pt x="121316" y="695999"/>
                  </a:lnTo>
                  <a:lnTo>
                    <a:pt x="91161" y="662752"/>
                  </a:lnTo>
                  <a:lnTo>
                    <a:pt x="64717" y="625786"/>
                  </a:lnTo>
                  <a:lnTo>
                    <a:pt x="42321" y="585476"/>
                  </a:lnTo>
                  <a:lnTo>
                    <a:pt x="24313" y="542195"/>
                  </a:lnTo>
                  <a:lnTo>
                    <a:pt x="11031" y="496315"/>
                  </a:lnTo>
                  <a:lnTo>
                    <a:pt x="2814" y="448211"/>
                  </a:lnTo>
                  <a:lnTo>
                    <a:pt x="0" y="398255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30238" y="1085121"/>
            <a:ext cx="343535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7780" marR="5080" indent="-5715">
              <a:lnSpc>
                <a:spcPts val="1010"/>
              </a:lnSpc>
              <a:spcBef>
                <a:spcPts val="190"/>
              </a:spcBef>
            </a:pPr>
            <a:r>
              <a:rPr sz="900" b="1" spc="-130" dirty="0">
                <a:solidFill>
                  <a:srgbClr val="FFFFFF"/>
                </a:solidFill>
                <a:latin typeface="Trebuchet MS"/>
                <a:cs typeface="Trebuchet MS"/>
              </a:rPr>
              <a:t>Invasion</a:t>
            </a:r>
            <a:r>
              <a:rPr sz="9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b="1" spc="-14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41486" y="481158"/>
            <a:ext cx="336931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55" dirty="0">
                <a:latin typeface="Verdana"/>
                <a:cs typeface="Verdana"/>
              </a:rPr>
              <a:t>MEDIEVAL</a:t>
            </a:r>
            <a:r>
              <a:rPr sz="2200" b="0" spc="30" dirty="0">
                <a:latin typeface="Verdana"/>
                <a:cs typeface="Verdana"/>
              </a:rPr>
              <a:t> </a:t>
            </a:r>
            <a:r>
              <a:rPr sz="2200" b="0" spc="50" dirty="0">
                <a:latin typeface="Verdana"/>
                <a:cs typeface="Verdana"/>
              </a:rPr>
              <a:t>MONARCHS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13837" y="1295960"/>
            <a:ext cx="2854960" cy="748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had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Power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middle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ages?</a:t>
            </a:r>
            <a:endParaRPr sz="1400">
              <a:latin typeface="Trebuchet MS"/>
              <a:cs typeface="Trebuchet MS"/>
            </a:endParaRPr>
          </a:p>
          <a:p>
            <a:pPr marL="24130">
              <a:lnSpc>
                <a:spcPct val="100000"/>
              </a:lnSpc>
              <a:spcBef>
                <a:spcPts val="620"/>
              </a:spcBef>
            </a:pPr>
            <a:r>
              <a:rPr sz="800" spc="-140" dirty="0">
                <a:latin typeface="Verdana"/>
                <a:cs typeface="Verdana"/>
              </a:rPr>
              <a:t>1154: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Henry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II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5000"/>
              </a:lnSpc>
              <a:spcBef>
                <a:spcPts val="409"/>
              </a:spcBef>
            </a:pPr>
            <a:r>
              <a:rPr sz="800" spc="-95" dirty="0">
                <a:latin typeface="Verdana"/>
                <a:cs typeface="Verdana"/>
              </a:rPr>
              <a:t>1162:</a:t>
            </a:r>
            <a:r>
              <a:rPr sz="800" spc="29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Henry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makes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Thomas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Beckett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Archbishop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Canterbury,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placing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charge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Church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41325" y="415088"/>
            <a:ext cx="22529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had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power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middle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ages?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36023" y="1750089"/>
            <a:ext cx="2030095" cy="1141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63245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60" dirty="0">
                <a:latin typeface="Arial"/>
                <a:cs typeface="Arial"/>
              </a:rPr>
              <a:t>D</a:t>
            </a:r>
            <a:endParaRPr sz="800">
              <a:latin typeface="Arial"/>
              <a:cs typeface="Arial"/>
            </a:endParaRPr>
          </a:p>
          <a:p>
            <a:pPr marL="254635" marR="779780" algn="ctr">
              <a:lnSpc>
                <a:spcPts val="1010"/>
              </a:lnSpc>
              <a:spcBef>
                <a:spcPts val="15"/>
              </a:spcBef>
            </a:pPr>
            <a:r>
              <a:rPr sz="800" spc="-60" dirty="0">
                <a:latin typeface="Arial MT"/>
                <a:cs typeface="Arial MT"/>
              </a:rPr>
              <a:t>Jerusalem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considered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Holy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endParaRPr sz="800">
              <a:latin typeface="Arial MT"/>
              <a:cs typeface="Arial MT"/>
            </a:endParaRPr>
          </a:p>
          <a:p>
            <a:pPr marL="316865" marR="842010" algn="ctr">
              <a:lnSpc>
                <a:spcPts val="980"/>
              </a:lnSpc>
              <a:spcBef>
                <a:spcPts val="20"/>
              </a:spcBef>
            </a:pPr>
            <a:r>
              <a:rPr sz="800" spc="-45" dirty="0">
                <a:latin typeface="Arial MT"/>
                <a:cs typeface="Arial MT"/>
              </a:rPr>
              <a:t>Catholics,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Pope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launched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269240" marR="793750" algn="ctr">
              <a:lnSpc>
                <a:spcPts val="1010"/>
              </a:lnSpc>
              <a:spcBef>
                <a:spcPts val="5"/>
              </a:spcBef>
            </a:pPr>
            <a:r>
              <a:rPr sz="800" spc="-55" dirty="0">
                <a:latin typeface="Arial MT"/>
                <a:cs typeface="Arial MT"/>
              </a:rPr>
              <a:t>crusades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secure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10" dirty="0">
                <a:latin typeface="Arial MT"/>
                <a:cs typeface="Arial MT"/>
              </a:rPr>
              <a:t>land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9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20" dirty="0">
                <a:latin typeface="Trebuchet MS"/>
                <a:cs typeface="Trebuchet MS"/>
              </a:rPr>
              <a:t>ARE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BARONS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IMPORTANT?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901867" y="2914389"/>
            <a:ext cx="2149475" cy="787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110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Magna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Carta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document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Barons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came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limit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powers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monarch.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done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because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annoyed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 </a:t>
            </a:r>
            <a:r>
              <a:rPr sz="800" dirty="0">
                <a:latin typeface="Arial MT"/>
                <a:cs typeface="Arial MT"/>
              </a:rPr>
              <a:t>way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John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running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country.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included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interfering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church,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asking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parliament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raise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taxes.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21183" y="5553183"/>
            <a:ext cx="2252980" cy="152908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25" dirty="0">
                <a:latin typeface="Trebuchet MS"/>
                <a:cs typeface="Trebuchet MS"/>
              </a:rPr>
              <a:t>Thomas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75" dirty="0">
                <a:latin typeface="Trebuchet MS"/>
                <a:cs typeface="Trebuchet MS"/>
              </a:rPr>
              <a:t>Beckett?</a:t>
            </a:r>
            <a:endParaRPr sz="1400">
              <a:latin typeface="Trebuchet MS"/>
              <a:cs typeface="Trebuchet MS"/>
            </a:endParaRPr>
          </a:p>
          <a:p>
            <a:pPr marL="468630" marR="21590" algn="just">
              <a:lnSpc>
                <a:spcPct val="104200"/>
              </a:lnSpc>
              <a:spcBef>
                <a:spcPts val="30"/>
              </a:spcBef>
            </a:pPr>
            <a:r>
              <a:rPr sz="800" spc="-30" dirty="0">
                <a:latin typeface="Arial MT"/>
                <a:cs typeface="Arial MT"/>
              </a:rPr>
              <a:t>Henry II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angry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man.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When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became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best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friend </a:t>
            </a:r>
            <a:r>
              <a:rPr sz="800" dirty="0">
                <a:latin typeface="Arial MT"/>
                <a:cs typeface="Arial MT"/>
              </a:rPr>
              <a:t>Thomas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Beckett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Archbishop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Canterbury.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However,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when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Beckett</a:t>
            </a:r>
            <a:r>
              <a:rPr sz="800" dirty="0">
                <a:latin typeface="Arial MT"/>
                <a:cs typeface="Arial MT"/>
              </a:rPr>
              <a:t> refused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follow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instructions,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lived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10" dirty="0">
                <a:latin typeface="Arial MT"/>
                <a:cs typeface="Arial MT"/>
              </a:rPr>
              <a:t>holy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annoyed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Henry.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fit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rage,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indirectly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sent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soldiers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him.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When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reached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cathedral,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brutally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murdered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him,</a:t>
            </a:r>
            <a:r>
              <a:rPr sz="800" spc="-20" dirty="0">
                <a:latin typeface="Arial MT"/>
                <a:cs typeface="Arial MT"/>
              </a:rPr>
              <a:t> leaving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Henry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apologise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actions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13837" y="2063998"/>
            <a:ext cx="2861310" cy="3247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0" marR="5080" algn="just">
              <a:lnSpc>
                <a:spcPct val="105000"/>
              </a:lnSpc>
              <a:spcBef>
                <a:spcPts val="100"/>
              </a:spcBef>
            </a:pPr>
            <a:r>
              <a:rPr sz="800" spc="-150" dirty="0">
                <a:latin typeface="Verdana"/>
                <a:cs typeface="Verdana"/>
              </a:rPr>
              <a:t>1170:</a:t>
            </a:r>
            <a:r>
              <a:rPr sz="800" spc="75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Thomas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Beckett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murdered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Cathedral,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Henry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II</a:t>
            </a:r>
            <a:r>
              <a:rPr sz="800" spc="-20" dirty="0">
                <a:latin typeface="Arial MT"/>
                <a:cs typeface="Arial MT"/>
              </a:rPr>
              <a:t> apologised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fear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0" dirty="0">
                <a:latin typeface="Arial MT"/>
                <a:cs typeface="Arial MT"/>
              </a:rPr>
              <a:t>being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excommunicated.</a:t>
            </a:r>
            <a:endParaRPr sz="800">
              <a:latin typeface="Arial MT"/>
              <a:cs typeface="Arial MT"/>
            </a:endParaRPr>
          </a:p>
          <a:p>
            <a:pPr marL="13335" marR="12065" algn="just">
              <a:lnSpc>
                <a:spcPct val="102499"/>
              </a:lnSpc>
              <a:spcBef>
                <a:spcPts val="550"/>
              </a:spcBef>
            </a:pPr>
            <a:r>
              <a:rPr sz="800" spc="-130" dirty="0">
                <a:latin typeface="Verdana"/>
                <a:cs typeface="Verdana"/>
              </a:rPr>
              <a:t>1199</a:t>
            </a:r>
            <a:r>
              <a:rPr sz="800" spc="-130" dirty="0">
                <a:latin typeface="Arial MT"/>
                <a:cs typeface="Arial MT"/>
              </a:rPr>
              <a:t>: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Richard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35" dirty="0">
                <a:latin typeface="Arial MT"/>
                <a:cs typeface="Arial MT"/>
              </a:rPr>
              <a:t> Lionheart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killed,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younger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brother,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John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19050" marR="5715" algn="just">
              <a:lnSpc>
                <a:spcPct val="105000"/>
              </a:lnSpc>
              <a:spcBef>
                <a:spcPts val="505"/>
              </a:spcBef>
            </a:pPr>
            <a:r>
              <a:rPr sz="800" spc="-160" dirty="0">
                <a:latin typeface="Verdana"/>
                <a:cs typeface="Verdana"/>
              </a:rPr>
              <a:t>1215:</a:t>
            </a:r>
            <a:r>
              <a:rPr sz="800" spc="85" dirty="0">
                <a:latin typeface="Verdana"/>
                <a:cs typeface="Verdana"/>
              </a:rPr>
              <a:t> </a:t>
            </a:r>
            <a:r>
              <a:rPr sz="800" spc="-85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Barons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finally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John,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rebel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until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agrees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sign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Magna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Carta, </a:t>
            </a:r>
            <a:r>
              <a:rPr sz="800" spc="-20" dirty="0">
                <a:latin typeface="Arial MT"/>
                <a:cs typeface="Arial MT"/>
              </a:rPr>
              <a:t>limiting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powers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king.</a:t>
            </a:r>
            <a:endParaRPr sz="800">
              <a:latin typeface="Arial MT"/>
              <a:cs typeface="Arial MT"/>
            </a:endParaRPr>
          </a:p>
          <a:p>
            <a:pPr marL="12700" marR="10795" algn="just">
              <a:lnSpc>
                <a:spcPct val="105000"/>
              </a:lnSpc>
              <a:spcBef>
                <a:spcPts val="505"/>
              </a:spcBef>
            </a:pPr>
            <a:r>
              <a:rPr sz="800" spc="-155" dirty="0">
                <a:latin typeface="Verdana"/>
                <a:cs typeface="Verdana"/>
              </a:rPr>
              <a:t>1216:</a:t>
            </a:r>
            <a:r>
              <a:rPr sz="800" spc="80" dirty="0">
                <a:latin typeface="Verdana"/>
                <a:cs typeface="Verdana"/>
              </a:rPr>
              <a:t> </a:t>
            </a:r>
            <a:r>
              <a:rPr sz="800" spc="-80" dirty="0">
                <a:latin typeface="Arial MT"/>
                <a:cs typeface="Arial MT"/>
              </a:rPr>
              <a:t>John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dies,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60" dirty="0">
                <a:latin typeface="Arial MT"/>
                <a:cs typeface="Arial MT"/>
              </a:rPr>
              <a:t> 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becomes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Henry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III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with,</a:t>
            </a:r>
            <a:r>
              <a:rPr sz="800" spc="-10" dirty="0">
                <a:latin typeface="Arial MT"/>
                <a:cs typeface="Arial MT"/>
              </a:rPr>
              <a:t> but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upsets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Barons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again.</a:t>
            </a:r>
            <a:endParaRPr sz="800">
              <a:latin typeface="Arial MT"/>
              <a:cs typeface="Arial MT"/>
            </a:endParaRPr>
          </a:p>
          <a:p>
            <a:pPr marL="12700" marR="13335" algn="just">
              <a:lnSpc>
                <a:spcPct val="103699"/>
              </a:lnSpc>
              <a:spcBef>
                <a:spcPts val="540"/>
              </a:spcBef>
            </a:pPr>
            <a:r>
              <a:rPr sz="800" spc="-75" dirty="0">
                <a:latin typeface="Verdana"/>
                <a:cs typeface="Verdana"/>
              </a:rPr>
              <a:t>1258: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Barons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fed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 with </a:t>
            </a:r>
            <a:r>
              <a:rPr sz="800" spc="-20" dirty="0">
                <a:latin typeface="Arial MT"/>
                <a:cs typeface="Arial MT"/>
              </a:rPr>
              <a:t>Henry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III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created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‘Provisions</a:t>
            </a:r>
            <a:r>
              <a:rPr sz="800" dirty="0">
                <a:latin typeface="Arial MT"/>
                <a:cs typeface="Arial MT"/>
              </a:rPr>
              <a:t> of Oxford’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hopes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agree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spc="-45" dirty="0">
                <a:latin typeface="Arial MT"/>
                <a:cs typeface="Arial MT"/>
              </a:rPr>
              <a:t>demands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increase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power.</a:t>
            </a:r>
            <a:endParaRPr sz="800">
              <a:latin typeface="Arial MT"/>
              <a:cs typeface="Arial MT"/>
            </a:endParaRPr>
          </a:p>
          <a:p>
            <a:pPr marL="14604" marR="8890" algn="just">
              <a:lnSpc>
                <a:spcPct val="105000"/>
              </a:lnSpc>
              <a:spcBef>
                <a:spcPts val="360"/>
              </a:spcBef>
            </a:pPr>
            <a:r>
              <a:rPr sz="800" spc="-50" dirty="0">
                <a:latin typeface="Verdana"/>
                <a:cs typeface="Verdana"/>
              </a:rPr>
              <a:t>1264: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Henry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III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gathers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against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Provisions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Oxford.</a:t>
            </a:r>
            <a:endParaRPr sz="800">
              <a:latin typeface="Arial MT"/>
              <a:cs typeface="Arial MT"/>
            </a:endParaRPr>
          </a:p>
          <a:p>
            <a:pPr marL="19050" marR="5080" algn="just">
              <a:lnSpc>
                <a:spcPct val="102499"/>
              </a:lnSpc>
              <a:spcBef>
                <a:spcPts val="575"/>
              </a:spcBef>
            </a:pPr>
            <a:r>
              <a:rPr sz="800" spc="-55" dirty="0">
                <a:latin typeface="Verdana"/>
                <a:cs typeface="Verdana"/>
              </a:rPr>
              <a:t>1265: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Henry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III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won, however</a:t>
            </a:r>
            <a:r>
              <a:rPr sz="800" dirty="0">
                <a:latin typeface="Arial MT"/>
                <a:cs typeface="Arial MT"/>
              </a:rPr>
              <a:t> they realised that he needed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Barons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still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.</a:t>
            </a:r>
            <a:endParaRPr sz="800">
              <a:latin typeface="Arial MT"/>
              <a:cs typeface="Arial MT"/>
            </a:endParaRPr>
          </a:p>
          <a:p>
            <a:pPr marL="19050" marR="5080" algn="just">
              <a:lnSpc>
                <a:spcPct val="102499"/>
              </a:lnSpc>
              <a:spcBef>
                <a:spcPts val="575"/>
              </a:spcBef>
            </a:pPr>
            <a:r>
              <a:rPr sz="800" spc="-80" dirty="0">
                <a:latin typeface="Verdana"/>
                <a:cs typeface="Verdana"/>
              </a:rPr>
              <a:t>1272: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Henry’s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becomes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Edward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realises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needed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Barons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parliament,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sure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kept </a:t>
            </a:r>
            <a:r>
              <a:rPr sz="800" spc="-35" dirty="0">
                <a:latin typeface="Arial MT"/>
                <a:cs typeface="Arial MT"/>
              </a:rPr>
              <a:t>meeting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  <a:p>
            <a:pPr marL="19050" marR="6350" algn="just">
              <a:lnSpc>
                <a:spcPct val="102499"/>
              </a:lnSpc>
              <a:spcBef>
                <a:spcPts val="335"/>
              </a:spcBef>
            </a:pPr>
            <a:r>
              <a:rPr sz="800" spc="-65" dirty="0">
                <a:latin typeface="Verdana"/>
                <a:cs typeface="Verdana"/>
              </a:rPr>
              <a:t>1348: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1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Black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Death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sweeps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through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60%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population.</a:t>
            </a:r>
            <a:endParaRPr sz="800">
              <a:latin typeface="Arial MT"/>
              <a:cs typeface="Arial MT"/>
            </a:endParaRPr>
          </a:p>
          <a:p>
            <a:pPr marL="19050" marR="5715" algn="just">
              <a:lnSpc>
                <a:spcPct val="102499"/>
              </a:lnSpc>
              <a:spcBef>
                <a:spcPts val="530"/>
              </a:spcBef>
            </a:pPr>
            <a:r>
              <a:rPr sz="800" spc="-135" dirty="0">
                <a:latin typeface="Verdana"/>
                <a:cs typeface="Verdana"/>
              </a:rPr>
              <a:t>1381:</a:t>
            </a:r>
            <a:r>
              <a:rPr sz="800" spc="60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peasants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unhappy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how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treated, </a:t>
            </a:r>
            <a:r>
              <a:rPr sz="800" spc="-25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start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Peasants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Revolt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increase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rights.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228738" y="653793"/>
            <a:ext cx="2129790" cy="813435"/>
            <a:chOff x="4228738" y="653793"/>
            <a:chExt cx="2129790" cy="813435"/>
          </a:xfrm>
        </p:grpSpPr>
        <p:sp>
          <p:nvSpPr>
            <p:cNvPr id="19" name="object 19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CC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4681990" y="658906"/>
            <a:ext cx="1243965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indent="635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most </a:t>
            </a:r>
            <a:r>
              <a:rPr sz="800" spc="-10" dirty="0">
                <a:latin typeface="Arial MT"/>
                <a:cs typeface="Arial MT"/>
              </a:rPr>
              <a:t>powerful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charge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law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order,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military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barons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nobles.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job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maintain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England.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127918" y="653793"/>
            <a:ext cx="2129790" cy="813435"/>
            <a:chOff x="6127918" y="653793"/>
            <a:chExt cx="2129790" cy="813435"/>
          </a:xfrm>
        </p:grpSpPr>
        <p:sp>
          <p:nvSpPr>
            <p:cNvPr id="23" name="object 23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CC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6585719" y="658906"/>
            <a:ext cx="1238885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indent="-3175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Church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 </a:t>
            </a:r>
            <a:r>
              <a:rPr sz="800" spc="-10" dirty="0">
                <a:latin typeface="Arial MT"/>
                <a:cs typeface="Arial MT"/>
              </a:rPr>
              <a:t>power.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message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God,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20" dirty="0">
                <a:latin typeface="Arial MT"/>
                <a:cs typeface="Arial MT"/>
              </a:rPr>
              <a:t> also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messages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King.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Pope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officially </a:t>
            </a:r>
            <a:r>
              <a:rPr sz="800" spc="-30" dirty="0">
                <a:latin typeface="Arial MT"/>
                <a:cs typeface="Arial MT"/>
              </a:rPr>
              <a:t>accept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next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person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King.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8027346" y="654040"/>
            <a:ext cx="2129155" cy="812800"/>
            <a:chOff x="8027346" y="654040"/>
            <a:chExt cx="2129155" cy="812800"/>
          </a:xfrm>
        </p:grpSpPr>
        <p:sp>
          <p:nvSpPr>
            <p:cNvPr id="27" name="object 27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5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5" y="793818"/>
                  </a:lnTo>
                  <a:lnTo>
                    <a:pt x="2110200" y="396910"/>
                  </a:lnTo>
                  <a:lnTo>
                    <a:pt x="1713175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8478990" y="658906"/>
            <a:ext cx="1248410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065" marR="5080" indent="-2540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Barons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Nobles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power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people,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charge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local areas,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meant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messages 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king,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taxes, </a:t>
            </a:r>
            <a:r>
              <a:rPr sz="800" spc="-20" dirty="0">
                <a:latin typeface="Arial MT"/>
                <a:cs typeface="Arial MT"/>
              </a:rPr>
              <a:t>were spread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124837" y="1734849"/>
            <a:ext cx="1983105" cy="1156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3080" algn="ctr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-4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R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586105" marR="27305" algn="ctr">
              <a:lnSpc>
                <a:spcPts val="1010"/>
              </a:lnSpc>
              <a:spcBef>
                <a:spcPts val="1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France,</a:t>
            </a:r>
            <a:endParaRPr sz="800">
              <a:latin typeface="Arial MT"/>
              <a:cs typeface="Arial MT"/>
            </a:endParaRPr>
          </a:p>
          <a:p>
            <a:pPr marL="562610" marR="5080" indent="635" algn="ctr">
              <a:lnSpc>
                <a:spcPts val="980"/>
              </a:lnSpc>
              <a:spcBef>
                <a:spcPts val="20"/>
              </a:spcBef>
            </a:pP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prove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better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funded</a:t>
            </a:r>
            <a:endParaRPr sz="800">
              <a:latin typeface="Arial MT"/>
              <a:cs typeface="Arial MT"/>
            </a:endParaRPr>
          </a:p>
          <a:p>
            <a:pPr marL="684530" marR="125730" algn="ctr">
              <a:lnSpc>
                <a:spcPts val="1010"/>
              </a:lnSpc>
              <a:spcBef>
                <a:spcPts val="5"/>
              </a:spcBef>
            </a:pPr>
            <a:r>
              <a:rPr sz="800" spc="-40" dirty="0">
                <a:latin typeface="Arial MT"/>
                <a:cs typeface="Arial MT"/>
              </a:rPr>
              <a:t>lots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crusades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 </a:t>
            </a:r>
            <a:r>
              <a:rPr sz="800" spc="-60" dirty="0">
                <a:latin typeface="Arial MT"/>
                <a:cs typeface="Arial MT"/>
              </a:rPr>
              <a:t>Jerusalem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church.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magna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carta?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12540" y="1848081"/>
            <a:ext cx="597631" cy="679213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0700" y="5592329"/>
            <a:ext cx="1372647" cy="1519670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3834401" y="6000436"/>
            <a:ext cx="6314440" cy="1111885"/>
            <a:chOff x="3834401" y="6000436"/>
            <a:chExt cx="6314440" cy="1111885"/>
          </a:xfrm>
        </p:grpSpPr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34401" y="6217521"/>
              <a:ext cx="4306474" cy="89447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23926" y="6267838"/>
              <a:ext cx="1442733" cy="84416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903352" y="6000436"/>
              <a:ext cx="1245204" cy="1111563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8991066" y="5142477"/>
            <a:ext cx="106807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King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John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has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argued</a:t>
            </a:r>
            <a:r>
              <a:rPr sz="800" dirty="0">
                <a:latin typeface="Arial MT"/>
                <a:cs typeface="Arial MT"/>
              </a:rPr>
              <a:t> with</a:t>
            </a:r>
            <a:r>
              <a:rPr sz="800" spc="4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Pope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many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991066" y="5404641"/>
            <a:ext cx="1069975" cy="90678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65"/>
              </a:spcBef>
            </a:pPr>
            <a:r>
              <a:rPr sz="800" dirty="0">
                <a:latin typeface="Arial MT"/>
                <a:cs typeface="Arial MT"/>
              </a:rPr>
              <a:t>times.</a:t>
            </a:r>
            <a:r>
              <a:rPr sz="800" spc="27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Pope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angry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closed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our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churches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seven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years.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could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married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dirty="0">
                <a:latin typeface="Arial MT"/>
                <a:cs typeface="Arial MT"/>
              </a:rPr>
              <a:t> have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proper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Christian</a:t>
            </a:r>
            <a:r>
              <a:rPr sz="800" spc="-10" dirty="0">
                <a:latin typeface="Arial MT"/>
                <a:cs typeface="Arial MT"/>
              </a:rPr>
              <a:t> burial.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835245" y="5166897"/>
            <a:ext cx="1020444" cy="65341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65"/>
              </a:spcBef>
            </a:pPr>
            <a:r>
              <a:rPr sz="800" spc="-30" dirty="0">
                <a:latin typeface="Arial MT"/>
                <a:cs typeface="Arial MT"/>
              </a:rPr>
              <a:t>John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cruel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too,</a:t>
            </a:r>
            <a:r>
              <a:rPr sz="800" dirty="0">
                <a:latin typeface="Arial MT"/>
                <a:cs typeface="Arial MT"/>
              </a:rPr>
              <a:t> or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hear.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left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wife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enemies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starve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death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prison.</a:t>
            </a:r>
            <a:r>
              <a:rPr sz="800" spc="459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835245" y="5800881"/>
            <a:ext cx="1018540" cy="40068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65"/>
              </a:spcBef>
            </a:pPr>
            <a:r>
              <a:rPr sz="800" dirty="0">
                <a:latin typeface="Arial MT"/>
                <a:cs typeface="Arial MT"/>
              </a:rPr>
              <a:t>he</a:t>
            </a:r>
            <a:r>
              <a:rPr sz="800" spc="434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murdered</a:t>
            </a:r>
            <a:r>
              <a:rPr sz="800" spc="440" dirty="0">
                <a:latin typeface="Arial MT"/>
                <a:cs typeface="Arial MT"/>
              </a:rPr>
              <a:t>  </a:t>
            </a:r>
            <a:r>
              <a:rPr sz="800" spc="-90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nephew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drunken</a:t>
            </a:r>
            <a:r>
              <a:rPr sz="800" spc="-10" dirty="0">
                <a:latin typeface="Arial MT"/>
                <a:cs typeface="Arial MT"/>
              </a:rPr>
              <a:t> rage…apparently.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630601" y="5185185"/>
            <a:ext cx="1069975" cy="103441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3899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And</a:t>
            </a:r>
            <a:r>
              <a:rPr sz="800" spc="434" dirty="0">
                <a:latin typeface="Arial MT"/>
                <a:cs typeface="Arial MT"/>
              </a:rPr>
              <a:t>  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440" dirty="0">
                <a:latin typeface="Arial MT"/>
                <a:cs typeface="Arial MT"/>
              </a:rPr>
              <a:t>   </a:t>
            </a:r>
            <a:r>
              <a:rPr sz="800" spc="-65" dirty="0">
                <a:latin typeface="Arial MT"/>
                <a:cs typeface="Arial MT"/>
              </a:rPr>
              <a:t>keeps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demanding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higher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taxes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battles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keeps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loosing!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even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started</a:t>
            </a:r>
            <a:r>
              <a:rPr sz="800" dirty="0">
                <a:latin typeface="Arial MT"/>
                <a:cs typeface="Arial MT"/>
              </a:rPr>
              <a:t> taxing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sons</a:t>
            </a:r>
            <a:r>
              <a:rPr sz="800" dirty="0">
                <a:latin typeface="Arial MT"/>
                <a:cs typeface="Arial MT"/>
              </a:rPr>
              <a:t> when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fathers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die! </a:t>
            </a:r>
            <a:r>
              <a:rPr sz="800" dirty="0">
                <a:latin typeface="Arial MT"/>
                <a:cs typeface="Arial MT"/>
              </a:rPr>
              <a:t>It’s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money,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money,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money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John!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442561" y="5206486"/>
            <a:ext cx="1045844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We</a:t>
            </a:r>
            <a:r>
              <a:rPr sz="800" spc="14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15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even</a:t>
            </a:r>
            <a:r>
              <a:rPr sz="800" spc="145" dirty="0">
                <a:latin typeface="Arial MT"/>
                <a:cs typeface="Arial MT"/>
              </a:rPr>
              <a:t>  </a:t>
            </a:r>
            <a:r>
              <a:rPr sz="800" spc="-55" dirty="0">
                <a:latin typeface="Arial MT"/>
                <a:cs typeface="Arial MT"/>
              </a:rPr>
              <a:t>lost</a:t>
            </a:r>
            <a:r>
              <a:rPr sz="800" dirty="0">
                <a:latin typeface="Arial MT"/>
                <a:cs typeface="Arial MT"/>
              </a:rPr>
              <a:t> Normandy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France,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442561" y="5468649"/>
            <a:ext cx="1046480" cy="40068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65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44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birthplace</a:t>
            </a:r>
            <a:r>
              <a:rPr sz="800" spc="450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William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conqueror.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</a:t>
            </a:r>
            <a:r>
              <a:rPr sz="800" dirty="0">
                <a:latin typeface="Arial MT"/>
                <a:cs typeface="Arial MT"/>
              </a:rPr>
              <a:t> hear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some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use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442561" y="5849649"/>
            <a:ext cx="1044575" cy="40068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65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28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nickname</a:t>
            </a:r>
            <a:r>
              <a:rPr sz="800" spc="290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‘soft</a:t>
            </a:r>
            <a:r>
              <a:rPr sz="800" spc="-10" dirty="0">
                <a:latin typeface="Arial MT"/>
                <a:cs typeface="Arial MT"/>
              </a:rPr>
              <a:t> sword’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describe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-10" dirty="0">
                <a:latin typeface="Arial MT"/>
                <a:cs typeface="Arial MT"/>
              </a:rPr>
              <a:t> John.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019487" y="5185149"/>
            <a:ext cx="1289685" cy="1043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99"/>
              </a:lnSpc>
              <a:spcBef>
                <a:spcPts val="105"/>
              </a:spcBef>
            </a:pP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John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battle.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ago, </a:t>
            </a:r>
            <a:r>
              <a:rPr sz="800" dirty="0">
                <a:latin typeface="Arial MT"/>
                <a:cs typeface="Arial MT"/>
              </a:rPr>
              <a:t>England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ruled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lots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land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France…but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spc="-5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anymore!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French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defeated </a:t>
            </a:r>
            <a:r>
              <a:rPr sz="800" spc="-30" dirty="0">
                <a:latin typeface="Arial MT"/>
                <a:cs typeface="Arial MT"/>
              </a:rPr>
              <a:t>us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 </a:t>
            </a:r>
            <a:r>
              <a:rPr sz="800" spc="-25" dirty="0">
                <a:latin typeface="Arial MT"/>
                <a:cs typeface="Arial MT"/>
              </a:rPr>
              <a:t>times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regained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much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land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result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John’s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mistakes.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6" name="object 4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881495" y="3734097"/>
            <a:ext cx="2219745" cy="1391956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4244452" y="4371369"/>
            <a:ext cx="4091304" cy="81788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668020">
              <a:lnSpc>
                <a:spcPct val="104200"/>
              </a:lnSpc>
              <a:spcBef>
                <a:spcPts val="60"/>
              </a:spcBef>
            </a:pPr>
            <a:r>
              <a:rPr sz="800" spc="-30" dirty="0">
                <a:latin typeface="Arial MT"/>
                <a:cs typeface="Arial MT"/>
              </a:rPr>
              <a:t>When King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John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1216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III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55" dirty="0">
                <a:latin typeface="Arial MT"/>
                <a:cs typeface="Arial MT"/>
              </a:rPr>
              <a:t>just</a:t>
            </a:r>
            <a:r>
              <a:rPr sz="800" dirty="0">
                <a:latin typeface="Arial MT"/>
                <a:cs typeface="Arial MT"/>
              </a:rPr>
              <a:t> aged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9.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dirty="0">
                <a:latin typeface="Arial MT"/>
                <a:cs typeface="Arial MT"/>
              </a:rPr>
              <a:t> first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Council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took</a:t>
            </a:r>
            <a:r>
              <a:rPr sz="800" spc="-10" dirty="0">
                <a:latin typeface="Arial MT"/>
                <a:cs typeface="Arial MT"/>
              </a:rPr>
              <a:t> advice.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But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didn’t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boy</a:t>
            </a:r>
            <a:r>
              <a:rPr sz="800" spc="-10" dirty="0">
                <a:latin typeface="Arial MT"/>
                <a:cs typeface="Arial MT"/>
              </a:rPr>
              <a:t> forever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-10" dirty="0">
                <a:latin typeface="Arial MT"/>
                <a:cs typeface="Arial MT"/>
              </a:rPr>
              <a:t> older,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marrieds,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ignore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advise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things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how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wanted.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understandably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angered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Barons.</a:t>
            </a:r>
            <a:endParaRPr sz="800">
              <a:latin typeface="Arial MT"/>
              <a:cs typeface="Arial MT"/>
            </a:endParaRPr>
          </a:p>
          <a:p>
            <a:pPr marL="1367790">
              <a:lnSpc>
                <a:spcPct val="100000"/>
              </a:lnSpc>
              <a:spcBef>
                <a:spcPts val="6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Barons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feel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about</a:t>
            </a:r>
            <a:r>
              <a:rPr sz="1400" spc="-95" dirty="0">
                <a:latin typeface="Trebuchet MS"/>
                <a:cs typeface="Trebuchet MS"/>
              </a:rPr>
              <a:t> King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John?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244452" y="3990369"/>
            <a:ext cx="3422650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2499"/>
              </a:lnSpc>
              <a:spcBef>
                <a:spcPts val="75"/>
              </a:spcBef>
            </a:pPr>
            <a:r>
              <a:rPr sz="800" spc="-65" dirty="0">
                <a:latin typeface="Arial MT"/>
                <a:cs typeface="Arial MT"/>
              </a:rPr>
              <a:t>Barons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always </a:t>
            </a:r>
            <a:r>
              <a:rPr sz="800" spc="-40" dirty="0">
                <a:latin typeface="Arial MT"/>
                <a:cs typeface="Arial MT"/>
              </a:rPr>
              <a:t>been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important,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ones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grant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</a:t>
            </a:r>
            <a:r>
              <a:rPr sz="800" spc="-10" dirty="0">
                <a:latin typeface="Arial MT"/>
                <a:cs typeface="Arial MT"/>
              </a:rPr>
              <a:t>additional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money.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Magna </a:t>
            </a:r>
            <a:r>
              <a:rPr sz="800" dirty="0">
                <a:latin typeface="Arial MT"/>
                <a:cs typeface="Arial MT"/>
              </a:rPr>
              <a:t>Carta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however,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 </a:t>
            </a:r>
            <a:r>
              <a:rPr sz="800" spc="-10" dirty="0">
                <a:latin typeface="Arial MT"/>
                <a:cs typeface="Arial MT"/>
              </a:rPr>
              <a:t>power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increased.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9" name="object 4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400803" y="2861055"/>
            <a:ext cx="3121152" cy="1115568"/>
          </a:xfrm>
          <a:prstGeom prst="rect">
            <a:avLst/>
          </a:prstGeom>
        </p:spPr>
      </p:pic>
      <p:sp>
        <p:nvSpPr>
          <p:cNvPr id="50" name="object 50"/>
          <p:cNvSpPr txBox="1"/>
          <p:nvPr/>
        </p:nvSpPr>
        <p:spPr>
          <a:xfrm>
            <a:off x="5588772" y="1472744"/>
            <a:ext cx="32181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crusades </a:t>
            </a:r>
            <a:r>
              <a:rPr sz="1400" spc="-180" dirty="0">
                <a:latin typeface="Trebuchet MS"/>
                <a:cs typeface="Trebuchet MS"/>
              </a:rPr>
              <a:t>and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why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30" dirty="0">
                <a:latin typeface="Trebuchet MS"/>
                <a:cs typeface="Trebuchet MS"/>
              </a:rPr>
              <a:t>happen?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906482" y="1734813"/>
            <a:ext cx="1042035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R="33020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-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40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H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ct val="104000"/>
              </a:lnSpc>
              <a:spcBef>
                <a:spcPts val="1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church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said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went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crusade,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have their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sins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forgiven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would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automatically gain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access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10" dirty="0">
                <a:latin typeface="Arial MT"/>
                <a:cs typeface="Arial MT"/>
              </a:rPr>
              <a:t>heaven.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2" name="object 5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099052" y="1757679"/>
            <a:ext cx="893063" cy="896112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912100" y="1809495"/>
            <a:ext cx="746759" cy="7467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3891279"/>
            <a:ext cx="1283335" cy="1237615"/>
            <a:chOff x="520700" y="3891279"/>
            <a:chExt cx="1283335" cy="12376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3891279"/>
              <a:ext cx="1283207" cy="123748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63411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80" h="1075054">
                  <a:moveTo>
                    <a:pt x="1052791" y="0"/>
                  </a:moveTo>
                  <a:lnTo>
                    <a:pt x="107502" y="0"/>
                  </a:lnTo>
                  <a:lnTo>
                    <a:pt x="65657" y="8445"/>
                  </a:lnTo>
                  <a:lnTo>
                    <a:pt x="31486" y="31477"/>
                  </a:lnTo>
                  <a:lnTo>
                    <a:pt x="8448" y="65638"/>
                  </a:lnTo>
                  <a:lnTo>
                    <a:pt x="0" y="107471"/>
                  </a:lnTo>
                  <a:lnTo>
                    <a:pt x="0" y="967242"/>
                  </a:lnTo>
                  <a:lnTo>
                    <a:pt x="8448" y="1009074"/>
                  </a:lnTo>
                  <a:lnTo>
                    <a:pt x="31486" y="1043234"/>
                  </a:lnTo>
                  <a:lnTo>
                    <a:pt x="65657" y="1066266"/>
                  </a:lnTo>
                  <a:lnTo>
                    <a:pt x="107502" y="1074712"/>
                  </a:lnTo>
                  <a:lnTo>
                    <a:pt x="1052791" y="1074712"/>
                  </a:lnTo>
                  <a:lnTo>
                    <a:pt x="1094635" y="1066266"/>
                  </a:lnTo>
                  <a:lnTo>
                    <a:pt x="1128806" y="1043234"/>
                  </a:lnTo>
                  <a:lnTo>
                    <a:pt x="1151844" y="1009074"/>
                  </a:lnTo>
                  <a:lnTo>
                    <a:pt x="1160292" y="967242"/>
                  </a:lnTo>
                  <a:lnTo>
                    <a:pt x="1160292" y="107471"/>
                  </a:lnTo>
                  <a:lnTo>
                    <a:pt x="1151844" y="65638"/>
                  </a:lnTo>
                  <a:lnTo>
                    <a:pt x="1128806" y="31477"/>
                  </a:lnTo>
                  <a:lnTo>
                    <a:pt x="1094635" y="8445"/>
                  </a:lnTo>
                  <a:lnTo>
                    <a:pt x="1052791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63411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80" h="1075054">
                  <a:moveTo>
                    <a:pt x="0" y="107470"/>
                  </a:moveTo>
                  <a:lnTo>
                    <a:pt x="8448" y="65638"/>
                  </a:lnTo>
                  <a:lnTo>
                    <a:pt x="31486" y="31477"/>
                  </a:lnTo>
                  <a:lnTo>
                    <a:pt x="65657" y="8445"/>
                  </a:lnTo>
                  <a:lnTo>
                    <a:pt x="107502" y="0"/>
                  </a:lnTo>
                  <a:lnTo>
                    <a:pt x="1052791" y="0"/>
                  </a:lnTo>
                  <a:lnTo>
                    <a:pt x="1094635" y="8445"/>
                  </a:lnTo>
                  <a:lnTo>
                    <a:pt x="1128806" y="31477"/>
                  </a:lnTo>
                  <a:lnTo>
                    <a:pt x="1151844" y="65638"/>
                  </a:lnTo>
                  <a:lnTo>
                    <a:pt x="1160293" y="107470"/>
                  </a:lnTo>
                  <a:lnTo>
                    <a:pt x="1160293" y="967241"/>
                  </a:lnTo>
                  <a:lnTo>
                    <a:pt x="1151844" y="1009074"/>
                  </a:lnTo>
                  <a:lnTo>
                    <a:pt x="1128806" y="1043234"/>
                  </a:lnTo>
                  <a:lnTo>
                    <a:pt x="1094635" y="1066266"/>
                  </a:lnTo>
                  <a:lnTo>
                    <a:pt x="1052791" y="1074712"/>
                  </a:lnTo>
                  <a:lnTo>
                    <a:pt x="107502" y="1074712"/>
                  </a:lnTo>
                  <a:lnTo>
                    <a:pt x="65657" y="1066266"/>
                  </a:lnTo>
                  <a:lnTo>
                    <a:pt x="31486" y="1043234"/>
                  </a:lnTo>
                  <a:lnTo>
                    <a:pt x="8448" y="1009074"/>
                  </a:lnTo>
                  <a:lnTo>
                    <a:pt x="0" y="967241"/>
                  </a:lnTo>
                  <a:lnTo>
                    <a:pt x="0" y="107470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23106" y="4106193"/>
            <a:ext cx="1038860" cy="76962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50800" marR="41910" algn="ctr">
              <a:lnSpc>
                <a:spcPct val="88700"/>
              </a:lnSpc>
              <a:spcBef>
                <a:spcPts val="204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Spring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1348,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Black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Death </a:t>
            </a:r>
            <a:r>
              <a:rPr sz="800" spc="-30" dirty="0">
                <a:latin typeface="Arial MT"/>
                <a:cs typeface="Arial MT"/>
              </a:rPr>
              <a:t>reached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ts val="790"/>
              </a:lnSpc>
            </a:pPr>
            <a:r>
              <a:rPr sz="800" spc="-10" dirty="0">
                <a:latin typeface="Arial MT"/>
                <a:cs typeface="Arial MT"/>
              </a:rPr>
              <a:t>Whole </a:t>
            </a:r>
            <a:r>
              <a:rPr sz="800" spc="-20" dirty="0">
                <a:latin typeface="Arial MT"/>
                <a:cs typeface="Arial MT"/>
              </a:rPr>
              <a:t>villages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wiped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no</a:t>
            </a:r>
            <a:endParaRPr sz="800">
              <a:latin typeface="Arial MT"/>
              <a:cs typeface="Arial MT"/>
            </a:endParaRPr>
          </a:p>
          <a:p>
            <a:pPr marL="99060" marR="91440" algn="ctr">
              <a:lnSpc>
                <a:spcPts val="790"/>
              </a:lnSpc>
              <a:spcBef>
                <a:spcPts val="30"/>
              </a:spcBef>
            </a:pPr>
            <a:r>
              <a:rPr sz="800" spc="-50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seemed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able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stop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770379" y="3891279"/>
            <a:ext cx="1658620" cy="1237615"/>
            <a:chOff x="1770379" y="3891279"/>
            <a:chExt cx="1658620" cy="123761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70379" y="4287519"/>
              <a:ext cx="387095" cy="445008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839733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80" h="288289">
                  <a:moveTo>
                    <a:pt x="122994" y="0"/>
                  </a:moveTo>
                  <a:lnTo>
                    <a:pt x="122994" y="57533"/>
                  </a:lnTo>
                  <a:lnTo>
                    <a:pt x="0" y="57533"/>
                  </a:lnTo>
                  <a:lnTo>
                    <a:pt x="0" y="230134"/>
                  </a:lnTo>
                  <a:lnTo>
                    <a:pt x="122994" y="230134"/>
                  </a:lnTo>
                  <a:lnTo>
                    <a:pt x="122994" y="287667"/>
                  </a:lnTo>
                  <a:lnTo>
                    <a:pt x="245988" y="143833"/>
                  </a:lnTo>
                  <a:lnTo>
                    <a:pt x="122994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839733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80" h="288289">
                  <a:moveTo>
                    <a:pt x="0" y="57533"/>
                  </a:moveTo>
                  <a:lnTo>
                    <a:pt x="122994" y="57533"/>
                  </a:lnTo>
                  <a:lnTo>
                    <a:pt x="122994" y="0"/>
                  </a:lnTo>
                  <a:lnTo>
                    <a:pt x="245989" y="143834"/>
                  </a:lnTo>
                  <a:lnTo>
                    <a:pt x="122994" y="287668"/>
                  </a:lnTo>
                  <a:lnTo>
                    <a:pt x="122994" y="230134"/>
                  </a:lnTo>
                  <a:lnTo>
                    <a:pt x="0" y="230134"/>
                  </a:lnTo>
                  <a:lnTo>
                    <a:pt x="0" y="57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05659" y="3891279"/>
              <a:ext cx="1322832" cy="1237488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187821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1052790" y="0"/>
                  </a:moveTo>
                  <a:lnTo>
                    <a:pt x="107501" y="0"/>
                  </a:lnTo>
                  <a:lnTo>
                    <a:pt x="65657" y="8445"/>
                  </a:lnTo>
                  <a:lnTo>
                    <a:pt x="31486" y="31477"/>
                  </a:lnTo>
                  <a:lnTo>
                    <a:pt x="8448" y="65638"/>
                  </a:lnTo>
                  <a:lnTo>
                    <a:pt x="0" y="107471"/>
                  </a:lnTo>
                  <a:lnTo>
                    <a:pt x="0" y="967242"/>
                  </a:lnTo>
                  <a:lnTo>
                    <a:pt x="8448" y="1009074"/>
                  </a:lnTo>
                  <a:lnTo>
                    <a:pt x="31486" y="1043234"/>
                  </a:lnTo>
                  <a:lnTo>
                    <a:pt x="65657" y="1066266"/>
                  </a:lnTo>
                  <a:lnTo>
                    <a:pt x="107501" y="1074712"/>
                  </a:lnTo>
                  <a:lnTo>
                    <a:pt x="1052790" y="1074712"/>
                  </a:lnTo>
                  <a:lnTo>
                    <a:pt x="1094635" y="1066266"/>
                  </a:lnTo>
                  <a:lnTo>
                    <a:pt x="1128806" y="1043234"/>
                  </a:lnTo>
                  <a:lnTo>
                    <a:pt x="1151844" y="1009074"/>
                  </a:lnTo>
                  <a:lnTo>
                    <a:pt x="1160292" y="967242"/>
                  </a:lnTo>
                  <a:lnTo>
                    <a:pt x="1160292" y="107471"/>
                  </a:lnTo>
                  <a:lnTo>
                    <a:pt x="1151844" y="65638"/>
                  </a:lnTo>
                  <a:lnTo>
                    <a:pt x="1128806" y="31477"/>
                  </a:lnTo>
                  <a:lnTo>
                    <a:pt x="1094635" y="8445"/>
                  </a:lnTo>
                  <a:lnTo>
                    <a:pt x="1052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187821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0" y="107470"/>
                  </a:moveTo>
                  <a:lnTo>
                    <a:pt x="8448" y="65638"/>
                  </a:lnTo>
                  <a:lnTo>
                    <a:pt x="31486" y="31477"/>
                  </a:lnTo>
                  <a:lnTo>
                    <a:pt x="65657" y="8445"/>
                  </a:lnTo>
                  <a:lnTo>
                    <a:pt x="107502" y="0"/>
                  </a:lnTo>
                  <a:lnTo>
                    <a:pt x="1052791" y="0"/>
                  </a:lnTo>
                  <a:lnTo>
                    <a:pt x="1094635" y="8445"/>
                  </a:lnTo>
                  <a:lnTo>
                    <a:pt x="1128806" y="31477"/>
                  </a:lnTo>
                  <a:lnTo>
                    <a:pt x="1151844" y="65638"/>
                  </a:lnTo>
                  <a:lnTo>
                    <a:pt x="1160293" y="107470"/>
                  </a:lnTo>
                  <a:lnTo>
                    <a:pt x="1160293" y="967241"/>
                  </a:lnTo>
                  <a:lnTo>
                    <a:pt x="1151844" y="1009074"/>
                  </a:lnTo>
                  <a:lnTo>
                    <a:pt x="1128806" y="1043234"/>
                  </a:lnTo>
                  <a:lnTo>
                    <a:pt x="1094635" y="1066266"/>
                  </a:lnTo>
                  <a:lnTo>
                    <a:pt x="1052791" y="1074712"/>
                  </a:lnTo>
                  <a:lnTo>
                    <a:pt x="107502" y="1074712"/>
                  </a:lnTo>
                  <a:lnTo>
                    <a:pt x="65657" y="1066266"/>
                  </a:lnTo>
                  <a:lnTo>
                    <a:pt x="31486" y="1043234"/>
                  </a:lnTo>
                  <a:lnTo>
                    <a:pt x="8448" y="1009074"/>
                  </a:lnTo>
                  <a:lnTo>
                    <a:pt x="0" y="967241"/>
                  </a:lnTo>
                  <a:lnTo>
                    <a:pt x="0" y="107470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247609" y="4106193"/>
            <a:ext cx="1040130" cy="7696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270" algn="ctr">
              <a:lnSpc>
                <a:spcPct val="85500"/>
              </a:lnSpc>
              <a:spcBef>
                <a:spcPts val="235"/>
              </a:spcBef>
            </a:pPr>
            <a:r>
              <a:rPr sz="800" spc="-35" dirty="0">
                <a:latin typeface="Arial MT"/>
                <a:cs typeface="Arial MT"/>
              </a:rPr>
              <a:t>People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suffered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40" dirty="0">
                <a:latin typeface="Arial MT"/>
                <a:cs typeface="Arial MT"/>
              </a:rPr>
              <a:t>high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temperatures, </a:t>
            </a:r>
            <a:r>
              <a:rPr sz="800" spc="-50" dirty="0">
                <a:latin typeface="Arial MT"/>
                <a:cs typeface="Arial MT"/>
              </a:rPr>
              <a:t>headaches,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sickness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even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grew </a:t>
            </a:r>
            <a:r>
              <a:rPr sz="800" spc="-40" dirty="0">
                <a:latin typeface="Arial MT"/>
                <a:cs typeface="Arial MT"/>
              </a:rPr>
              <a:t>buboes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–</a:t>
            </a:r>
            <a:r>
              <a:rPr sz="800" dirty="0">
                <a:latin typeface="Arial MT"/>
                <a:cs typeface="Arial MT"/>
              </a:rPr>
              <a:t> large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black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spots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dirty="0">
                <a:latin typeface="Arial MT"/>
                <a:cs typeface="Arial MT"/>
              </a:rPr>
              <a:t>appeared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under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90"/>
              </a:lnSpc>
            </a:pPr>
            <a:r>
              <a:rPr sz="800" spc="-10" dirty="0">
                <a:latin typeface="Arial MT"/>
                <a:cs typeface="Arial MT"/>
              </a:rPr>
              <a:t>armpits!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3394964" y="3891279"/>
            <a:ext cx="1658620" cy="1237615"/>
            <a:chOff x="3394964" y="3891279"/>
            <a:chExt cx="1658620" cy="1237615"/>
          </a:xfrm>
        </p:grpSpPr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94964" y="4287519"/>
              <a:ext cx="387096" cy="445008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464143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79" h="288289">
                  <a:moveTo>
                    <a:pt x="122994" y="0"/>
                  </a:moveTo>
                  <a:lnTo>
                    <a:pt x="122994" y="57533"/>
                  </a:lnTo>
                  <a:lnTo>
                    <a:pt x="0" y="57533"/>
                  </a:lnTo>
                  <a:lnTo>
                    <a:pt x="0" y="230134"/>
                  </a:lnTo>
                  <a:lnTo>
                    <a:pt x="122994" y="230134"/>
                  </a:lnTo>
                  <a:lnTo>
                    <a:pt x="122994" y="287667"/>
                  </a:lnTo>
                  <a:lnTo>
                    <a:pt x="245990" y="143833"/>
                  </a:lnTo>
                  <a:lnTo>
                    <a:pt x="122994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464143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79" h="288289">
                  <a:moveTo>
                    <a:pt x="0" y="57533"/>
                  </a:moveTo>
                  <a:lnTo>
                    <a:pt x="122994" y="57533"/>
                  </a:lnTo>
                  <a:lnTo>
                    <a:pt x="122994" y="0"/>
                  </a:lnTo>
                  <a:lnTo>
                    <a:pt x="245989" y="143834"/>
                  </a:lnTo>
                  <a:lnTo>
                    <a:pt x="122994" y="287668"/>
                  </a:lnTo>
                  <a:lnTo>
                    <a:pt x="122994" y="230134"/>
                  </a:lnTo>
                  <a:lnTo>
                    <a:pt x="0" y="230134"/>
                  </a:lnTo>
                  <a:lnTo>
                    <a:pt x="0" y="57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30244" y="3891279"/>
              <a:ext cx="1322831" cy="1237488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812231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1052790" y="0"/>
                  </a:moveTo>
                  <a:lnTo>
                    <a:pt x="107502" y="0"/>
                  </a:lnTo>
                  <a:lnTo>
                    <a:pt x="65657" y="8445"/>
                  </a:lnTo>
                  <a:lnTo>
                    <a:pt x="31486" y="31477"/>
                  </a:lnTo>
                  <a:lnTo>
                    <a:pt x="8448" y="65638"/>
                  </a:lnTo>
                  <a:lnTo>
                    <a:pt x="0" y="107471"/>
                  </a:lnTo>
                  <a:lnTo>
                    <a:pt x="0" y="967242"/>
                  </a:lnTo>
                  <a:lnTo>
                    <a:pt x="8448" y="1009074"/>
                  </a:lnTo>
                  <a:lnTo>
                    <a:pt x="31486" y="1043234"/>
                  </a:lnTo>
                  <a:lnTo>
                    <a:pt x="65657" y="1066266"/>
                  </a:lnTo>
                  <a:lnTo>
                    <a:pt x="107502" y="1074712"/>
                  </a:lnTo>
                  <a:lnTo>
                    <a:pt x="1052790" y="1074712"/>
                  </a:lnTo>
                  <a:lnTo>
                    <a:pt x="1094635" y="1066266"/>
                  </a:lnTo>
                  <a:lnTo>
                    <a:pt x="1128806" y="1043234"/>
                  </a:lnTo>
                  <a:lnTo>
                    <a:pt x="1151845" y="1009074"/>
                  </a:lnTo>
                  <a:lnTo>
                    <a:pt x="1160293" y="967242"/>
                  </a:lnTo>
                  <a:lnTo>
                    <a:pt x="1160293" y="107471"/>
                  </a:lnTo>
                  <a:lnTo>
                    <a:pt x="1151845" y="65638"/>
                  </a:lnTo>
                  <a:lnTo>
                    <a:pt x="1128806" y="31477"/>
                  </a:lnTo>
                  <a:lnTo>
                    <a:pt x="1094635" y="8445"/>
                  </a:lnTo>
                  <a:lnTo>
                    <a:pt x="1052790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812231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0" y="107470"/>
                  </a:moveTo>
                  <a:lnTo>
                    <a:pt x="8448" y="65638"/>
                  </a:lnTo>
                  <a:lnTo>
                    <a:pt x="31486" y="31477"/>
                  </a:lnTo>
                  <a:lnTo>
                    <a:pt x="65657" y="8445"/>
                  </a:lnTo>
                  <a:lnTo>
                    <a:pt x="107502" y="0"/>
                  </a:lnTo>
                  <a:lnTo>
                    <a:pt x="1052791" y="0"/>
                  </a:lnTo>
                  <a:lnTo>
                    <a:pt x="1094635" y="8445"/>
                  </a:lnTo>
                  <a:lnTo>
                    <a:pt x="1128806" y="31477"/>
                  </a:lnTo>
                  <a:lnTo>
                    <a:pt x="1151844" y="65638"/>
                  </a:lnTo>
                  <a:lnTo>
                    <a:pt x="1160293" y="107470"/>
                  </a:lnTo>
                  <a:lnTo>
                    <a:pt x="1160293" y="967241"/>
                  </a:lnTo>
                  <a:lnTo>
                    <a:pt x="1151844" y="1009074"/>
                  </a:lnTo>
                  <a:lnTo>
                    <a:pt x="1128806" y="1043234"/>
                  </a:lnTo>
                  <a:lnTo>
                    <a:pt x="1094635" y="1066266"/>
                  </a:lnTo>
                  <a:lnTo>
                    <a:pt x="1052791" y="1074712"/>
                  </a:lnTo>
                  <a:lnTo>
                    <a:pt x="107502" y="1074712"/>
                  </a:lnTo>
                  <a:lnTo>
                    <a:pt x="65657" y="1066266"/>
                  </a:lnTo>
                  <a:lnTo>
                    <a:pt x="31486" y="1043234"/>
                  </a:lnTo>
                  <a:lnTo>
                    <a:pt x="8448" y="1009074"/>
                  </a:lnTo>
                  <a:lnTo>
                    <a:pt x="0" y="967241"/>
                  </a:lnTo>
                  <a:lnTo>
                    <a:pt x="0" y="107470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869978" y="4002561"/>
            <a:ext cx="1042669" cy="985519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31115" algn="ctr">
              <a:lnSpc>
                <a:spcPct val="856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causes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Plague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everyone.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Some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40" dirty="0">
                <a:latin typeface="Arial MT"/>
                <a:cs typeface="Arial MT"/>
              </a:rPr>
              <a:t>thought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punishment,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others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20"/>
              </a:lnSpc>
            </a:pPr>
            <a:r>
              <a:rPr sz="800" spc="-40" dirty="0">
                <a:latin typeface="Arial MT"/>
                <a:cs typeface="Arial MT"/>
              </a:rPr>
              <a:t>thought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bad</a:t>
            </a:r>
            <a:endParaRPr sz="800">
              <a:latin typeface="Arial MT"/>
              <a:cs typeface="Arial MT"/>
            </a:endParaRPr>
          </a:p>
          <a:p>
            <a:pPr marL="77470" marR="69850" algn="ctr">
              <a:lnSpc>
                <a:spcPct val="88700"/>
              </a:lnSpc>
              <a:spcBef>
                <a:spcPts val="40"/>
              </a:spcBef>
            </a:pPr>
            <a:r>
              <a:rPr sz="800" spc="-70" dirty="0">
                <a:latin typeface="Arial MT"/>
                <a:cs typeface="Arial MT"/>
              </a:rPr>
              <a:t>smells.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Now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know</a:t>
            </a:r>
            <a:r>
              <a:rPr sz="800" spc="-10" dirty="0">
                <a:latin typeface="Arial MT"/>
                <a:cs typeface="Arial MT"/>
              </a:rPr>
              <a:t> fleas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carried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rats spread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016500" y="3891279"/>
            <a:ext cx="1661160" cy="1237615"/>
            <a:chOff x="5016500" y="3891279"/>
            <a:chExt cx="1661160" cy="1237615"/>
          </a:xfrm>
        </p:grpSpPr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16500" y="4287519"/>
              <a:ext cx="390144" cy="44500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088554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79" h="288289">
                  <a:moveTo>
                    <a:pt x="122994" y="0"/>
                  </a:moveTo>
                  <a:lnTo>
                    <a:pt x="122994" y="57533"/>
                  </a:lnTo>
                  <a:lnTo>
                    <a:pt x="0" y="57533"/>
                  </a:lnTo>
                  <a:lnTo>
                    <a:pt x="0" y="230134"/>
                  </a:lnTo>
                  <a:lnTo>
                    <a:pt x="122994" y="230134"/>
                  </a:lnTo>
                  <a:lnTo>
                    <a:pt x="122994" y="287667"/>
                  </a:lnTo>
                  <a:lnTo>
                    <a:pt x="245988" y="143833"/>
                  </a:lnTo>
                  <a:lnTo>
                    <a:pt x="122994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088554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79" h="288289">
                  <a:moveTo>
                    <a:pt x="0" y="57533"/>
                  </a:moveTo>
                  <a:lnTo>
                    <a:pt x="122994" y="57533"/>
                  </a:lnTo>
                  <a:lnTo>
                    <a:pt x="122994" y="0"/>
                  </a:lnTo>
                  <a:lnTo>
                    <a:pt x="245989" y="143834"/>
                  </a:lnTo>
                  <a:lnTo>
                    <a:pt x="122994" y="287668"/>
                  </a:lnTo>
                  <a:lnTo>
                    <a:pt x="122994" y="230134"/>
                  </a:lnTo>
                  <a:lnTo>
                    <a:pt x="0" y="230134"/>
                  </a:lnTo>
                  <a:lnTo>
                    <a:pt x="0" y="57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54827" y="3891279"/>
              <a:ext cx="1322831" cy="1237488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436642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1052790" y="0"/>
                  </a:moveTo>
                  <a:lnTo>
                    <a:pt x="107502" y="0"/>
                  </a:lnTo>
                  <a:lnTo>
                    <a:pt x="65657" y="8445"/>
                  </a:lnTo>
                  <a:lnTo>
                    <a:pt x="31486" y="31477"/>
                  </a:lnTo>
                  <a:lnTo>
                    <a:pt x="8448" y="65638"/>
                  </a:lnTo>
                  <a:lnTo>
                    <a:pt x="0" y="107471"/>
                  </a:lnTo>
                  <a:lnTo>
                    <a:pt x="0" y="967242"/>
                  </a:lnTo>
                  <a:lnTo>
                    <a:pt x="8448" y="1009074"/>
                  </a:lnTo>
                  <a:lnTo>
                    <a:pt x="31486" y="1043234"/>
                  </a:lnTo>
                  <a:lnTo>
                    <a:pt x="65657" y="1066266"/>
                  </a:lnTo>
                  <a:lnTo>
                    <a:pt x="107502" y="1074712"/>
                  </a:lnTo>
                  <a:lnTo>
                    <a:pt x="1052790" y="1074712"/>
                  </a:lnTo>
                  <a:lnTo>
                    <a:pt x="1094635" y="1066266"/>
                  </a:lnTo>
                  <a:lnTo>
                    <a:pt x="1128806" y="1043234"/>
                  </a:lnTo>
                  <a:lnTo>
                    <a:pt x="1151845" y="1009074"/>
                  </a:lnTo>
                  <a:lnTo>
                    <a:pt x="1160293" y="967242"/>
                  </a:lnTo>
                  <a:lnTo>
                    <a:pt x="1160293" y="107471"/>
                  </a:lnTo>
                  <a:lnTo>
                    <a:pt x="1151845" y="65638"/>
                  </a:lnTo>
                  <a:lnTo>
                    <a:pt x="1128806" y="31477"/>
                  </a:lnTo>
                  <a:lnTo>
                    <a:pt x="1094635" y="8445"/>
                  </a:lnTo>
                  <a:lnTo>
                    <a:pt x="105279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436642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0" y="107470"/>
                  </a:moveTo>
                  <a:lnTo>
                    <a:pt x="8448" y="65638"/>
                  </a:lnTo>
                  <a:lnTo>
                    <a:pt x="31486" y="31477"/>
                  </a:lnTo>
                  <a:lnTo>
                    <a:pt x="65657" y="8445"/>
                  </a:lnTo>
                  <a:lnTo>
                    <a:pt x="107502" y="0"/>
                  </a:lnTo>
                  <a:lnTo>
                    <a:pt x="1052791" y="0"/>
                  </a:lnTo>
                  <a:lnTo>
                    <a:pt x="1094635" y="8445"/>
                  </a:lnTo>
                  <a:lnTo>
                    <a:pt x="1128806" y="31477"/>
                  </a:lnTo>
                  <a:lnTo>
                    <a:pt x="1151844" y="65638"/>
                  </a:lnTo>
                  <a:lnTo>
                    <a:pt x="1160293" y="107470"/>
                  </a:lnTo>
                  <a:lnTo>
                    <a:pt x="1160293" y="967241"/>
                  </a:lnTo>
                  <a:lnTo>
                    <a:pt x="1151844" y="1009074"/>
                  </a:lnTo>
                  <a:lnTo>
                    <a:pt x="1128806" y="1043234"/>
                  </a:lnTo>
                  <a:lnTo>
                    <a:pt x="1094635" y="1066266"/>
                  </a:lnTo>
                  <a:lnTo>
                    <a:pt x="1052791" y="1074712"/>
                  </a:lnTo>
                  <a:lnTo>
                    <a:pt x="107502" y="1074712"/>
                  </a:lnTo>
                  <a:lnTo>
                    <a:pt x="65657" y="1066266"/>
                  </a:lnTo>
                  <a:lnTo>
                    <a:pt x="31486" y="1043234"/>
                  </a:lnTo>
                  <a:lnTo>
                    <a:pt x="8448" y="1009074"/>
                  </a:lnTo>
                  <a:lnTo>
                    <a:pt x="0" y="967241"/>
                  </a:lnTo>
                  <a:lnTo>
                    <a:pt x="0" y="107470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5492750" y="4054377"/>
            <a:ext cx="1045210" cy="88201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indent="1905" algn="ctr">
              <a:lnSpc>
                <a:spcPct val="86100"/>
              </a:lnSpc>
              <a:spcBef>
                <a:spcPts val="229"/>
              </a:spcBef>
            </a:pPr>
            <a:r>
              <a:rPr sz="800" spc="-35" dirty="0">
                <a:latin typeface="Arial MT"/>
                <a:cs typeface="Arial MT"/>
              </a:rPr>
              <a:t>Curing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disease: </a:t>
            </a:r>
            <a:r>
              <a:rPr sz="800" dirty="0">
                <a:latin typeface="Arial MT"/>
                <a:cs typeface="Arial MT"/>
              </a:rPr>
              <a:t>praying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forgiveness,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herbal </a:t>
            </a:r>
            <a:r>
              <a:rPr sz="800" spc="-40" dirty="0">
                <a:latin typeface="Arial MT"/>
                <a:cs typeface="Arial MT"/>
              </a:rPr>
              <a:t>remedies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20" dirty="0">
                <a:latin typeface="Arial MT"/>
                <a:cs typeface="Arial MT"/>
              </a:rPr>
              <a:t>even </a:t>
            </a:r>
            <a:r>
              <a:rPr sz="800" spc="-10" dirty="0">
                <a:latin typeface="Arial MT"/>
                <a:cs typeface="Arial MT"/>
              </a:rPr>
              <a:t>popping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buboes 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 </a:t>
            </a:r>
            <a:r>
              <a:rPr sz="800" spc="-65" dirty="0">
                <a:latin typeface="Arial MT"/>
                <a:cs typeface="Arial MT"/>
              </a:rPr>
              <a:t>used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cure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10" dirty="0">
                <a:latin typeface="Arial MT"/>
                <a:cs typeface="Arial MT"/>
              </a:rPr>
              <a:t> but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didn’t work!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6641083" y="3891279"/>
            <a:ext cx="1661160" cy="1237615"/>
            <a:chOff x="6641083" y="3891279"/>
            <a:chExt cx="1661160" cy="1237615"/>
          </a:xfrm>
        </p:grpSpPr>
        <p:pic>
          <p:nvPicPr>
            <p:cNvPr id="32" name="object 3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641083" y="4287519"/>
              <a:ext cx="390144" cy="445008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6712965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79" h="288289">
                  <a:moveTo>
                    <a:pt x="122994" y="0"/>
                  </a:moveTo>
                  <a:lnTo>
                    <a:pt x="122994" y="57533"/>
                  </a:lnTo>
                  <a:lnTo>
                    <a:pt x="0" y="57533"/>
                  </a:lnTo>
                  <a:lnTo>
                    <a:pt x="0" y="230134"/>
                  </a:lnTo>
                  <a:lnTo>
                    <a:pt x="122994" y="230134"/>
                  </a:lnTo>
                  <a:lnTo>
                    <a:pt x="122994" y="287667"/>
                  </a:lnTo>
                  <a:lnTo>
                    <a:pt x="245988" y="143833"/>
                  </a:lnTo>
                  <a:lnTo>
                    <a:pt x="12299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12965" y="4365806"/>
              <a:ext cx="246379" cy="288290"/>
            </a:xfrm>
            <a:custGeom>
              <a:avLst/>
              <a:gdLst/>
              <a:ahLst/>
              <a:cxnLst/>
              <a:rect l="l" t="t" r="r" b="b"/>
              <a:pathLst>
                <a:path w="246379" h="288289">
                  <a:moveTo>
                    <a:pt x="0" y="57533"/>
                  </a:moveTo>
                  <a:lnTo>
                    <a:pt x="122994" y="57533"/>
                  </a:lnTo>
                  <a:lnTo>
                    <a:pt x="122994" y="0"/>
                  </a:lnTo>
                  <a:lnTo>
                    <a:pt x="245989" y="143834"/>
                  </a:lnTo>
                  <a:lnTo>
                    <a:pt x="122994" y="287668"/>
                  </a:lnTo>
                  <a:lnTo>
                    <a:pt x="122994" y="230134"/>
                  </a:lnTo>
                  <a:lnTo>
                    <a:pt x="0" y="230134"/>
                  </a:lnTo>
                  <a:lnTo>
                    <a:pt x="0" y="57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79411" y="3891279"/>
              <a:ext cx="1322831" cy="1237488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7061052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1052790" y="0"/>
                  </a:moveTo>
                  <a:lnTo>
                    <a:pt x="107502" y="0"/>
                  </a:lnTo>
                  <a:lnTo>
                    <a:pt x="65657" y="8445"/>
                  </a:lnTo>
                  <a:lnTo>
                    <a:pt x="31486" y="31477"/>
                  </a:lnTo>
                  <a:lnTo>
                    <a:pt x="8448" y="65638"/>
                  </a:lnTo>
                  <a:lnTo>
                    <a:pt x="0" y="107471"/>
                  </a:lnTo>
                  <a:lnTo>
                    <a:pt x="0" y="967242"/>
                  </a:lnTo>
                  <a:lnTo>
                    <a:pt x="8448" y="1009074"/>
                  </a:lnTo>
                  <a:lnTo>
                    <a:pt x="31486" y="1043234"/>
                  </a:lnTo>
                  <a:lnTo>
                    <a:pt x="65657" y="1066266"/>
                  </a:lnTo>
                  <a:lnTo>
                    <a:pt x="107502" y="1074712"/>
                  </a:lnTo>
                  <a:lnTo>
                    <a:pt x="1052790" y="1074712"/>
                  </a:lnTo>
                  <a:lnTo>
                    <a:pt x="1094635" y="1066266"/>
                  </a:lnTo>
                  <a:lnTo>
                    <a:pt x="1128806" y="1043234"/>
                  </a:lnTo>
                  <a:lnTo>
                    <a:pt x="1151845" y="1009074"/>
                  </a:lnTo>
                  <a:lnTo>
                    <a:pt x="1160293" y="967242"/>
                  </a:lnTo>
                  <a:lnTo>
                    <a:pt x="1160293" y="107471"/>
                  </a:lnTo>
                  <a:lnTo>
                    <a:pt x="1151845" y="65638"/>
                  </a:lnTo>
                  <a:lnTo>
                    <a:pt x="1128806" y="31477"/>
                  </a:lnTo>
                  <a:lnTo>
                    <a:pt x="1094635" y="8445"/>
                  </a:lnTo>
                  <a:lnTo>
                    <a:pt x="1052790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061052" y="3972284"/>
              <a:ext cx="1160780" cy="1075055"/>
            </a:xfrm>
            <a:custGeom>
              <a:avLst/>
              <a:gdLst/>
              <a:ahLst/>
              <a:cxnLst/>
              <a:rect l="l" t="t" r="r" b="b"/>
              <a:pathLst>
                <a:path w="1160779" h="1075054">
                  <a:moveTo>
                    <a:pt x="0" y="107470"/>
                  </a:moveTo>
                  <a:lnTo>
                    <a:pt x="8448" y="65638"/>
                  </a:lnTo>
                  <a:lnTo>
                    <a:pt x="31486" y="31477"/>
                  </a:lnTo>
                  <a:lnTo>
                    <a:pt x="65657" y="8445"/>
                  </a:lnTo>
                  <a:lnTo>
                    <a:pt x="107502" y="0"/>
                  </a:lnTo>
                  <a:lnTo>
                    <a:pt x="1052791" y="0"/>
                  </a:lnTo>
                  <a:lnTo>
                    <a:pt x="1094635" y="8445"/>
                  </a:lnTo>
                  <a:lnTo>
                    <a:pt x="1128806" y="31477"/>
                  </a:lnTo>
                  <a:lnTo>
                    <a:pt x="1151844" y="65638"/>
                  </a:lnTo>
                  <a:lnTo>
                    <a:pt x="1160293" y="107470"/>
                  </a:lnTo>
                  <a:lnTo>
                    <a:pt x="1160293" y="967241"/>
                  </a:lnTo>
                  <a:lnTo>
                    <a:pt x="1151844" y="1009074"/>
                  </a:lnTo>
                  <a:lnTo>
                    <a:pt x="1128806" y="1043234"/>
                  </a:lnTo>
                  <a:lnTo>
                    <a:pt x="1094635" y="1066266"/>
                  </a:lnTo>
                  <a:lnTo>
                    <a:pt x="1052791" y="1074712"/>
                  </a:lnTo>
                  <a:lnTo>
                    <a:pt x="107502" y="1074712"/>
                  </a:lnTo>
                  <a:lnTo>
                    <a:pt x="65657" y="1066266"/>
                  </a:lnTo>
                  <a:lnTo>
                    <a:pt x="31486" y="1043234"/>
                  </a:lnTo>
                  <a:lnTo>
                    <a:pt x="8448" y="1009074"/>
                  </a:lnTo>
                  <a:lnTo>
                    <a:pt x="0" y="967241"/>
                  </a:lnTo>
                  <a:lnTo>
                    <a:pt x="0" y="107470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7171452" y="4054377"/>
            <a:ext cx="937260" cy="88201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065" marR="5080" algn="ctr">
              <a:lnSpc>
                <a:spcPct val="86100"/>
              </a:lnSpc>
              <a:spcBef>
                <a:spcPts val="229"/>
              </a:spcBef>
            </a:pPr>
            <a:r>
              <a:rPr sz="800" spc="-45" dirty="0">
                <a:latin typeface="Arial MT"/>
                <a:cs typeface="Arial MT"/>
              </a:rPr>
              <a:t>Prevention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disease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similar.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lit</a:t>
            </a:r>
            <a:r>
              <a:rPr sz="800" spc="-10" dirty="0">
                <a:latin typeface="Arial MT"/>
                <a:cs typeface="Arial MT"/>
              </a:rPr>
              <a:t> fires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threw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herbs</a:t>
            </a:r>
            <a:r>
              <a:rPr sz="800" spc="-20" dirty="0">
                <a:latin typeface="Arial MT"/>
                <a:cs typeface="Arial MT"/>
              </a:rPr>
              <a:t> into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stop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smells,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 </a:t>
            </a:r>
            <a:r>
              <a:rPr sz="800" spc="-40" dirty="0">
                <a:latin typeface="Arial MT"/>
                <a:cs typeface="Arial MT"/>
              </a:rPr>
              <a:t>cats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35" dirty="0">
                <a:latin typeface="Arial MT"/>
                <a:cs typeface="Arial MT"/>
              </a:rPr>
              <a:t> dogs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carry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bad</a:t>
            </a:r>
            <a:r>
              <a:rPr sz="800" spc="-10" dirty="0">
                <a:latin typeface="Arial MT"/>
                <a:cs typeface="Arial MT"/>
              </a:rPr>
              <a:t> smells.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552679" y="481158"/>
            <a:ext cx="336931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55" dirty="0">
                <a:latin typeface="Verdana"/>
                <a:cs typeface="Verdana"/>
              </a:rPr>
              <a:t>MEDIEVAL</a:t>
            </a:r>
            <a:r>
              <a:rPr sz="2200" b="0" spc="30" dirty="0">
                <a:latin typeface="Verdana"/>
                <a:cs typeface="Verdana"/>
              </a:rPr>
              <a:t> </a:t>
            </a:r>
            <a:r>
              <a:rPr sz="2200" b="0" spc="50" dirty="0">
                <a:latin typeface="Verdana"/>
                <a:cs typeface="Verdana"/>
              </a:rPr>
              <a:t>MONARCHS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2" name="object 42"/>
          <p:cNvGraphicFramePr>
            <a:graphicFrameLocks noGrp="1"/>
          </p:cNvGraphicFramePr>
          <p:nvPr/>
        </p:nvGraphicFramePr>
        <p:xfrm>
          <a:off x="541108" y="5118935"/>
          <a:ext cx="7761605" cy="1943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7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93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10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444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Chancellor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135" marR="94615" indent="-89535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most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important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person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England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after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King.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It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involves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sending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out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royal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letters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charters.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25" dirty="0">
                          <a:latin typeface="Arial"/>
                          <a:cs typeface="Arial"/>
                        </a:rPr>
                        <a:t>Magna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Carta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1715" marR="164465" indent="-851535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document</a:t>
                      </a:r>
                      <a:r>
                        <a:rPr sz="800" spc="1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setting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out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people’s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rights;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barons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made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John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sign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Excommunicated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2320" marR="159385" indent="-619125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When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been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officially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excluded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from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Christian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Church.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Tithings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62050" marR="88265" indent="-1068070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group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ten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responsible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each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others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behaviour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Democracy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 marR="83820" indent="-635" algn="ctr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able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decide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how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or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community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should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run,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usually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voting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leaders.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Crusade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2880" marR="158750" indent="-19050">
                        <a:lnSpc>
                          <a:spcPct val="105000"/>
                        </a:lnSpc>
                        <a:spcBef>
                          <a:spcPts val="7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series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journeys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Christian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Europeans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take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Holy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land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back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Muslims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Middle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Ages.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Parliament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350" marR="104775" indent="-14986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45" dirty="0">
                          <a:latin typeface="Arial MT"/>
                          <a:cs typeface="Arial MT"/>
                        </a:rPr>
                        <a:t>Controls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up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monarch,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house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lords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house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commons.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Treason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1555" marR="120014" indent="-88646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crime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against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punishable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Death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Middle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Ages.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3" name="object 43"/>
          <p:cNvSpPr txBox="1"/>
          <p:nvPr/>
        </p:nvSpPr>
        <p:spPr>
          <a:xfrm>
            <a:off x="8232051" y="454712"/>
            <a:ext cx="18815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problems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with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henry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165" dirty="0">
                <a:latin typeface="Trebuchet MS"/>
                <a:cs typeface="Trebuchet MS"/>
              </a:rPr>
              <a:t>III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39584" y="3670351"/>
            <a:ext cx="17335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Black </a:t>
            </a:r>
            <a:r>
              <a:rPr sz="1400" spc="-100" dirty="0">
                <a:latin typeface="Trebuchet MS"/>
                <a:cs typeface="Trebuchet MS"/>
              </a:rPr>
              <a:t>Death?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20127" y="1975606"/>
            <a:ext cx="1205230" cy="1552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themselves</a:t>
            </a:r>
            <a:r>
              <a:rPr sz="800" spc="285" dirty="0">
                <a:latin typeface="Arial MT"/>
                <a:cs typeface="Arial MT"/>
              </a:rPr>
              <a:t>  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90" dirty="0">
                <a:latin typeface="Arial MT"/>
                <a:cs typeface="Arial MT"/>
              </a:rPr>
              <a:t>   </a:t>
            </a:r>
            <a:r>
              <a:rPr sz="800" spc="-35" dirty="0">
                <a:latin typeface="Arial MT"/>
                <a:cs typeface="Arial MT"/>
              </a:rPr>
              <a:t>rats.</a:t>
            </a:r>
            <a:r>
              <a:rPr sz="800" dirty="0">
                <a:latin typeface="Arial MT"/>
                <a:cs typeface="Arial MT"/>
              </a:rPr>
              <a:t> However,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Medieval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period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believe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this!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thought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plague was spread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bad</a:t>
            </a:r>
            <a:r>
              <a:rPr sz="800" spc="30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smelling</a:t>
            </a:r>
            <a:r>
              <a:rPr sz="800" spc="30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air,</a:t>
            </a:r>
            <a:r>
              <a:rPr sz="800" spc="300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spc="-10" dirty="0">
                <a:latin typeface="Arial MT"/>
                <a:cs typeface="Arial MT"/>
              </a:rPr>
              <a:t> ‘Miasma’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punishing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sins.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Black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Death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spread</a:t>
            </a:r>
            <a:r>
              <a:rPr sz="800" dirty="0">
                <a:latin typeface="Arial MT"/>
                <a:cs typeface="Arial MT"/>
              </a:rPr>
              <a:t> throughout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Europe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1340s,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around</a:t>
            </a:r>
            <a:r>
              <a:rPr sz="800" dirty="0">
                <a:latin typeface="Arial MT"/>
                <a:cs typeface="Arial MT"/>
              </a:rPr>
              <a:t> 60%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population.</a:t>
            </a:r>
            <a:endParaRPr sz="800">
              <a:latin typeface="Arial MT"/>
              <a:cs typeface="Arial MT"/>
            </a:endParaRPr>
          </a:p>
        </p:txBody>
      </p:sp>
      <p:graphicFrame>
        <p:nvGraphicFramePr>
          <p:cNvPr id="46" name="object 46"/>
          <p:cNvGraphicFramePr>
            <a:graphicFrameLocks noGrp="1"/>
          </p:cNvGraphicFramePr>
          <p:nvPr/>
        </p:nvGraphicFramePr>
        <p:xfrm>
          <a:off x="8307034" y="737938"/>
          <a:ext cx="1878330" cy="63233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9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48155">
                <a:tc>
                  <a:txBody>
                    <a:bodyPr/>
                    <a:lstStyle/>
                    <a:p>
                      <a:pPr marL="88900" marR="130810">
                        <a:lnSpc>
                          <a:spcPct val="104200"/>
                        </a:lnSpc>
                        <a:spcBef>
                          <a:spcPts val="300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1264,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Henry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III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got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army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together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fight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Barons.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unhappy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they’d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him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sign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provisions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Oxford,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because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it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took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away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lot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power.</a:t>
                      </a:r>
                      <a:r>
                        <a:rPr sz="800" spc="2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King’s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army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Prince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Edward,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Henry’s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son.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Barons army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Simon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De-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Montfort,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married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Henry’s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sister.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14</a:t>
                      </a:r>
                      <a:r>
                        <a:rPr sz="900" spc="-15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37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May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1264,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two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sides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fought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battle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Barons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won.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Henry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Prince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Edward were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taken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prisoner.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0520">
                <a:tc>
                  <a:txBody>
                    <a:bodyPr/>
                    <a:lstStyle/>
                    <a:p>
                      <a:pPr marL="88900" marR="114935">
                        <a:lnSpc>
                          <a:spcPct val="104099"/>
                        </a:lnSpc>
                        <a:spcBef>
                          <a:spcPts val="305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1265,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Simon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Montfort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called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meeting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Great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Council.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Bur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this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time,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didn’t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just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invite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rich,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important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bishops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Barons.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also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included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two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wealthy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ordinary people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each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large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town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two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knights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from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each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county.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This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first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time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ordinary people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been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included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any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sort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discussion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about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running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country.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meeting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often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called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‘First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Parliament.’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B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6500">
                <a:tc>
                  <a:txBody>
                    <a:bodyPr/>
                    <a:lstStyle/>
                    <a:p>
                      <a:pPr marL="88900" marR="173355">
                        <a:lnSpc>
                          <a:spcPct val="104500"/>
                        </a:lnSpc>
                        <a:spcBef>
                          <a:spcPts val="66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surprisingly,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young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prince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fought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back.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Prince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Edward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escaped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prison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gathered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another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army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together.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August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1265,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Montforte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army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defeated at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Battle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8900" marR="98425">
                        <a:lnSpc>
                          <a:spcPts val="1010"/>
                        </a:lnSpc>
                        <a:spcBef>
                          <a:spcPts val="15"/>
                        </a:spcBef>
                      </a:pPr>
                      <a:r>
                        <a:rPr sz="800" spc="-85" dirty="0">
                          <a:latin typeface="Arial MT"/>
                          <a:cs typeface="Arial MT"/>
                        </a:rPr>
                        <a:t>Evesham,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legs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arms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cut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off,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before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cut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head!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844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48155">
                <a:tc>
                  <a:txBody>
                    <a:bodyPr/>
                    <a:lstStyle/>
                    <a:p>
                      <a:pPr marL="88900" marR="18415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Although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De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Montfort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died,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idea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lived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on.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When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Henry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III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died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in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1272,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Prince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Edward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became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king.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8900" marR="91440">
                        <a:lnSpc>
                          <a:spcPts val="1010"/>
                        </a:lnSpc>
                        <a:spcBef>
                          <a:spcPts val="15"/>
                        </a:spcBef>
                      </a:pPr>
                      <a:r>
                        <a:rPr sz="800" spc="-50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didn’t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want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risk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fights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Barons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scrapping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parliament,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8900" marR="88900">
                        <a:lnSpc>
                          <a:spcPts val="980"/>
                        </a:lnSpc>
                        <a:spcBef>
                          <a:spcPts val="20"/>
                        </a:spcBef>
                      </a:pPr>
                      <a:r>
                        <a:rPr sz="800" spc="-95" dirty="0">
                          <a:latin typeface="Arial MT"/>
                          <a:cs typeface="Arial MT"/>
                        </a:rPr>
                        <a:t>so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kept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meeting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them.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Soon,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Barons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parliament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realised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890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quite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powerful.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example,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if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8900" marR="207010">
                        <a:lnSpc>
                          <a:spcPct val="103800"/>
                        </a:lnSpc>
                        <a:spcBef>
                          <a:spcPts val="1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needed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money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(which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often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did)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knew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needed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permission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raise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it.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return,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Parliament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would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ask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kings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permission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make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new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laws.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7" name="object 4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791716" y="1452880"/>
            <a:ext cx="1990344" cy="2036064"/>
          </a:xfrm>
          <a:prstGeom prst="rect">
            <a:avLst/>
          </a:prstGeom>
        </p:spPr>
      </p:pic>
      <p:sp>
        <p:nvSpPr>
          <p:cNvPr id="48" name="object 48"/>
          <p:cNvSpPr txBox="1"/>
          <p:nvPr/>
        </p:nvSpPr>
        <p:spPr>
          <a:xfrm>
            <a:off x="544828" y="1183184"/>
            <a:ext cx="2141855" cy="821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Black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Death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spread?</a:t>
            </a:r>
            <a:endParaRPr sz="1400">
              <a:latin typeface="Trebuchet MS"/>
              <a:cs typeface="Trebuchet MS"/>
            </a:endParaRPr>
          </a:p>
          <a:p>
            <a:pPr marL="87630" marR="866140" algn="just">
              <a:lnSpc>
                <a:spcPct val="104200"/>
              </a:lnSpc>
              <a:spcBef>
                <a:spcPts val="580"/>
              </a:spcBef>
            </a:pPr>
            <a:r>
              <a:rPr sz="800" dirty="0">
                <a:latin typeface="Arial MT"/>
                <a:cs typeface="Arial MT"/>
              </a:rPr>
              <a:t>We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now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know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Black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Death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spc="-40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China,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spread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fleas</a:t>
            </a:r>
            <a:r>
              <a:rPr sz="800" spc="320" dirty="0">
                <a:latin typeface="Arial MT"/>
                <a:cs typeface="Arial MT"/>
              </a:rPr>
              <a:t>  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320" dirty="0">
                <a:latin typeface="Arial MT"/>
                <a:cs typeface="Arial MT"/>
              </a:rPr>
              <a:t>   </a:t>
            </a:r>
            <a:r>
              <a:rPr sz="800" spc="-30" dirty="0">
                <a:latin typeface="Arial MT"/>
                <a:cs typeface="Arial MT"/>
              </a:rPr>
              <a:t>attached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3705859" y="2583688"/>
            <a:ext cx="4593590" cy="1347470"/>
            <a:chOff x="3705859" y="2583688"/>
            <a:chExt cx="4593590" cy="1347470"/>
          </a:xfrm>
        </p:grpSpPr>
        <p:pic>
          <p:nvPicPr>
            <p:cNvPr id="50" name="object 5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77587" y="2809240"/>
              <a:ext cx="1420367" cy="111251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05859" y="2583688"/>
              <a:ext cx="1115567" cy="133807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247635" y="2742184"/>
              <a:ext cx="1051559" cy="1188720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567931" y="2723896"/>
              <a:ext cx="1146048" cy="120700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443219" y="2705608"/>
              <a:ext cx="1365503" cy="1207008"/>
            </a:xfrm>
            <a:prstGeom prst="rect">
              <a:avLst/>
            </a:prstGeom>
          </p:spPr>
        </p:pic>
      </p:grpSp>
      <p:sp>
        <p:nvSpPr>
          <p:cNvPr id="55" name="object 55"/>
          <p:cNvSpPr txBox="1"/>
          <p:nvPr/>
        </p:nvSpPr>
        <p:spPr>
          <a:xfrm>
            <a:off x="4533196" y="1283768"/>
            <a:ext cx="21418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peasants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so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angry?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261530" y="2466333"/>
            <a:ext cx="198120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earn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more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money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before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Black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Death!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001376" y="1585498"/>
            <a:ext cx="3239770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2499"/>
              </a:lnSpc>
              <a:spcBef>
                <a:spcPts val="75"/>
              </a:spcBef>
            </a:pPr>
            <a:r>
              <a:rPr sz="1200" baseline="3472" dirty="0">
                <a:latin typeface="Arial MT"/>
                <a:cs typeface="Arial MT"/>
              </a:rPr>
              <a:t>the</a:t>
            </a:r>
            <a:r>
              <a:rPr sz="1200" spc="525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local</a:t>
            </a:r>
            <a:r>
              <a:rPr sz="1200" spc="517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lord</a:t>
            </a:r>
            <a:r>
              <a:rPr sz="1200" spc="532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gives</a:t>
            </a:r>
            <a:r>
              <a:rPr sz="1200" spc="525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me</a:t>
            </a:r>
            <a:r>
              <a:rPr sz="1200" spc="390" baseline="3472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paid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our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job,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our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wages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low. </a:t>
            </a:r>
            <a:r>
              <a:rPr sz="800" spc="-55" dirty="0">
                <a:latin typeface="Arial MT"/>
                <a:cs typeface="Arial MT"/>
              </a:rPr>
              <a:t>some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make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But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wasn’t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always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this!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Black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001376" y="1832350"/>
            <a:ext cx="3241040" cy="406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110"/>
              </a:spcBef>
            </a:pPr>
            <a:r>
              <a:rPr sz="800" spc="-10" dirty="0">
                <a:latin typeface="Arial MT"/>
                <a:cs typeface="Arial MT"/>
              </a:rPr>
              <a:t>living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it.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I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still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Death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lots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workers,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to</a:t>
            </a:r>
            <a:r>
              <a:rPr sz="1200" spc="-89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work</a:t>
            </a:r>
            <a:r>
              <a:rPr sz="1200" spc="-44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a</a:t>
            </a:r>
            <a:r>
              <a:rPr sz="1200" spc="7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few</a:t>
            </a:r>
            <a:r>
              <a:rPr sz="1200" spc="15" baseline="3472" dirty="0">
                <a:latin typeface="Arial MT"/>
                <a:cs typeface="Arial MT"/>
              </a:rPr>
              <a:t> </a:t>
            </a:r>
            <a:r>
              <a:rPr sz="1200" spc="-15" baseline="3472" dirty="0">
                <a:latin typeface="Arial MT"/>
                <a:cs typeface="Arial MT"/>
              </a:rPr>
              <a:t>days</a:t>
            </a:r>
            <a:r>
              <a:rPr sz="1200" baseline="3472" dirty="0">
                <a:latin typeface="Arial MT"/>
                <a:cs typeface="Arial MT"/>
              </a:rPr>
              <a:t> a week</a:t>
            </a:r>
            <a:r>
              <a:rPr sz="1200" spc="412" baseline="3472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enough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job.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So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asked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dirty="0">
                <a:latin typeface="Arial MT"/>
                <a:cs typeface="Arial MT"/>
              </a:rPr>
              <a:t> with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income.</a:t>
            </a:r>
            <a:r>
              <a:rPr sz="800" spc="3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This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wages.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time,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our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wages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rose,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but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001376" y="2213350"/>
            <a:ext cx="324104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called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‘work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service’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introduced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35" dirty="0">
                <a:latin typeface="Arial MT"/>
                <a:cs typeface="Arial MT"/>
              </a:rPr>
              <a:t>new</a:t>
            </a:r>
            <a:r>
              <a:rPr sz="800" dirty="0">
                <a:latin typeface="Arial MT"/>
                <a:cs typeface="Arial MT"/>
              </a:rPr>
              <a:t> law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hate</a:t>
            </a:r>
            <a:r>
              <a:rPr sz="1200" spc="165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it.</a:t>
            </a:r>
            <a:r>
              <a:rPr sz="1200" spc="172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I</a:t>
            </a:r>
            <a:r>
              <a:rPr sz="1200" spc="165" baseline="3472" dirty="0">
                <a:latin typeface="Arial MT"/>
                <a:cs typeface="Arial MT"/>
              </a:rPr>
              <a:t> </a:t>
            </a:r>
            <a:r>
              <a:rPr sz="1200" spc="-37" baseline="3472" dirty="0">
                <a:latin typeface="Arial MT"/>
                <a:cs typeface="Arial MT"/>
              </a:rPr>
              <a:t>just</a:t>
            </a:r>
            <a:r>
              <a:rPr sz="1200" spc="172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want</a:t>
            </a:r>
            <a:r>
              <a:rPr sz="1200" spc="172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to</a:t>
            </a:r>
            <a:r>
              <a:rPr sz="1200" spc="172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own</a:t>
            </a:r>
            <a:r>
              <a:rPr sz="1200" spc="390" baseline="3472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‘Statute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Laborer's’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said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couldn’t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001376" y="2469417"/>
            <a:ext cx="58801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45" dirty="0">
                <a:latin typeface="Arial MT"/>
                <a:cs typeface="Arial MT"/>
              </a:rPr>
              <a:t>my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land.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836466" y="1457482"/>
            <a:ext cx="44037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5" baseline="3472" dirty="0">
                <a:latin typeface="Arial MT"/>
                <a:cs typeface="Arial MT"/>
              </a:rPr>
              <a:t>There</a:t>
            </a:r>
            <a:r>
              <a:rPr sz="1200" spc="637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is</a:t>
            </a:r>
            <a:r>
              <a:rPr sz="1200" spc="644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a</a:t>
            </a:r>
            <a:r>
              <a:rPr sz="1200" spc="652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new</a:t>
            </a:r>
            <a:r>
              <a:rPr sz="1200" spc="660" baseline="3472" dirty="0">
                <a:latin typeface="Arial MT"/>
                <a:cs typeface="Arial MT"/>
              </a:rPr>
              <a:t> </a:t>
            </a:r>
            <a:r>
              <a:rPr sz="1200" baseline="3472" dirty="0">
                <a:latin typeface="Arial MT"/>
                <a:cs typeface="Arial MT"/>
              </a:rPr>
              <a:t>tax</a:t>
            </a:r>
            <a:r>
              <a:rPr sz="1200" spc="667" baseline="3472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don’t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own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my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own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land;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When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we’re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doing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service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get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3836466" y="1567175"/>
            <a:ext cx="1088390" cy="1171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called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Poll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Tax.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king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needs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money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pay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France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wants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12</a:t>
            </a:r>
            <a:r>
              <a:rPr sz="800" dirty="0">
                <a:latin typeface="Arial MT"/>
                <a:cs typeface="Arial MT"/>
              </a:rPr>
              <a:t> pence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4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everyone:</a:t>
            </a:r>
            <a:r>
              <a:rPr sz="800" dirty="0">
                <a:latin typeface="Arial MT"/>
                <a:cs typeface="Arial MT"/>
              </a:rPr>
              <a:t> rich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poor.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rich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afford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taxes,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we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can’t!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keep</a:t>
            </a:r>
            <a:r>
              <a:rPr sz="800" spc="-20" dirty="0">
                <a:latin typeface="Arial MT"/>
                <a:cs typeface="Arial MT"/>
              </a:rPr>
              <a:t> going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up.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637078" y="412040"/>
            <a:ext cx="247586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5" dirty="0">
                <a:latin typeface="Trebuchet MS"/>
                <a:cs typeface="Trebuchet MS"/>
              </a:rPr>
              <a:t>Consequences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peasants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revolt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3945039" y="655620"/>
            <a:ext cx="1668145" cy="668655"/>
            <a:chOff x="3945039" y="655620"/>
            <a:chExt cx="1668145" cy="668655"/>
          </a:xfrm>
        </p:grpSpPr>
        <p:sp>
          <p:nvSpPr>
            <p:cNvPr id="65" name="object 65"/>
            <p:cNvSpPr/>
            <p:nvPr/>
          </p:nvSpPr>
          <p:spPr>
            <a:xfrm>
              <a:off x="3951389" y="661970"/>
              <a:ext cx="1655445" cy="655955"/>
            </a:xfrm>
            <a:custGeom>
              <a:avLst/>
              <a:gdLst/>
              <a:ahLst/>
              <a:cxnLst/>
              <a:rect l="l" t="t" r="r" b="b"/>
              <a:pathLst>
                <a:path w="1655445" h="655955">
                  <a:moveTo>
                    <a:pt x="1327263" y="0"/>
                  </a:moveTo>
                  <a:lnTo>
                    <a:pt x="0" y="0"/>
                  </a:lnTo>
                  <a:lnTo>
                    <a:pt x="0" y="655554"/>
                  </a:lnTo>
                  <a:lnTo>
                    <a:pt x="1327263" y="655554"/>
                  </a:lnTo>
                  <a:lnTo>
                    <a:pt x="1655135" y="327778"/>
                  </a:lnTo>
                  <a:lnTo>
                    <a:pt x="132726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3951389" y="661970"/>
              <a:ext cx="1655445" cy="655955"/>
            </a:xfrm>
            <a:custGeom>
              <a:avLst/>
              <a:gdLst/>
              <a:ahLst/>
              <a:cxnLst/>
              <a:rect l="l" t="t" r="r" b="b"/>
              <a:pathLst>
                <a:path w="1655445" h="655955">
                  <a:moveTo>
                    <a:pt x="0" y="0"/>
                  </a:moveTo>
                  <a:lnTo>
                    <a:pt x="1327264" y="0"/>
                  </a:lnTo>
                  <a:lnTo>
                    <a:pt x="1655135" y="327778"/>
                  </a:lnTo>
                  <a:lnTo>
                    <a:pt x="1327264" y="655554"/>
                  </a:lnTo>
                  <a:lnTo>
                    <a:pt x="0" y="655554"/>
                  </a:lnTo>
                  <a:lnTo>
                    <a:pt x="0" y="0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3994881" y="692433"/>
            <a:ext cx="1436370" cy="5651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algn="ctr">
              <a:lnSpc>
                <a:spcPct val="856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Peasants</a:t>
            </a:r>
            <a:r>
              <a:rPr sz="800" dirty="0">
                <a:latin typeface="Arial MT"/>
                <a:cs typeface="Arial MT"/>
              </a:rPr>
              <a:t> told </a:t>
            </a:r>
            <a:r>
              <a:rPr sz="800" spc="-35" dirty="0">
                <a:latin typeface="Arial MT"/>
                <a:cs typeface="Arial MT"/>
              </a:rPr>
              <a:t>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Richard 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higher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wages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didn’t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forced</a:t>
            </a:r>
            <a:r>
              <a:rPr sz="800" spc="-25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work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lords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few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week.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68" name="object 68"/>
          <p:cNvGrpSpPr/>
          <p:nvPr/>
        </p:nvGrpSpPr>
        <p:grpSpPr>
          <a:xfrm>
            <a:off x="5269147" y="655620"/>
            <a:ext cx="1668145" cy="668655"/>
            <a:chOff x="5269147" y="655620"/>
            <a:chExt cx="1668145" cy="668655"/>
          </a:xfrm>
        </p:grpSpPr>
        <p:sp>
          <p:nvSpPr>
            <p:cNvPr id="69" name="object 69"/>
            <p:cNvSpPr/>
            <p:nvPr/>
          </p:nvSpPr>
          <p:spPr>
            <a:xfrm>
              <a:off x="5275497" y="661970"/>
              <a:ext cx="1655445" cy="655955"/>
            </a:xfrm>
            <a:custGeom>
              <a:avLst/>
              <a:gdLst/>
              <a:ahLst/>
              <a:cxnLst/>
              <a:rect l="l" t="t" r="r" b="b"/>
              <a:pathLst>
                <a:path w="1655445" h="655955">
                  <a:moveTo>
                    <a:pt x="1327264" y="0"/>
                  </a:moveTo>
                  <a:lnTo>
                    <a:pt x="0" y="0"/>
                  </a:lnTo>
                  <a:lnTo>
                    <a:pt x="327874" y="327778"/>
                  </a:lnTo>
                  <a:lnTo>
                    <a:pt x="0" y="655554"/>
                  </a:lnTo>
                  <a:lnTo>
                    <a:pt x="1327264" y="655554"/>
                  </a:lnTo>
                  <a:lnTo>
                    <a:pt x="1655136" y="327778"/>
                  </a:lnTo>
                  <a:lnTo>
                    <a:pt x="1327264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5275497" y="661970"/>
              <a:ext cx="1655445" cy="655955"/>
            </a:xfrm>
            <a:custGeom>
              <a:avLst/>
              <a:gdLst/>
              <a:ahLst/>
              <a:cxnLst/>
              <a:rect l="l" t="t" r="r" b="b"/>
              <a:pathLst>
                <a:path w="1655445" h="655955">
                  <a:moveTo>
                    <a:pt x="0" y="0"/>
                  </a:moveTo>
                  <a:lnTo>
                    <a:pt x="1327264" y="0"/>
                  </a:lnTo>
                  <a:lnTo>
                    <a:pt x="1655135" y="327778"/>
                  </a:lnTo>
                  <a:lnTo>
                    <a:pt x="1327264" y="655554"/>
                  </a:lnTo>
                  <a:lnTo>
                    <a:pt x="0" y="655554"/>
                  </a:lnTo>
                  <a:lnTo>
                    <a:pt x="327874" y="327778"/>
                  </a:lnTo>
                  <a:lnTo>
                    <a:pt x="0" y="0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1" name="object 71"/>
          <p:cNvSpPr txBox="1"/>
          <p:nvPr/>
        </p:nvSpPr>
        <p:spPr>
          <a:xfrm>
            <a:off x="5644239" y="637569"/>
            <a:ext cx="94234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-1905" algn="ctr">
              <a:lnSpc>
                <a:spcPct val="855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agreed, </a:t>
            </a:r>
            <a:r>
              <a:rPr sz="800" spc="-35" dirty="0">
                <a:latin typeface="Arial MT"/>
                <a:cs typeface="Arial MT"/>
              </a:rPr>
              <a:t>however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must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stop. </a:t>
            </a:r>
            <a:r>
              <a:rPr sz="800" dirty="0">
                <a:latin typeface="Arial MT"/>
                <a:cs typeface="Arial MT"/>
              </a:rPr>
              <a:t>Wat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Tyler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killed </a:t>
            </a:r>
            <a:r>
              <a:rPr sz="800" spc="-20" dirty="0">
                <a:latin typeface="Arial MT"/>
                <a:cs typeface="Arial MT"/>
              </a:rPr>
              <a:t>days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later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which </a:t>
            </a:r>
            <a:r>
              <a:rPr sz="800" spc="-65" dirty="0">
                <a:latin typeface="Arial MT"/>
                <a:cs typeface="Arial MT"/>
              </a:rPr>
              <a:t>shocked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Peasants.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72" name="object 72"/>
          <p:cNvGrpSpPr/>
          <p:nvPr/>
        </p:nvGrpSpPr>
        <p:grpSpPr>
          <a:xfrm>
            <a:off x="6587223" y="655785"/>
            <a:ext cx="1667510" cy="668020"/>
            <a:chOff x="6587223" y="655785"/>
            <a:chExt cx="1667510" cy="668020"/>
          </a:xfrm>
        </p:grpSpPr>
        <p:sp>
          <p:nvSpPr>
            <p:cNvPr id="73" name="object 73"/>
            <p:cNvSpPr/>
            <p:nvPr/>
          </p:nvSpPr>
          <p:spPr>
            <a:xfrm>
              <a:off x="6593409" y="661970"/>
              <a:ext cx="1655445" cy="655955"/>
            </a:xfrm>
            <a:custGeom>
              <a:avLst/>
              <a:gdLst/>
              <a:ahLst/>
              <a:cxnLst/>
              <a:rect l="l" t="t" r="r" b="b"/>
              <a:pathLst>
                <a:path w="1655445" h="655955">
                  <a:moveTo>
                    <a:pt x="1327264" y="0"/>
                  </a:moveTo>
                  <a:lnTo>
                    <a:pt x="0" y="0"/>
                  </a:lnTo>
                  <a:lnTo>
                    <a:pt x="327874" y="327778"/>
                  </a:lnTo>
                  <a:lnTo>
                    <a:pt x="0" y="655554"/>
                  </a:lnTo>
                  <a:lnTo>
                    <a:pt x="1327264" y="655554"/>
                  </a:lnTo>
                  <a:lnTo>
                    <a:pt x="1655136" y="327778"/>
                  </a:lnTo>
                  <a:lnTo>
                    <a:pt x="1327264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6593409" y="661970"/>
              <a:ext cx="1655445" cy="655955"/>
            </a:xfrm>
            <a:custGeom>
              <a:avLst/>
              <a:gdLst/>
              <a:ahLst/>
              <a:cxnLst/>
              <a:rect l="l" t="t" r="r" b="b"/>
              <a:pathLst>
                <a:path w="1655445" h="655955">
                  <a:moveTo>
                    <a:pt x="0" y="0"/>
                  </a:moveTo>
                  <a:lnTo>
                    <a:pt x="1327264" y="0"/>
                  </a:lnTo>
                  <a:lnTo>
                    <a:pt x="1655135" y="327778"/>
                  </a:lnTo>
                  <a:lnTo>
                    <a:pt x="1327264" y="655554"/>
                  </a:lnTo>
                  <a:lnTo>
                    <a:pt x="0" y="655554"/>
                  </a:lnTo>
                  <a:lnTo>
                    <a:pt x="327874" y="327778"/>
                  </a:lnTo>
                  <a:lnTo>
                    <a:pt x="0" y="0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5" name="object 75"/>
          <p:cNvSpPr txBox="1"/>
          <p:nvPr/>
        </p:nvSpPr>
        <p:spPr>
          <a:xfrm>
            <a:off x="6981795" y="637569"/>
            <a:ext cx="90043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Richard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stick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promises.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killed </a:t>
            </a:r>
            <a:r>
              <a:rPr sz="800" spc="-45" dirty="0">
                <a:latin typeface="Arial MT"/>
                <a:cs typeface="Arial MT"/>
              </a:rPr>
              <a:t>many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leaders.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But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scrap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poll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tax.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2695"/>
            <a:ext cx="820419" cy="4913630"/>
            <a:chOff x="520700" y="742695"/>
            <a:chExt cx="820419" cy="49136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19912" cy="49133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63276"/>
              <a:ext cx="421465" cy="426231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4" y="1263276"/>
              <a:ext cx="421640" cy="4262755"/>
            </a:xfrm>
            <a:custGeom>
              <a:avLst/>
              <a:gdLst/>
              <a:ahLst/>
              <a:cxnLst/>
              <a:rect l="l" t="t" r="r" b="b"/>
              <a:pathLst>
                <a:path w="421640" h="4262755">
                  <a:moveTo>
                    <a:pt x="0" y="4051648"/>
                  </a:moveTo>
                  <a:lnTo>
                    <a:pt x="105367" y="4051648"/>
                  </a:lnTo>
                  <a:lnTo>
                    <a:pt x="105367" y="0"/>
                  </a:lnTo>
                  <a:lnTo>
                    <a:pt x="316098" y="0"/>
                  </a:lnTo>
                  <a:lnTo>
                    <a:pt x="316098" y="4051648"/>
                  </a:lnTo>
                  <a:lnTo>
                    <a:pt x="421465" y="4051648"/>
                  </a:lnTo>
                  <a:lnTo>
                    <a:pt x="210735" y="4262317"/>
                  </a:lnTo>
                  <a:lnTo>
                    <a:pt x="0" y="4051648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0275" y="859048"/>
              <a:ext cx="722630" cy="785495"/>
            </a:xfrm>
            <a:custGeom>
              <a:avLst/>
              <a:gdLst/>
              <a:ahLst/>
              <a:cxnLst/>
              <a:rect l="l" t="t" r="r" b="b"/>
              <a:pathLst>
                <a:path w="722630" h="785494">
                  <a:moveTo>
                    <a:pt x="361212" y="0"/>
                  </a:moveTo>
                  <a:lnTo>
                    <a:pt x="315902" y="3059"/>
                  </a:lnTo>
                  <a:lnTo>
                    <a:pt x="272272" y="11991"/>
                  </a:lnTo>
                  <a:lnTo>
                    <a:pt x="230660" y="26429"/>
                  </a:lnTo>
                  <a:lnTo>
                    <a:pt x="191404" y="46003"/>
                  </a:lnTo>
                  <a:lnTo>
                    <a:pt x="154843" y="70347"/>
                  </a:lnTo>
                  <a:lnTo>
                    <a:pt x="121316" y="99093"/>
                  </a:lnTo>
                  <a:lnTo>
                    <a:pt x="91161" y="131872"/>
                  </a:lnTo>
                  <a:lnTo>
                    <a:pt x="64717" y="168316"/>
                  </a:lnTo>
                  <a:lnTo>
                    <a:pt x="42321" y="208057"/>
                  </a:lnTo>
                  <a:lnTo>
                    <a:pt x="24313" y="250728"/>
                  </a:lnTo>
                  <a:lnTo>
                    <a:pt x="11031" y="295961"/>
                  </a:lnTo>
                  <a:lnTo>
                    <a:pt x="2814" y="343387"/>
                  </a:lnTo>
                  <a:lnTo>
                    <a:pt x="0" y="392639"/>
                  </a:lnTo>
                  <a:lnTo>
                    <a:pt x="2814" y="441891"/>
                  </a:lnTo>
                  <a:lnTo>
                    <a:pt x="11031" y="489318"/>
                  </a:lnTo>
                  <a:lnTo>
                    <a:pt x="24313" y="534550"/>
                  </a:lnTo>
                  <a:lnTo>
                    <a:pt x="42321" y="577222"/>
                  </a:lnTo>
                  <a:lnTo>
                    <a:pt x="64717" y="616963"/>
                  </a:lnTo>
                  <a:lnTo>
                    <a:pt x="91161" y="653408"/>
                  </a:lnTo>
                  <a:lnTo>
                    <a:pt x="121316" y="686186"/>
                  </a:lnTo>
                  <a:lnTo>
                    <a:pt x="154843" y="714932"/>
                  </a:lnTo>
                  <a:lnTo>
                    <a:pt x="191404" y="739276"/>
                  </a:lnTo>
                  <a:lnTo>
                    <a:pt x="230660" y="758851"/>
                  </a:lnTo>
                  <a:lnTo>
                    <a:pt x="272272" y="773288"/>
                  </a:lnTo>
                  <a:lnTo>
                    <a:pt x="315902" y="782221"/>
                  </a:lnTo>
                  <a:lnTo>
                    <a:pt x="361212" y="785280"/>
                  </a:lnTo>
                  <a:lnTo>
                    <a:pt x="406522" y="782221"/>
                  </a:lnTo>
                  <a:lnTo>
                    <a:pt x="450152" y="773288"/>
                  </a:lnTo>
                  <a:lnTo>
                    <a:pt x="491764" y="758851"/>
                  </a:lnTo>
                  <a:lnTo>
                    <a:pt x="531020" y="739276"/>
                  </a:lnTo>
                  <a:lnTo>
                    <a:pt x="567580" y="714932"/>
                  </a:lnTo>
                  <a:lnTo>
                    <a:pt x="601107" y="686186"/>
                  </a:lnTo>
                  <a:lnTo>
                    <a:pt x="631262" y="653408"/>
                  </a:lnTo>
                  <a:lnTo>
                    <a:pt x="657707" y="616963"/>
                  </a:lnTo>
                  <a:lnTo>
                    <a:pt x="680103" y="577222"/>
                  </a:lnTo>
                  <a:lnTo>
                    <a:pt x="698111" y="534550"/>
                  </a:lnTo>
                  <a:lnTo>
                    <a:pt x="711393" y="489318"/>
                  </a:lnTo>
                  <a:lnTo>
                    <a:pt x="719610" y="441891"/>
                  </a:lnTo>
                  <a:lnTo>
                    <a:pt x="722424" y="392639"/>
                  </a:lnTo>
                  <a:lnTo>
                    <a:pt x="719610" y="343387"/>
                  </a:lnTo>
                  <a:lnTo>
                    <a:pt x="711393" y="295961"/>
                  </a:lnTo>
                  <a:lnTo>
                    <a:pt x="698111" y="250728"/>
                  </a:lnTo>
                  <a:lnTo>
                    <a:pt x="680103" y="208057"/>
                  </a:lnTo>
                  <a:lnTo>
                    <a:pt x="657707" y="168316"/>
                  </a:lnTo>
                  <a:lnTo>
                    <a:pt x="631262" y="131872"/>
                  </a:lnTo>
                  <a:lnTo>
                    <a:pt x="601107" y="99093"/>
                  </a:lnTo>
                  <a:lnTo>
                    <a:pt x="567580" y="70347"/>
                  </a:lnTo>
                  <a:lnTo>
                    <a:pt x="531020" y="46003"/>
                  </a:lnTo>
                  <a:lnTo>
                    <a:pt x="491764" y="26429"/>
                  </a:lnTo>
                  <a:lnTo>
                    <a:pt x="450152" y="11991"/>
                  </a:lnTo>
                  <a:lnTo>
                    <a:pt x="406522" y="3059"/>
                  </a:lnTo>
                  <a:lnTo>
                    <a:pt x="3612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5" y="859048"/>
              <a:ext cx="722630" cy="785495"/>
            </a:xfrm>
            <a:custGeom>
              <a:avLst/>
              <a:gdLst/>
              <a:ahLst/>
              <a:cxnLst/>
              <a:rect l="l" t="t" r="r" b="b"/>
              <a:pathLst>
                <a:path w="722630" h="785494">
                  <a:moveTo>
                    <a:pt x="0" y="392639"/>
                  </a:moveTo>
                  <a:lnTo>
                    <a:pt x="2814" y="343388"/>
                  </a:lnTo>
                  <a:lnTo>
                    <a:pt x="11031" y="295961"/>
                  </a:lnTo>
                  <a:lnTo>
                    <a:pt x="24313" y="250729"/>
                  </a:lnTo>
                  <a:lnTo>
                    <a:pt x="42321" y="208057"/>
                  </a:lnTo>
                  <a:lnTo>
                    <a:pt x="64717" y="168316"/>
                  </a:lnTo>
                  <a:lnTo>
                    <a:pt x="91161" y="131872"/>
                  </a:lnTo>
                  <a:lnTo>
                    <a:pt x="121316" y="99093"/>
                  </a:lnTo>
                  <a:lnTo>
                    <a:pt x="154843" y="70348"/>
                  </a:lnTo>
                  <a:lnTo>
                    <a:pt x="191404" y="46003"/>
                  </a:lnTo>
                  <a:lnTo>
                    <a:pt x="230660" y="26429"/>
                  </a:lnTo>
                  <a:lnTo>
                    <a:pt x="272272" y="11991"/>
                  </a:lnTo>
                  <a:lnTo>
                    <a:pt x="315902" y="3059"/>
                  </a:lnTo>
                  <a:lnTo>
                    <a:pt x="361212" y="0"/>
                  </a:lnTo>
                  <a:lnTo>
                    <a:pt x="406522" y="3059"/>
                  </a:lnTo>
                  <a:lnTo>
                    <a:pt x="450152" y="11991"/>
                  </a:lnTo>
                  <a:lnTo>
                    <a:pt x="491764" y="26429"/>
                  </a:lnTo>
                  <a:lnTo>
                    <a:pt x="531020" y="46003"/>
                  </a:lnTo>
                  <a:lnTo>
                    <a:pt x="567580" y="70348"/>
                  </a:lnTo>
                  <a:lnTo>
                    <a:pt x="601107" y="99093"/>
                  </a:lnTo>
                  <a:lnTo>
                    <a:pt x="631263" y="131872"/>
                  </a:lnTo>
                  <a:lnTo>
                    <a:pt x="657707" y="168316"/>
                  </a:lnTo>
                  <a:lnTo>
                    <a:pt x="680103" y="208057"/>
                  </a:lnTo>
                  <a:lnTo>
                    <a:pt x="698111" y="250729"/>
                  </a:lnTo>
                  <a:lnTo>
                    <a:pt x="711393" y="295961"/>
                  </a:lnTo>
                  <a:lnTo>
                    <a:pt x="719610" y="343388"/>
                  </a:lnTo>
                  <a:lnTo>
                    <a:pt x="722424" y="392639"/>
                  </a:lnTo>
                  <a:lnTo>
                    <a:pt x="719610" y="441891"/>
                  </a:lnTo>
                  <a:lnTo>
                    <a:pt x="711393" y="489318"/>
                  </a:lnTo>
                  <a:lnTo>
                    <a:pt x="698111" y="534550"/>
                  </a:lnTo>
                  <a:lnTo>
                    <a:pt x="680103" y="577222"/>
                  </a:lnTo>
                  <a:lnTo>
                    <a:pt x="657707" y="616963"/>
                  </a:lnTo>
                  <a:lnTo>
                    <a:pt x="631263" y="653407"/>
                  </a:lnTo>
                  <a:lnTo>
                    <a:pt x="601107" y="686186"/>
                  </a:lnTo>
                  <a:lnTo>
                    <a:pt x="567580" y="714931"/>
                  </a:lnTo>
                  <a:lnTo>
                    <a:pt x="531020" y="739276"/>
                  </a:lnTo>
                  <a:lnTo>
                    <a:pt x="491764" y="758850"/>
                  </a:lnTo>
                  <a:lnTo>
                    <a:pt x="450152" y="773288"/>
                  </a:lnTo>
                  <a:lnTo>
                    <a:pt x="406522" y="782220"/>
                  </a:lnTo>
                  <a:lnTo>
                    <a:pt x="361212" y="785279"/>
                  </a:lnTo>
                  <a:lnTo>
                    <a:pt x="315902" y="782220"/>
                  </a:lnTo>
                  <a:lnTo>
                    <a:pt x="272272" y="773288"/>
                  </a:lnTo>
                  <a:lnTo>
                    <a:pt x="230660" y="758850"/>
                  </a:lnTo>
                  <a:lnTo>
                    <a:pt x="191404" y="739276"/>
                  </a:lnTo>
                  <a:lnTo>
                    <a:pt x="154843" y="714931"/>
                  </a:lnTo>
                  <a:lnTo>
                    <a:pt x="121316" y="686186"/>
                  </a:lnTo>
                  <a:lnTo>
                    <a:pt x="91161" y="653407"/>
                  </a:lnTo>
                  <a:lnTo>
                    <a:pt x="64717" y="616963"/>
                  </a:lnTo>
                  <a:lnTo>
                    <a:pt x="42321" y="577222"/>
                  </a:lnTo>
                  <a:lnTo>
                    <a:pt x="24313" y="534550"/>
                  </a:lnTo>
                  <a:lnTo>
                    <a:pt x="11031" y="489318"/>
                  </a:lnTo>
                  <a:lnTo>
                    <a:pt x="2814" y="441891"/>
                  </a:lnTo>
                  <a:lnTo>
                    <a:pt x="0" y="392639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30241" y="1079025"/>
            <a:ext cx="343535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5080" indent="16510">
              <a:lnSpc>
                <a:spcPts val="1010"/>
              </a:lnSpc>
              <a:spcBef>
                <a:spcPts val="190"/>
              </a:spcBef>
            </a:pPr>
            <a:r>
              <a:rPr sz="900" b="1" spc="-100" dirty="0">
                <a:solidFill>
                  <a:srgbClr val="FFFFFF"/>
                </a:solidFill>
                <a:latin typeface="Trebuchet MS"/>
                <a:cs typeface="Trebuchet MS"/>
              </a:rPr>
              <a:t>Tudors</a:t>
            </a:r>
            <a:r>
              <a:rPr sz="9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b="1" spc="-16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55380" y="456774"/>
            <a:ext cx="264731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dirty="0">
                <a:latin typeface="Verdana"/>
                <a:cs typeface="Verdana"/>
              </a:rPr>
              <a:t>TERRIBLE</a:t>
            </a:r>
            <a:r>
              <a:rPr sz="2200" b="0" spc="15" dirty="0">
                <a:latin typeface="Verdana"/>
                <a:cs typeface="Verdana"/>
              </a:rPr>
              <a:t> </a:t>
            </a:r>
            <a:r>
              <a:rPr sz="2200" b="0" spc="-70" dirty="0">
                <a:latin typeface="Verdana"/>
                <a:cs typeface="Verdana"/>
              </a:rPr>
              <a:t>TUDORS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05894" y="1686045"/>
            <a:ext cx="1196975" cy="1043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48260" algn="just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45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E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Martin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Luther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nailed </a:t>
            </a:r>
            <a:r>
              <a:rPr sz="800" spc="-35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95</a:t>
            </a:r>
            <a:r>
              <a:rPr sz="800" dirty="0">
                <a:latin typeface="Arial MT"/>
                <a:cs typeface="Arial MT"/>
              </a:rPr>
              <a:t> thesis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door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cathedral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sparked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movement</a:t>
            </a:r>
            <a:r>
              <a:rPr sz="800" dirty="0">
                <a:latin typeface="Arial MT"/>
                <a:cs typeface="Arial MT"/>
              </a:rPr>
              <a:t> away</a:t>
            </a:r>
            <a:r>
              <a:rPr sz="800" spc="40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4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Catholic</a:t>
            </a:r>
            <a:r>
              <a:rPr sz="800" dirty="0">
                <a:latin typeface="Arial MT"/>
                <a:cs typeface="Arial MT"/>
              </a:rPr>
              <a:t> Church,</a:t>
            </a:r>
            <a:r>
              <a:rPr sz="800" spc="39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creating</a:t>
            </a:r>
            <a:r>
              <a:rPr sz="800" spc="400" dirty="0">
                <a:latin typeface="Arial MT"/>
                <a:cs typeface="Arial MT"/>
              </a:rPr>
              <a:t> 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Protestants.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41340" y="5444287"/>
            <a:ext cx="2124710" cy="1631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Henry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80" dirty="0">
                <a:latin typeface="Trebuchet MS"/>
                <a:cs typeface="Trebuchet MS"/>
              </a:rPr>
              <a:t>vii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like?</a:t>
            </a:r>
            <a:endParaRPr sz="1400">
              <a:latin typeface="Trebuchet MS"/>
              <a:cs typeface="Trebuchet MS"/>
            </a:endParaRPr>
          </a:p>
          <a:p>
            <a:pPr marL="356235" marR="6350" algn="just">
              <a:lnSpc>
                <a:spcPct val="102499"/>
              </a:lnSpc>
            </a:pPr>
            <a:r>
              <a:rPr sz="800" spc="-20" dirty="0">
                <a:latin typeface="Arial MT"/>
                <a:cs typeface="Arial MT"/>
              </a:rPr>
              <a:t>Henry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intelligent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roses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marrying</a:t>
            </a:r>
            <a:endParaRPr sz="800">
              <a:latin typeface="Arial MT"/>
              <a:cs typeface="Arial MT"/>
            </a:endParaRPr>
          </a:p>
          <a:p>
            <a:pPr marL="356235" marR="5080" algn="just">
              <a:lnSpc>
                <a:spcPct val="104099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Elizabeth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York,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rival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ensure</a:t>
            </a:r>
            <a:r>
              <a:rPr sz="800" spc="-10" dirty="0">
                <a:latin typeface="Arial MT"/>
                <a:cs typeface="Arial MT"/>
              </a:rPr>
              <a:t> lasting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peace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England.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secured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his</a:t>
            </a:r>
            <a:r>
              <a:rPr sz="800" spc="-20" dirty="0">
                <a:latin typeface="Arial MT"/>
                <a:cs typeface="Arial MT"/>
              </a:rPr>
              <a:t> throne</a:t>
            </a:r>
            <a:r>
              <a:rPr sz="800" dirty="0">
                <a:latin typeface="Arial MT"/>
                <a:cs typeface="Arial MT"/>
              </a:rPr>
              <a:t> 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ensuring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personal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himself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most</a:t>
            </a:r>
            <a:r>
              <a:rPr sz="800" dirty="0">
                <a:latin typeface="Arial MT"/>
                <a:cs typeface="Arial MT"/>
              </a:rPr>
              <a:t> powerful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England,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invested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new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weapons.</a:t>
            </a:r>
            <a:r>
              <a:rPr sz="800" spc="-20" dirty="0">
                <a:latin typeface="Arial MT"/>
                <a:cs typeface="Arial MT"/>
              </a:rPr>
              <a:t> Finally,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able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save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money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than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ever </a:t>
            </a:r>
            <a:r>
              <a:rPr sz="800" dirty="0">
                <a:latin typeface="Arial MT"/>
                <a:cs typeface="Arial MT"/>
              </a:rPr>
              <a:t>before,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died, </a:t>
            </a:r>
            <a:r>
              <a:rPr sz="800" spc="-40" dirty="0">
                <a:latin typeface="Arial MT"/>
                <a:cs typeface="Arial MT"/>
              </a:rPr>
              <a:t>Henry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enough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60" dirty="0">
                <a:latin typeface="Arial MT"/>
                <a:cs typeface="Arial MT"/>
              </a:rPr>
              <a:t>run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8778" y="974992"/>
            <a:ext cx="2871470" cy="429387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747520">
              <a:lnSpc>
                <a:spcPct val="100000"/>
              </a:lnSpc>
              <a:spcBef>
                <a:spcPts val="24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231775" marR="218440" algn="ctr">
              <a:lnSpc>
                <a:spcPct val="101400"/>
              </a:lnSpc>
              <a:spcBef>
                <a:spcPts val="18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when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Tudors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ruled </a:t>
            </a:r>
            <a:r>
              <a:rPr sz="1400" spc="-10" dirty="0">
                <a:latin typeface="Trebuchet MS"/>
                <a:cs typeface="Trebuchet MS"/>
              </a:rPr>
              <a:t>England?</a:t>
            </a:r>
            <a:endParaRPr sz="1400">
              <a:latin typeface="Trebuchet MS"/>
              <a:cs typeface="Trebuchet MS"/>
            </a:endParaRPr>
          </a:p>
          <a:p>
            <a:pPr marL="16510" algn="ctr">
              <a:lnSpc>
                <a:spcPts val="865"/>
              </a:lnSpc>
            </a:pPr>
            <a:r>
              <a:rPr sz="800" spc="50" dirty="0">
                <a:latin typeface="Verdana"/>
                <a:cs typeface="Verdana"/>
              </a:rPr>
              <a:t>August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60" dirty="0">
                <a:latin typeface="Verdana"/>
                <a:cs typeface="Verdana"/>
              </a:rPr>
              <a:t>1485: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Henry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Tudor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defeats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Richard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III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Battle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29209">
              <a:lnSpc>
                <a:spcPct val="100000"/>
              </a:lnSpc>
              <a:spcBef>
                <a:spcPts val="45"/>
              </a:spcBef>
            </a:pPr>
            <a:r>
              <a:rPr sz="800" spc="-10" dirty="0">
                <a:latin typeface="Arial MT"/>
                <a:cs typeface="Arial MT"/>
              </a:rPr>
              <a:t>Bosworth.</a:t>
            </a:r>
            <a:endParaRPr sz="800">
              <a:latin typeface="Arial MT"/>
              <a:cs typeface="Arial MT"/>
            </a:endParaRPr>
          </a:p>
          <a:p>
            <a:pPr marL="12700" marR="20955">
              <a:lnSpc>
                <a:spcPct val="105000"/>
              </a:lnSpc>
              <a:spcBef>
                <a:spcPts val="145"/>
              </a:spcBef>
            </a:pPr>
            <a:r>
              <a:rPr sz="800" spc="65" dirty="0">
                <a:latin typeface="Verdana"/>
                <a:cs typeface="Verdana"/>
              </a:rPr>
              <a:t>OCtober</a:t>
            </a:r>
            <a:r>
              <a:rPr sz="800" spc="290" dirty="0">
                <a:latin typeface="Verdana"/>
                <a:cs typeface="Verdana"/>
              </a:rPr>
              <a:t> </a:t>
            </a:r>
            <a:r>
              <a:rPr sz="800" spc="-25" dirty="0">
                <a:latin typeface="Verdana"/>
                <a:cs typeface="Verdana"/>
              </a:rPr>
              <a:t>1485:</a:t>
            </a:r>
            <a:r>
              <a:rPr sz="800" spc="28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Henry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Tudor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crowned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Henry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VII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Westminster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Abby</a:t>
            </a:r>
            <a:endParaRPr sz="800">
              <a:latin typeface="Arial MT"/>
              <a:cs typeface="Arial MT"/>
            </a:endParaRPr>
          </a:p>
          <a:p>
            <a:pPr marL="29209" marR="5080">
              <a:lnSpc>
                <a:spcPct val="105000"/>
              </a:lnSpc>
              <a:spcBef>
                <a:spcPts val="145"/>
              </a:spcBef>
            </a:pPr>
            <a:r>
              <a:rPr sz="800" spc="-40" dirty="0">
                <a:latin typeface="Verdana"/>
                <a:cs typeface="Verdana"/>
              </a:rPr>
              <a:t>1502:</a:t>
            </a:r>
            <a:r>
              <a:rPr sz="800" spc="40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Prince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Arthur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dies,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leaving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Prince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Henry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heir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throne.</a:t>
            </a:r>
            <a:endParaRPr sz="800">
              <a:latin typeface="Arial MT"/>
              <a:cs typeface="Arial MT"/>
            </a:endParaRPr>
          </a:p>
          <a:p>
            <a:pPr marL="17145" marR="16510">
              <a:lnSpc>
                <a:spcPct val="105000"/>
              </a:lnSpc>
              <a:spcBef>
                <a:spcPts val="360"/>
              </a:spcBef>
            </a:pPr>
            <a:r>
              <a:rPr sz="800" spc="-50" dirty="0">
                <a:latin typeface="Verdana"/>
                <a:cs typeface="Verdana"/>
              </a:rPr>
              <a:t>1509</a:t>
            </a:r>
            <a:r>
              <a:rPr sz="800" spc="-50" dirty="0">
                <a:latin typeface="Arial MT"/>
                <a:cs typeface="Arial MT"/>
              </a:rPr>
              <a:t>: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VII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succeeded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 </a:t>
            </a:r>
            <a:r>
              <a:rPr sz="800" spc="-75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son,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VIII.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same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Henry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marries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Catherine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10" dirty="0">
                <a:latin typeface="Arial MT"/>
                <a:cs typeface="Arial MT"/>
              </a:rPr>
              <a:t>Aragon.</a:t>
            </a:r>
            <a:endParaRPr sz="800">
              <a:latin typeface="Arial MT"/>
              <a:cs typeface="Arial MT"/>
            </a:endParaRPr>
          </a:p>
          <a:p>
            <a:pPr marL="22860" marR="13335">
              <a:lnSpc>
                <a:spcPct val="102499"/>
              </a:lnSpc>
              <a:spcBef>
                <a:spcPts val="384"/>
              </a:spcBef>
            </a:pPr>
            <a:r>
              <a:rPr sz="800" spc="-155" dirty="0">
                <a:latin typeface="Verdana"/>
                <a:cs typeface="Verdana"/>
              </a:rPr>
              <a:t>1521: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 VIII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meats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Francis</a:t>
            </a:r>
            <a:r>
              <a:rPr sz="800" dirty="0">
                <a:latin typeface="Arial MT"/>
                <a:cs typeface="Arial MT"/>
              </a:rPr>
              <a:t> I 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Field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0" dirty="0">
                <a:latin typeface="Arial MT"/>
                <a:cs typeface="Arial MT"/>
              </a:rPr>
              <a:t>Cloth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make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peace.</a:t>
            </a:r>
            <a:endParaRPr sz="800">
              <a:latin typeface="Arial MT"/>
              <a:cs typeface="Arial MT"/>
            </a:endParaRPr>
          </a:p>
          <a:p>
            <a:pPr marL="17145" marR="18415">
              <a:lnSpc>
                <a:spcPct val="105000"/>
              </a:lnSpc>
              <a:spcBef>
                <a:spcPts val="285"/>
              </a:spcBef>
            </a:pPr>
            <a:r>
              <a:rPr sz="800" spc="-80" dirty="0">
                <a:latin typeface="Verdana"/>
                <a:cs typeface="Verdana"/>
              </a:rPr>
              <a:t>1528: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VIII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asks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Pope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annul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marriage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Catherine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Aragon.</a:t>
            </a:r>
            <a:endParaRPr sz="800">
              <a:latin typeface="Arial MT"/>
              <a:cs typeface="Arial MT"/>
            </a:endParaRPr>
          </a:p>
          <a:p>
            <a:pPr marL="17145" marR="18415">
              <a:lnSpc>
                <a:spcPct val="102499"/>
              </a:lnSpc>
              <a:spcBef>
                <a:spcPts val="555"/>
              </a:spcBef>
            </a:pPr>
            <a:r>
              <a:rPr sz="800" spc="-65" dirty="0">
                <a:latin typeface="Verdana"/>
                <a:cs typeface="Verdana"/>
              </a:rPr>
              <a:t>1533: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Henry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VIII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married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Anne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Boleyn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gives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birth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daughter,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Elizabeth.</a:t>
            </a:r>
            <a:endParaRPr sz="800">
              <a:latin typeface="Arial MT"/>
              <a:cs typeface="Arial MT"/>
            </a:endParaRPr>
          </a:p>
          <a:p>
            <a:pPr marL="22860" marR="14604">
              <a:lnSpc>
                <a:spcPct val="102499"/>
              </a:lnSpc>
              <a:spcBef>
                <a:spcPts val="430"/>
              </a:spcBef>
            </a:pPr>
            <a:r>
              <a:rPr sz="800" spc="-60" dirty="0">
                <a:latin typeface="Verdana"/>
                <a:cs typeface="Verdana"/>
              </a:rPr>
              <a:t>1534: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Henry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declares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himself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Supreme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Governor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Church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Protestant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12700" marR="24130">
              <a:lnSpc>
                <a:spcPct val="102499"/>
              </a:lnSpc>
              <a:spcBef>
                <a:spcPts val="770"/>
              </a:spcBef>
            </a:pPr>
            <a:r>
              <a:rPr sz="800" spc="-55" dirty="0">
                <a:latin typeface="Verdana"/>
                <a:cs typeface="Verdana"/>
              </a:rPr>
              <a:t>1547-</a:t>
            </a:r>
            <a:r>
              <a:rPr sz="800" spc="-75" dirty="0">
                <a:latin typeface="Verdana"/>
                <a:cs typeface="Verdana"/>
              </a:rPr>
              <a:t>1553: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VIII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Edward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becomes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22860" marR="13335">
              <a:lnSpc>
                <a:spcPct val="102499"/>
              </a:lnSpc>
              <a:spcBef>
                <a:spcPts val="430"/>
              </a:spcBef>
            </a:pPr>
            <a:r>
              <a:rPr sz="800" spc="-55" dirty="0">
                <a:latin typeface="Verdana"/>
                <a:cs typeface="Verdana"/>
              </a:rPr>
              <a:t>1553-</a:t>
            </a:r>
            <a:r>
              <a:rPr sz="800" spc="-50" dirty="0">
                <a:latin typeface="Verdana"/>
                <a:cs typeface="Verdana"/>
              </a:rPr>
              <a:t>1558:</a:t>
            </a:r>
            <a:r>
              <a:rPr sz="800" spc="9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Mary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becomes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Queen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England.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changes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religion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Catholicism.</a:t>
            </a:r>
            <a:endParaRPr sz="800">
              <a:latin typeface="Arial MT"/>
              <a:cs typeface="Arial MT"/>
            </a:endParaRPr>
          </a:p>
          <a:p>
            <a:pPr marL="29209" marR="5080">
              <a:lnSpc>
                <a:spcPct val="102499"/>
              </a:lnSpc>
              <a:spcBef>
                <a:spcPts val="335"/>
              </a:spcBef>
            </a:pPr>
            <a:r>
              <a:rPr sz="800" spc="-50" dirty="0">
                <a:latin typeface="Verdana"/>
                <a:cs typeface="Verdana"/>
              </a:rPr>
              <a:t>1558:</a:t>
            </a:r>
            <a:r>
              <a:rPr sz="800" spc="95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Elizabeth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becomes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Queen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England,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she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makes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Protestant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10" dirty="0">
                <a:latin typeface="Arial MT"/>
                <a:cs typeface="Arial MT"/>
              </a:rPr>
              <a:t>remains.</a:t>
            </a:r>
            <a:endParaRPr sz="800">
              <a:latin typeface="Arial MT"/>
              <a:cs typeface="Arial MT"/>
            </a:endParaRPr>
          </a:p>
          <a:p>
            <a:pPr marL="29209">
              <a:lnSpc>
                <a:spcPct val="100000"/>
              </a:lnSpc>
              <a:spcBef>
                <a:spcPts val="455"/>
              </a:spcBef>
            </a:pPr>
            <a:r>
              <a:rPr sz="800" spc="-80" dirty="0">
                <a:latin typeface="Verdana"/>
                <a:cs typeface="Verdana"/>
              </a:rPr>
              <a:t>1588: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English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defeats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Spanish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Armada.</a:t>
            </a:r>
            <a:endParaRPr sz="800">
              <a:latin typeface="Arial MT"/>
              <a:cs typeface="Arial MT"/>
            </a:endParaRPr>
          </a:p>
          <a:p>
            <a:pPr marL="27940">
              <a:lnSpc>
                <a:spcPct val="100000"/>
              </a:lnSpc>
              <a:spcBef>
                <a:spcPts val="720"/>
              </a:spcBef>
            </a:pPr>
            <a:r>
              <a:rPr sz="800" spc="-60" dirty="0">
                <a:latin typeface="Verdana"/>
                <a:cs typeface="Verdana"/>
              </a:rPr>
              <a:t>1603: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Elizabeth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 </a:t>
            </a:r>
            <a:r>
              <a:rPr sz="800" spc="-35" dirty="0">
                <a:latin typeface="Arial MT"/>
                <a:cs typeface="Arial MT"/>
              </a:rPr>
              <a:t>dies,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James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Scotland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228738" y="653793"/>
            <a:ext cx="2129790" cy="813435"/>
            <a:chOff x="4228738" y="653793"/>
            <a:chExt cx="2129790" cy="813435"/>
          </a:xfrm>
        </p:grpSpPr>
        <p:sp>
          <p:nvSpPr>
            <p:cNvPr id="15" name="object 15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663059" y="658906"/>
            <a:ext cx="1281430" cy="76962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33655" marR="25400" indent="3810" algn="ctr">
              <a:lnSpc>
                <a:spcPct val="87500"/>
              </a:lnSpc>
              <a:spcBef>
                <a:spcPts val="219"/>
              </a:spcBef>
            </a:pPr>
            <a:r>
              <a:rPr sz="800" spc="-30" dirty="0">
                <a:solidFill>
                  <a:srgbClr val="FFFFFF"/>
                </a:solidFill>
                <a:latin typeface="Arial MT"/>
                <a:cs typeface="Arial MT"/>
              </a:rPr>
              <a:t>Crowned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in</a:t>
            </a:r>
            <a:r>
              <a:rPr sz="80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1423,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Arial MT"/>
                <a:cs typeface="Arial MT"/>
              </a:rPr>
              <a:t>Henry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VI</a:t>
            </a:r>
            <a:r>
              <a:rPr sz="800" spc="5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was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FFFFFF"/>
                </a:solidFill>
                <a:latin typeface="Arial MT"/>
                <a:cs typeface="Arial MT"/>
              </a:rPr>
              <a:t>England’s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FFFFFF"/>
                </a:solidFill>
                <a:latin typeface="Arial MT"/>
                <a:cs typeface="Arial MT"/>
              </a:rPr>
              <a:t>youngest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ever king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at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9</a:t>
            </a:r>
            <a:r>
              <a:rPr sz="800" spc="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80" dirty="0">
                <a:solidFill>
                  <a:srgbClr val="FFFFFF"/>
                </a:solidFill>
                <a:latin typeface="Arial MT"/>
                <a:cs typeface="Arial MT"/>
              </a:rPr>
              <a:t>months</a:t>
            </a:r>
            <a:r>
              <a:rPr sz="8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old.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3300"/>
              </a:lnSpc>
              <a:spcBef>
                <a:spcPts val="15"/>
              </a:spcBef>
            </a:pPr>
            <a:r>
              <a:rPr sz="800" spc="-35" dirty="0">
                <a:solidFill>
                  <a:srgbClr val="FFFFFF"/>
                </a:solidFill>
                <a:latin typeface="Arial MT"/>
                <a:cs typeface="Arial MT"/>
              </a:rPr>
              <a:t>However,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65" dirty="0">
                <a:solidFill>
                  <a:srgbClr val="FFFFFF"/>
                </a:solidFill>
                <a:latin typeface="Arial MT"/>
                <a:cs typeface="Arial MT"/>
              </a:rPr>
              <a:t>he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was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not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good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king.</a:t>
            </a:r>
            <a:r>
              <a:rPr sz="80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FFFFFF"/>
                </a:solidFill>
                <a:latin typeface="Arial MT"/>
                <a:cs typeface="Arial MT"/>
              </a:rPr>
              <a:t>He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suffered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from </a:t>
            </a:r>
            <a:r>
              <a:rPr sz="800" spc="-65" dirty="0">
                <a:solidFill>
                  <a:srgbClr val="FFFFFF"/>
                </a:solidFill>
                <a:latin typeface="Arial MT"/>
                <a:cs typeface="Arial MT"/>
              </a:rPr>
              <a:t>madness,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was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considered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a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coward.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127918" y="653793"/>
            <a:ext cx="2129790" cy="813435"/>
            <a:chOff x="6127918" y="653793"/>
            <a:chExt cx="2129790" cy="813435"/>
          </a:xfrm>
        </p:grpSpPr>
        <p:sp>
          <p:nvSpPr>
            <p:cNvPr id="19" name="object 19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FF99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952695" y="415088"/>
            <a:ext cx="2030095" cy="961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war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roses?</a:t>
            </a:r>
            <a:endParaRPr sz="1400">
              <a:latin typeface="Trebuchet MS"/>
              <a:cs typeface="Trebuchet MS"/>
            </a:endParaRPr>
          </a:p>
          <a:p>
            <a:pPr marL="631825" marR="153035" indent="1270" algn="ctr">
              <a:lnSpc>
                <a:spcPct val="85000"/>
              </a:lnSpc>
              <a:spcBef>
                <a:spcPts val="790"/>
              </a:spcBef>
            </a:pPr>
            <a:r>
              <a:rPr sz="800" spc="-65" dirty="0">
                <a:solidFill>
                  <a:srgbClr val="FFFFFF"/>
                </a:solidFill>
                <a:latin typeface="Arial MT"/>
                <a:cs typeface="Arial MT"/>
              </a:rPr>
              <a:t>Two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rival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Arial MT"/>
                <a:cs typeface="Arial MT"/>
              </a:rPr>
              <a:t>groups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formed,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800" spc="5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80" dirty="0">
                <a:solidFill>
                  <a:srgbClr val="FFFFFF"/>
                </a:solidFill>
                <a:latin typeface="Arial MT"/>
                <a:cs typeface="Arial MT"/>
              </a:rPr>
              <a:t>House</a:t>
            </a:r>
            <a:r>
              <a:rPr sz="8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York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65" dirty="0">
                <a:solidFill>
                  <a:srgbClr val="FFFFFF"/>
                </a:solidFill>
                <a:latin typeface="Arial MT"/>
                <a:cs typeface="Arial MT"/>
              </a:rPr>
              <a:t>on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60" dirty="0">
                <a:solidFill>
                  <a:srgbClr val="FFFFFF"/>
                </a:solidFill>
                <a:latin typeface="Arial MT"/>
                <a:cs typeface="Arial MT"/>
              </a:rPr>
              <a:t>one</a:t>
            </a:r>
            <a:r>
              <a:rPr sz="8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side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led</a:t>
            </a:r>
            <a:r>
              <a:rPr sz="8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by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Henry’s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55" dirty="0">
                <a:solidFill>
                  <a:srgbClr val="FFFFFF"/>
                </a:solidFill>
                <a:latin typeface="Arial MT"/>
                <a:cs typeface="Arial MT"/>
              </a:rPr>
              <a:t>enemy,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800" spc="5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60" dirty="0">
                <a:solidFill>
                  <a:srgbClr val="FFFFFF"/>
                </a:solidFill>
                <a:latin typeface="Arial MT"/>
                <a:cs typeface="Arial MT"/>
              </a:rPr>
              <a:t>Duke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York,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House </a:t>
            </a:r>
            <a:r>
              <a:rPr sz="800" spc="-50" dirty="0">
                <a:solidFill>
                  <a:srgbClr val="FFFFFF"/>
                </a:solidFill>
                <a:latin typeface="Arial MT"/>
                <a:cs typeface="Arial MT"/>
              </a:rPr>
              <a:t>Lancaster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65" dirty="0">
                <a:solidFill>
                  <a:srgbClr val="FFFFFF"/>
                </a:solidFill>
                <a:latin typeface="Arial MT"/>
                <a:cs typeface="Arial MT"/>
              </a:rPr>
              <a:t>on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other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led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by</a:t>
            </a:r>
            <a:r>
              <a:rPr sz="800" spc="5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70" dirty="0">
                <a:solidFill>
                  <a:srgbClr val="FFFFFF"/>
                </a:solidFill>
                <a:latin typeface="Arial MT"/>
                <a:cs typeface="Arial MT"/>
              </a:rPr>
              <a:t>his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wide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Margaret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Anjou.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8027346" y="654040"/>
            <a:ext cx="2129155" cy="812800"/>
            <a:chOff x="8027346" y="654040"/>
            <a:chExt cx="2129155" cy="812800"/>
          </a:xfrm>
        </p:grpSpPr>
        <p:sp>
          <p:nvSpPr>
            <p:cNvPr id="23" name="object 23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5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5" y="793818"/>
                  </a:lnTo>
                  <a:lnTo>
                    <a:pt x="2110200" y="396910"/>
                  </a:lnTo>
                  <a:lnTo>
                    <a:pt x="1713175" y="0"/>
                  </a:lnTo>
                  <a:close/>
                </a:path>
              </a:pathLst>
            </a:custGeom>
            <a:solidFill>
              <a:srgbClr val="FF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472990" y="658906"/>
            <a:ext cx="1258570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800" spc="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Wars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8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800" spc="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10" dirty="0">
                <a:solidFill>
                  <a:srgbClr val="FFFFFF"/>
                </a:solidFill>
                <a:latin typeface="Arial MT"/>
                <a:cs typeface="Arial MT"/>
              </a:rPr>
              <a:t>Roses</a:t>
            </a:r>
            <a:r>
              <a:rPr sz="8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lasted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for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Arial MT"/>
                <a:cs typeface="Arial MT"/>
              </a:rPr>
              <a:t>several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years,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with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each </a:t>
            </a:r>
            <a:r>
              <a:rPr sz="800" spc="-30" dirty="0">
                <a:solidFill>
                  <a:srgbClr val="FFFFFF"/>
                </a:solidFill>
                <a:latin typeface="Arial MT"/>
                <a:cs typeface="Arial MT"/>
              </a:rPr>
              <a:t>side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taking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lots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casualties.</a:t>
            </a:r>
            <a:r>
              <a:rPr sz="800" spc="5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FFFFFF"/>
                </a:solidFill>
                <a:latin typeface="Arial MT"/>
                <a:cs typeface="Arial MT"/>
              </a:rPr>
              <a:t>However,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in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FFFFFF"/>
                </a:solidFill>
                <a:latin typeface="Arial MT"/>
                <a:cs typeface="Arial MT"/>
              </a:rPr>
              <a:t>end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it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was</a:t>
            </a:r>
            <a:r>
              <a:rPr sz="800" spc="5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80" dirty="0">
                <a:solidFill>
                  <a:srgbClr val="FFFFFF"/>
                </a:solidFill>
                <a:latin typeface="Arial MT"/>
                <a:cs typeface="Arial MT"/>
              </a:rPr>
              <a:t>House</a:t>
            </a:r>
            <a:r>
              <a:rPr sz="8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FFFFFF"/>
                </a:solidFill>
                <a:latin typeface="Arial MT"/>
                <a:cs typeface="Arial MT"/>
              </a:rPr>
              <a:t>Lancaster</a:t>
            </a:r>
            <a:r>
              <a:rPr sz="8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 MT"/>
                <a:cs typeface="Arial MT"/>
              </a:rPr>
              <a:t>that</a:t>
            </a:r>
            <a:r>
              <a:rPr sz="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won, with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Arial MT"/>
                <a:cs typeface="Arial MT"/>
              </a:rPr>
              <a:t>Henry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FFFFFF"/>
                </a:solidFill>
                <a:latin typeface="Arial MT"/>
                <a:cs typeface="Arial MT"/>
              </a:rPr>
              <a:t>Tudor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55" dirty="0">
                <a:solidFill>
                  <a:srgbClr val="FFFFFF"/>
                </a:solidFill>
                <a:latin typeface="Arial MT"/>
                <a:cs typeface="Arial MT"/>
              </a:rPr>
              <a:t>choosing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Arial MT"/>
                <a:cs typeface="Arial MT"/>
              </a:rPr>
              <a:t>to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marry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FFFFFF"/>
                </a:solidFill>
                <a:latin typeface="Arial MT"/>
                <a:cs typeface="Arial MT"/>
              </a:rPr>
              <a:t>Elizabeth</a:t>
            </a:r>
            <a:r>
              <a:rPr sz="800" dirty="0">
                <a:solidFill>
                  <a:srgbClr val="FFFFFF"/>
                </a:solidFill>
                <a:latin typeface="Arial MT"/>
                <a:cs typeface="Arial MT"/>
              </a:rPr>
              <a:t> of</a:t>
            </a:r>
            <a:r>
              <a:rPr sz="8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Arial MT"/>
                <a:cs typeface="Arial MT"/>
              </a:rPr>
              <a:t>York.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060250" y="5483912"/>
            <a:ext cx="21418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Young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Henry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80" dirty="0">
                <a:latin typeface="Trebuchet MS"/>
                <a:cs typeface="Trebuchet MS"/>
              </a:rPr>
              <a:t>VIII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like?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666086" y="1713513"/>
            <a:ext cx="1449070" cy="9093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5580">
              <a:lnSpc>
                <a:spcPct val="100000"/>
              </a:lnSpc>
              <a:spcBef>
                <a:spcPts val="100"/>
              </a:spcBef>
            </a:pP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R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 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S</a:t>
            </a:r>
            <a:r>
              <a:rPr sz="800" b="1" spc="9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ts val="1010"/>
              </a:lnSpc>
              <a:spcBef>
                <a:spcPts val="15"/>
              </a:spcBef>
            </a:pPr>
            <a:r>
              <a:rPr sz="800" spc="-90" dirty="0">
                <a:latin typeface="Arial MT"/>
                <a:cs typeface="Arial MT"/>
              </a:rPr>
              <a:t>These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group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</a:t>
            </a:r>
            <a:r>
              <a:rPr sz="800" spc="-35" dirty="0">
                <a:latin typeface="Arial MT"/>
                <a:cs typeface="Arial MT"/>
              </a:rPr>
              <a:t>moved</a:t>
            </a:r>
            <a:r>
              <a:rPr sz="800" dirty="0">
                <a:latin typeface="Arial MT"/>
                <a:cs typeface="Arial MT"/>
              </a:rPr>
              <a:t> away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Catholic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faith.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ts val="98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Henry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VIII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Church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England,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making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himself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head</a:t>
            </a:r>
            <a:endParaRPr sz="800">
              <a:latin typeface="Arial MT"/>
              <a:cs typeface="Arial MT"/>
            </a:endParaRPr>
          </a:p>
          <a:p>
            <a:pPr marL="12700" marR="6985">
              <a:lnSpc>
                <a:spcPts val="1010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of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prayers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would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then</a:t>
            </a:r>
            <a:r>
              <a:rPr sz="800" dirty="0">
                <a:latin typeface="Arial MT"/>
                <a:cs typeface="Arial MT"/>
              </a:rPr>
              <a:t> be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said 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English.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700140" y="1472744"/>
            <a:ext cx="29952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Catholics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and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75" dirty="0">
                <a:latin typeface="Trebuchet MS"/>
                <a:cs typeface="Trebuchet MS"/>
              </a:rPr>
              <a:t>protestantsA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760362" y="1670806"/>
            <a:ext cx="1195705" cy="281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r>
              <a:rPr sz="800" b="1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  <a:tabLst>
                <a:tab pos="285750" algn="l"/>
                <a:tab pos="586105" algn="l"/>
                <a:tab pos="848994" algn="l"/>
              </a:tabLst>
            </a:pPr>
            <a:r>
              <a:rPr sz="800" spc="-20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original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60362" y="1932969"/>
            <a:ext cx="1197610" cy="781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Christian</a:t>
            </a:r>
            <a:r>
              <a:rPr sz="800" spc="45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faith.</a:t>
            </a:r>
            <a:r>
              <a:rPr sz="800" spc="450" dirty="0">
                <a:latin typeface="Arial MT"/>
                <a:cs typeface="Arial MT"/>
              </a:rPr>
              <a:t>  </a:t>
            </a:r>
            <a:r>
              <a:rPr sz="800" spc="-65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believed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25" dirty="0">
                <a:latin typeface="Arial MT"/>
                <a:cs typeface="Arial MT"/>
              </a:rPr>
              <a:t> the </a:t>
            </a:r>
            <a:r>
              <a:rPr sz="800" spc="-45" dirty="0">
                <a:latin typeface="Arial MT"/>
                <a:cs typeface="Arial MT"/>
              </a:rPr>
              <a:t>Pope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head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church,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highly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decorated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churches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10" dirty="0">
                <a:latin typeface="Arial MT"/>
                <a:cs typeface="Arial MT"/>
              </a:rPr>
              <a:t> prayers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should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</a:t>
            </a:r>
            <a:r>
              <a:rPr sz="800" spc="-20" dirty="0">
                <a:latin typeface="Arial MT"/>
                <a:cs typeface="Arial MT"/>
              </a:rPr>
              <a:t> said 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Latin.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0700" y="5402214"/>
            <a:ext cx="1334430" cy="1709786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66380" y="1748535"/>
            <a:ext cx="893064" cy="987551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135115" y="1708911"/>
            <a:ext cx="627888" cy="1048512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998467" y="1574800"/>
            <a:ext cx="1057656" cy="1194815"/>
          </a:xfrm>
          <a:prstGeom prst="rect">
            <a:avLst/>
          </a:prstGeom>
        </p:spPr>
      </p:pic>
      <p:sp>
        <p:nvSpPr>
          <p:cNvPr id="35" name="object 35"/>
          <p:cNvSpPr txBox="1"/>
          <p:nvPr/>
        </p:nvSpPr>
        <p:spPr>
          <a:xfrm>
            <a:off x="7821829" y="2810816"/>
            <a:ext cx="2249805" cy="106172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777240" marR="16510" indent="-742950">
              <a:lnSpc>
                <a:spcPct val="101400"/>
              </a:lnSpc>
              <a:spcBef>
                <a:spcPts val="75"/>
              </a:spcBef>
            </a:pPr>
            <a:r>
              <a:rPr sz="1400" spc="-155" dirty="0">
                <a:latin typeface="Trebuchet MS"/>
                <a:cs typeface="Trebuchet MS"/>
              </a:rPr>
              <a:t>Consequences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05" dirty="0">
                <a:latin typeface="Trebuchet MS"/>
                <a:cs typeface="Trebuchet MS"/>
              </a:rPr>
              <a:t>reformation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3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England</a:t>
            </a:r>
            <a:endParaRPr sz="1400">
              <a:latin typeface="Trebuchet MS"/>
              <a:cs typeface="Trebuchet MS"/>
            </a:endParaRPr>
          </a:p>
          <a:p>
            <a:pPr marL="12700" algn="just">
              <a:lnSpc>
                <a:spcPts val="790"/>
              </a:lnSpc>
            </a:pPr>
            <a:r>
              <a:rPr sz="800" spc="-10" dirty="0">
                <a:latin typeface="Arial MT"/>
                <a:cs typeface="Arial MT"/>
              </a:rPr>
              <a:t>Henry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VIII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devout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Catholic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younger</a:t>
            </a:r>
            <a:endParaRPr sz="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25"/>
              </a:spcBef>
            </a:pPr>
            <a:r>
              <a:rPr sz="800" spc="-25" dirty="0">
                <a:latin typeface="Arial MT"/>
                <a:cs typeface="Arial MT"/>
              </a:rPr>
              <a:t>years,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even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given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title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‘Defender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3800"/>
              </a:lnSpc>
              <a:spcBef>
                <a:spcPts val="10"/>
              </a:spcBef>
            </a:pPr>
            <a:r>
              <a:rPr sz="800" spc="-25" dirty="0">
                <a:latin typeface="Arial MT"/>
                <a:cs typeface="Arial MT"/>
              </a:rPr>
              <a:t>Faith’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Pope.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remarry </a:t>
            </a:r>
            <a:r>
              <a:rPr sz="800" spc="-30" dirty="0">
                <a:latin typeface="Arial MT"/>
                <a:cs typeface="Arial MT"/>
              </a:rPr>
              <a:t>however,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chose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create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Church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England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turn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his</a:t>
            </a:r>
            <a:r>
              <a:rPr sz="800" spc="-20" dirty="0">
                <a:latin typeface="Arial MT"/>
                <a:cs typeface="Arial MT"/>
              </a:rPr>
              <a:t> back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Pope.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821829" y="4734045"/>
            <a:ext cx="2249805" cy="662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One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biggest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consequences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Dissolution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Monasteries.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Henry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VIII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remove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influence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Pope,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closed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religious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houses,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loyalists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take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treasures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boost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own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821829" y="5377209"/>
            <a:ext cx="4159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5" dirty="0">
                <a:latin typeface="Arial MT"/>
                <a:cs typeface="Arial MT"/>
              </a:rPr>
              <a:t>economy.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808415" y="5738581"/>
            <a:ext cx="3218180" cy="1313180"/>
            <a:chOff x="3808415" y="5738581"/>
            <a:chExt cx="3218180" cy="1313180"/>
          </a:xfrm>
        </p:grpSpPr>
        <p:sp>
          <p:nvSpPr>
            <p:cNvPr id="39" name="object 39"/>
            <p:cNvSpPr/>
            <p:nvPr/>
          </p:nvSpPr>
          <p:spPr>
            <a:xfrm>
              <a:off x="3816414" y="5746379"/>
              <a:ext cx="3206750" cy="1290320"/>
            </a:xfrm>
            <a:custGeom>
              <a:avLst/>
              <a:gdLst/>
              <a:ahLst/>
              <a:cxnLst/>
              <a:rect l="l" t="t" r="r" b="b"/>
              <a:pathLst>
                <a:path w="3206750" h="1290320">
                  <a:moveTo>
                    <a:pt x="176633" y="0"/>
                  </a:moveTo>
                  <a:lnTo>
                    <a:pt x="123457" y="1813"/>
                  </a:lnTo>
                  <a:lnTo>
                    <a:pt x="68753" y="8238"/>
                  </a:lnTo>
                  <a:lnTo>
                    <a:pt x="12597" y="20310"/>
                  </a:lnTo>
                  <a:lnTo>
                    <a:pt x="18281" y="81199"/>
                  </a:lnTo>
                  <a:lnTo>
                    <a:pt x="20898" y="140855"/>
                  </a:lnTo>
                  <a:lnTo>
                    <a:pt x="21152" y="198689"/>
                  </a:lnTo>
                  <a:lnTo>
                    <a:pt x="19749" y="254113"/>
                  </a:lnTo>
                  <a:lnTo>
                    <a:pt x="17396" y="306541"/>
                  </a:lnTo>
                  <a:lnTo>
                    <a:pt x="12661" y="400057"/>
                  </a:lnTo>
                  <a:lnTo>
                    <a:pt x="11692" y="439969"/>
                  </a:lnTo>
                  <a:lnTo>
                    <a:pt x="12597" y="474534"/>
                  </a:lnTo>
                  <a:lnTo>
                    <a:pt x="13076" y="515179"/>
                  </a:lnTo>
                  <a:lnTo>
                    <a:pt x="10734" y="563903"/>
                  </a:lnTo>
                  <a:lnTo>
                    <a:pt x="2957" y="674181"/>
                  </a:lnTo>
                  <a:lnTo>
                    <a:pt x="205" y="730034"/>
                  </a:lnTo>
                  <a:lnTo>
                    <a:pt x="0" y="782564"/>
                  </a:lnTo>
                  <a:lnTo>
                    <a:pt x="3683" y="828918"/>
                  </a:lnTo>
                  <a:lnTo>
                    <a:pt x="12597" y="866248"/>
                  </a:lnTo>
                  <a:lnTo>
                    <a:pt x="20175" y="903298"/>
                  </a:lnTo>
                  <a:lnTo>
                    <a:pt x="20615" y="949086"/>
                  </a:lnTo>
                  <a:lnTo>
                    <a:pt x="16403" y="1001167"/>
                  </a:lnTo>
                  <a:lnTo>
                    <a:pt x="10026" y="1057098"/>
                  </a:lnTo>
                  <a:lnTo>
                    <a:pt x="3970" y="1114437"/>
                  </a:lnTo>
                  <a:lnTo>
                    <a:pt x="722" y="1170740"/>
                  </a:lnTo>
                  <a:lnTo>
                    <a:pt x="2769" y="1223564"/>
                  </a:lnTo>
                  <a:lnTo>
                    <a:pt x="12597" y="1270465"/>
                  </a:lnTo>
                  <a:lnTo>
                    <a:pt x="85970" y="1270727"/>
                  </a:lnTo>
                  <a:lnTo>
                    <a:pt x="154654" y="1271722"/>
                  </a:lnTo>
                  <a:lnTo>
                    <a:pt x="218894" y="1273215"/>
                  </a:lnTo>
                  <a:lnTo>
                    <a:pt x="387401" y="1278343"/>
                  </a:lnTo>
                  <a:lnTo>
                    <a:pt x="436315" y="1279489"/>
                  </a:lnTo>
                  <a:lnTo>
                    <a:pt x="482010" y="1279964"/>
                  </a:lnTo>
                  <a:lnTo>
                    <a:pt x="524730" y="1279533"/>
                  </a:lnTo>
                  <a:lnTo>
                    <a:pt x="564721" y="1277962"/>
                  </a:lnTo>
                  <a:lnTo>
                    <a:pt x="602227" y="1275017"/>
                  </a:lnTo>
                  <a:lnTo>
                    <a:pt x="637494" y="1270465"/>
                  </a:lnTo>
                  <a:lnTo>
                    <a:pt x="675914" y="1266415"/>
                  </a:lnTo>
                  <a:lnTo>
                    <a:pt x="716560" y="1265585"/>
                  </a:lnTo>
                  <a:lnTo>
                    <a:pt x="759531" y="1267173"/>
                  </a:lnTo>
                  <a:lnTo>
                    <a:pt x="804924" y="1270374"/>
                  </a:lnTo>
                  <a:lnTo>
                    <a:pt x="903378" y="1278402"/>
                  </a:lnTo>
                  <a:lnTo>
                    <a:pt x="956635" y="1281623"/>
                  </a:lnTo>
                  <a:lnTo>
                    <a:pt x="1012712" y="1283243"/>
                  </a:lnTo>
                  <a:lnTo>
                    <a:pt x="1071706" y="1282459"/>
                  </a:lnTo>
                  <a:lnTo>
                    <a:pt x="1133716" y="1278467"/>
                  </a:lnTo>
                  <a:lnTo>
                    <a:pt x="1198843" y="1270465"/>
                  </a:lnTo>
                  <a:lnTo>
                    <a:pt x="1262251" y="1263296"/>
                  </a:lnTo>
                  <a:lnTo>
                    <a:pt x="1319691" y="1261472"/>
                  </a:lnTo>
                  <a:lnTo>
                    <a:pt x="1372134" y="1263689"/>
                  </a:lnTo>
                  <a:lnTo>
                    <a:pt x="1420551" y="1268643"/>
                  </a:lnTo>
                  <a:lnTo>
                    <a:pt x="1465916" y="1275031"/>
                  </a:lnTo>
                  <a:lnTo>
                    <a:pt x="1509199" y="1281549"/>
                  </a:lnTo>
                  <a:lnTo>
                    <a:pt x="1551373" y="1286894"/>
                  </a:lnTo>
                  <a:lnTo>
                    <a:pt x="1593410" y="1289762"/>
                  </a:lnTo>
                  <a:lnTo>
                    <a:pt x="1636281" y="1288848"/>
                  </a:lnTo>
                  <a:lnTo>
                    <a:pt x="1680959" y="1282851"/>
                  </a:lnTo>
                  <a:lnTo>
                    <a:pt x="1728416" y="1270465"/>
                  </a:lnTo>
                  <a:lnTo>
                    <a:pt x="1782980" y="1256616"/>
                  </a:lnTo>
                  <a:lnTo>
                    <a:pt x="1838094" y="1249410"/>
                  </a:lnTo>
                  <a:lnTo>
                    <a:pt x="1893152" y="1247511"/>
                  </a:lnTo>
                  <a:lnTo>
                    <a:pt x="1947550" y="1249580"/>
                  </a:lnTo>
                  <a:lnTo>
                    <a:pt x="2000684" y="1254281"/>
                  </a:lnTo>
                  <a:lnTo>
                    <a:pt x="2100738" y="1266230"/>
                  </a:lnTo>
                  <a:lnTo>
                    <a:pt x="2146449" y="1270804"/>
                  </a:lnTo>
                  <a:lnTo>
                    <a:pt x="2188477" y="1272661"/>
                  </a:lnTo>
                  <a:lnTo>
                    <a:pt x="2226216" y="1270465"/>
                  </a:lnTo>
                  <a:lnTo>
                    <a:pt x="2268795" y="1266852"/>
                  </a:lnTo>
                  <a:lnTo>
                    <a:pt x="2316946" y="1265890"/>
                  </a:lnTo>
                  <a:lnTo>
                    <a:pt x="2369266" y="1266829"/>
                  </a:lnTo>
                  <a:lnTo>
                    <a:pt x="2424355" y="1268922"/>
                  </a:lnTo>
                  <a:lnTo>
                    <a:pt x="2480809" y="1271419"/>
                  </a:lnTo>
                  <a:lnTo>
                    <a:pt x="2537226" y="1273570"/>
                  </a:lnTo>
                  <a:lnTo>
                    <a:pt x="2592206" y="1274628"/>
                  </a:lnTo>
                  <a:lnTo>
                    <a:pt x="2644344" y="1273842"/>
                  </a:lnTo>
                  <a:lnTo>
                    <a:pt x="2692241" y="1270465"/>
                  </a:lnTo>
                  <a:lnTo>
                    <a:pt x="2735729" y="1267925"/>
                  </a:lnTo>
                  <a:lnTo>
                    <a:pt x="2783835" y="1268523"/>
                  </a:lnTo>
                  <a:lnTo>
                    <a:pt x="2835352" y="1271295"/>
                  </a:lnTo>
                  <a:lnTo>
                    <a:pt x="2943787" y="1279496"/>
                  </a:lnTo>
                  <a:lnTo>
                    <a:pt x="2998291" y="1282995"/>
                  </a:lnTo>
                  <a:lnTo>
                    <a:pt x="3051376" y="1284807"/>
                  </a:lnTo>
                  <a:lnTo>
                    <a:pt x="3101834" y="1283966"/>
                  </a:lnTo>
                  <a:lnTo>
                    <a:pt x="3148458" y="1279507"/>
                  </a:lnTo>
                  <a:lnTo>
                    <a:pt x="3190041" y="1270465"/>
                  </a:lnTo>
                  <a:lnTo>
                    <a:pt x="3189977" y="1235310"/>
                  </a:lnTo>
                  <a:lnTo>
                    <a:pt x="3192489" y="1193648"/>
                  </a:lnTo>
                  <a:lnTo>
                    <a:pt x="3200851" y="1095986"/>
                  </a:lnTo>
                  <a:lnTo>
                    <a:pt x="3204508" y="1042582"/>
                  </a:lnTo>
                  <a:lnTo>
                    <a:pt x="3206352" y="987858"/>
                  </a:lnTo>
                  <a:lnTo>
                    <a:pt x="3205287" y="933112"/>
                  </a:lnTo>
                  <a:lnTo>
                    <a:pt x="3200216" y="879642"/>
                  </a:lnTo>
                  <a:lnTo>
                    <a:pt x="3180947" y="783511"/>
                  </a:lnTo>
                  <a:lnTo>
                    <a:pt x="3178576" y="744590"/>
                  </a:lnTo>
                  <a:lnTo>
                    <a:pt x="3181023" y="709607"/>
                  </a:lnTo>
                  <a:lnTo>
                    <a:pt x="3186378" y="676190"/>
                  </a:lnTo>
                  <a:lnTo>
                    <a:pt x="3192736" y="641965"/>
                  </a:lnTo>
                  <a:lnTo>
                    <a:pt x="3198189" y="604560"/>
                  </a:lnTo>
                  <a:lnTo>
                    <a:pt x="3200829" y="561601"/>
                  </a:lnTo>
                  <a:lnTo>
                    <a:pt x="3198749" y="510716"/>
                  </a:lnTo>
                  <a:lnTo>
                    <a:pt x="3190041" y="449531"/>
                  </a:lnTo>
                  <a:lnTo>
                    <a:pt x="3180148" y="384966"/>
                  </a:lnTo>
                  <a:lnTo>
                    <a:pt x="3175105" y="325320"/>
                  </a:lnTo>
                  <a:lnTo>
                    <a:pt x="3173893" y="270295"/>
                  </a:lnTo>
                  <a:lnTo>
                    <a:pt x="3175494" y="219588"/>
                  </a:lnTo>
                  <a:lnTo>
                    <a:pt x="3178889" y="172899"/>
                  </a:lnTo>
                  <a:lnTo>
                    <a:pt x="3186987" y="90373"/>
                  </a:lnTo>
                  <a:lnTo>
                    <a:pt x="3189654" y="53934"/>
                  </a:lnTo>
                  <a:lnTo>
                    <a:pt x="3190041" y="20310"/>
                  </a:lnTo>
                  <a:lnTo>
                    <a:pt x="3127448" y="20366"/>
                  </a:lnTo>
                  <a:lnTo>
                    <a:pt x="3067246" y="17998"/>
                  </a:lnTo>
                  <a:lnTo>
                    <a:pt x="3009607" y="14112"/>
                  </a:lnTo>
                  <a:lnTo>
                    <a:pt x="2902701" y="5397"/>
                  </a:lnTo>
                  <a:lnTo>
                    <a:pt x="2853775" y="2377"/>
                  </a:lnTo>
                  <a:lnTo>
                    <a:pt x="2808095" y="1455"/>
                  </a:lnTo>
                  <a:lnTo>
                    <a:pt x="2765833" y="3533"/>
                  </a:lnTo>
                  <a:lnTo>
                    <a:pt x="2727157" y="9517"/>
                  </a:lnTo>
                  <a:lnTo>
                    <a:pt x="2692241" y="20310"/>
                  </a:lnTo>
                  <a:lnTo>
                    <a:pt x="2652698" y="32020"/>
                  </a:lnTo>
                  <a:lnTo>
                    <a:pt x="2607969" y="37962"/>
                  </a:lnTo>
                  <a:lnTo>
                    <a:pt x="2558964" y="39353"/>
                  </a:lnTo>
                  <a:lnTo>
                    <a:pt x="2506595" y="37411"/>
                  </a:lnTo>
                  <a:lnTo>
                    <a:pt x="2451775" y="33353"/>
                  </a:lnTo>
                  <a:lnTo>
                    <a:pt x="2395416" y="28397"/>
                  </a:lnTo>
                  <a:lnTo>
                    <a:pt x="2338428" y="23759"/>
                  </a:lnTo>
                  <a:lnTo>
                    <a:pt x="2281724" y="20658"/>
                  </a:lnTo>
                  <a:lnTo>
                    <a:pt x="2226216" y="20310"/>
                  </a:lnTo>
                  <a:lnTo>
                    <a:pt x="2180917" y="20728"/>
                  </a:lnTo>
                  <a:lnTo>
                    <a:pt x="2134394" y="19891"/>
                  </a:lnTo>
                  <a:lnTo>
                    <a:pt x="2086673" y="18191"/>
                  </a:lnTo>
                  <a:lnTo>
                    <a:pt x="1987739" y="13761"/>
                  </a:lnTo>
                  <a:lnTo>
                    <a:pt x="1936578" y="11810"/>
                  </a:lnTo>
                  <a:lnTo>
                    <a:pt x="1884322" y="10557"/>
                  </a:lnTo>
                  <a:lnTo>
                    <a:pt x="1830997" y="10390"/>
                  </a:lnTo>
                  <a:lnTo>
                    <a:pt x="1776630" y="11700"/>
                  </a:lnTo>
                  <a:lnTo>
                    <a:pt x="1721244" y="14877"/>
                  </a:lnTo>
                  <a:lnTo>
                    <a:pt x="1664868" y="20310"/>
                  </a:lnTo>
                  <a:lnTo>
                    <a:pt x="1608132" y="24789"/>
                  </a:lnTo>
                  <a:lnTo>
                    <a:pt x="1551916" y="25483"/>
                  </a:lnTo>
                  <a:lnTo>
                    <a:pt x="1496621" y="23355"/>
                  </a:lnTo>
                  <a:lnTo>
                    <a:pt x="1442644" y="19367"/>
                  </a:lnTo>
                  <a:lnTo>
                    <a:pt x="1340247" y="9669"/>
                  </a:lnTo>
                  <a:lnTo>
                    <a:pt x="1292624" y="5884"/>
                  </a:lnTo>
                  <a:lnTo>
                    <a:pt x="1247918" y="4092"/>
                  </a:lnTo>
                  <a:lnTo>
                    <a:pt x="1206528" y="5257"/>
                  </a:lnTo>
                  <a:lnTo>
                    <a:pt x="1168854" y="10342"/>
                  </a:lnTo>
                  <a:lnTo>
                    <a:pt x="1135294" y="20310"/>
                  </a:lnTo>
                  <a:lnTo>
                    <a:pt x="1102752" y="29382"/>
                  </a:lnTo>
                  <a:lnTo>
                    <a:pt x="1063465" y="33847"/>
                  </a:lnTo>
                  <a:lnTo>
                    <a:pt x="1018680" y="34595"/>
                  </a:lnTo>
                  <a:lnTo>
                    <a:pt x="969645" y="32510"/>
                  </a:lnTo>
                  <a:lnTo>
                    <a:pt x="917606" y="28480"/>
                  </a:lnTo>
                  <a:lnTo>
                    <a:pt x="809503" y="18133"/>
                  </a:lnTo>
                  <a:lnTo>
                    <a:pt x="755932" y="13590"/>
                  </a:lnTo>
                  <a:lnTo>
                    <a:pt x="704344" y="10649"/>
                  </a:lnTo>
                  <a:lnTo>
                    <a:pt x="655986" y="10198"/>
                  </a:lnTo>
                  <a:lnTo>
                    <a:pt x="612104" y="13122"/>
                  </a:lnTo>
                  <a:lnTo>
                    <a:pt x="537934" y="27226"/>
                  </a:lnTo>
                  <a:lnTo>
                    <a:pt x="499711" y="29432"/>
                  </a:lnTo>
                  <a:lnTo>
                    <a:pt x="459354" y="27963"/>
                  </a:lnTo>
                  <a:lnTo>
                    <a:pt x="416939" y="23857"/>
                  </a:lnTo>
                  <a:lnTo>
                    <a:pt x="372540" y="18148"/>
                  </a:lnTo>
                  <a:lnTo>
                    <a:pt x="326234" y="11872"/>
                  </a:lnTo>
                  <a:lnTo>
                    <a:pt x="278097" y="6065"/>
                  </a:lnTo>
                  <a:lnTo>
                    <a:pt x="228205" y="1762"/>
                  </a:lnTo>
                  <a:lnTo>
                    <a:pt x="176633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813055" y="5743220"/>
              <a:ext cx="3209290" cy="1304290"/>
            </a:xfrm>
            <a:custGeom>
              <a:avLst/>
              <a:gdLst/>
              <a:ahLst/>
              <a:cxnLst/>
              <a:rect l="l" t="t" r="r" b="b"/>
              <a:pathLst>
                <a:path w="3209290" h="1304290">
                  <a:moveTo>
                    <a:pt x="15956" y="23469"/>
                  </a:moveTo>
                  <a:lnTo>
                    <a:pt x="63033" y="9732"/>
                  </a:lnTo>
                  <a:lnTo>
                    <a:pt x="113858" y="2288"/>
                  </a:lnTo>
                  <a:lnTo>
                    <a:pt x="167435" y="0"/>
                  </a:lnTo>
                  <a:lnTo>
                    <a:pt x="222768" y="1727"/>
                  </a:lnTo>
                  <a:lnTo>
                    <a:pt x="278861" y="6332"/>
                  </a:lnTo>
                  <a:lnTo>
                    <a:pt x="334717" y="12676"/>
                  </a:lnTo>
                  <a:lnTo>
                    <a:pt x="389339" y="19619"/>
                  </a:lnTo>
                  <a:lnTo>
                    <a:pt x="441732" y="26023"/>
                  </a:lnTo>
                  <a:lnTo>
                    <a:pt x="490899" y="30749"/>
                  </a:lnTo>
                  <a:lnTo>
                    <a:pt x="535843" y="32657"/>
                  </a:lnTo>
                  <a:lnTo>
                    <a:pt x="575569" y="30611"/>
                  </a:lnTo>
                  <a:lnTo>
                    <a:pt x="609079" y="23469"/>
                  </a:lnTo>
                  <a:lnTo>
                    <a:pt x="648595" y="13785"/>
                  </a:lnTo>
                  <a:lnTo>
                    <a:pt x="687699" y="10458"/>
                  </a:lnTo>
                  <a:lnTo>
                    <a:pt x="727502" y="11800"/>
                  </a:lnTo>
                  <a:lnTo>
                    <a:pt x="769118" y="16126"/>
                  </a:lnTo>
                  <a:lnTo>
                    <a:pt x="813659" y="21749"/>
                  </a:lnTo>
                  <a:lnTo>
                    <a:pt x="862238" y="26981"/>
                  </a:lnTo>
                  <a:lnTo>
                    <a:pt x="915967" y="30136"/>
                  </a:lnTo>
                  <a:lnTo>
                    <a:pt x="975961" y="29528"/>
                  </a:lnTo>
                  <a:lnTo>
                    <a:pt x="1043330" y="23469"/>
                  </a:lnTo>
                  <a:lnTo>
                    <a:pt x="1102413" y="17410"/>
                  </a:lnTo>
                  <a:lnTo>
                    <a:pt x="1152618" y="15386"/>
                  </a:lnTo>
                  <a:lnTo>
                    <a:pt x="1196233" y="16388"/>
                  </a:lnTo>
                  <a:lnTo>
                    <a:pt x="1235549" y="19408"/>
                  </a:lnTo>
                  <a:lnTo>
                    <a:pt x="1272854" y="23439"/>
                  </a:lnTo>
                  <a:lnTo>
                    <a:pt x="1310438" y="27472"/>
                  </a:lnTo>
                  <a:lnTo>
                    <a:pt x="1350591" y="30499"/>
                  </a:lnTo>
                  <a:lnTo>
                    <a:pt x="1395602" y="31513"/>
                  </a:lnTo>
                  <a:lnTo>
                    <a:pt x="1447760" y="29506"/>
                  </a:lnTo>
                  <a:lnTo>
                    <a:pt x="1509355" y="23469"/>
                  </a:lnTo>
                  <a:lnTo>
                    <a:pt x="1564975" y="18100"/>
                  </a:lnTo>
                  <a:lnTo>
                    <a:pt x="1619946" y="15595"/>
                  </a:lnTo>
                  <a:lnTo>
                    <a:pt x="1674124" y="15387"/>
                  </a:lnTo>
                  <a:lnTo>
                    <a:pt x="1727366" y="16911"/>
                  </a:lnTo>
                  <a:lnTo>
                    <a:pt x="1779530" y="19599"/>
                  </a:lnTo>
                  <a:lnTo>
                    <a:pt x="1830473" y="22886"/>
                  </a:lnTo>
                  <a:lnTo>
                    <a:pt x="1880051" y="26205"/>
                  </a:lnTo>
                  <a:lnTo>
                    <a:pt x="1928122" y="28991"/>
                  </a:lnTo>
                  <a:lnTo>
                    <a:pt x="1974544" y="30676"/>
                  </a:lnTo>
                  <a:lnTo>
                    <a:pt x="2019172" y="30695"/>
                  </a:lnTo>
                  <a:lnTo>
                    <a:pt x="2061864" y="28482"/>
                  </a:lnTo>
                  <a:lnTo>
                    <a:pt x="2102478" y="23469"/>
                  </a:lnTo>
                  <a:lnTo>
                    <a:pt x="2149250" y="18295"/>
                  </a:lnTo>
                  <a:lnTo>
                    <a:pt x="2195101" y="17746"/>
                  </a:lnTo>
                  <a:lnTo>
                    <a:pt x="2240627" y="20519"/>
                  </a:lnTo>
                  <a:lnTo>
                    <a:pt x="2286423" y="25311"/>
                  </a:lnTo>
                  <a:lnTo>
                    <a:pt x="2333087" y="30818"/>
                  </a:lnTo>
                  <a:lnTo>
                    <a:pt x="2381214" y="35737"/>
                  </a:lnTo>
                  <a:lnTo>
                    <a:pt x="2431400" y="38765"/>
                  </a:lnTo>
                  <a:lnTo>
                    <a:pt x="2484242" y="38598"/>
                  </a:lnTo>
                  <a:lnTo>
                    <a:pt x="2540336" y="33934"/>
                  </a:lnTo>
                  <a:lnTo>
                    <a:pt x="2600278" y="23469"/>
                  </a:lnTo>
                  <a:lnTo>
                    <a:pt x="2650802" y="14257"/>
                  </a:lnTo>
                  <a:lnTo>
                    <a:pt x="2699300" y="9136"/>
                  </a:lnTo>
                  <a:lnTo>
                    <a:pt x="2746318" y="7383"/>
                  </a:lnTo>
                  <a:lnTo>
                    <a:pt x="2792406" y="8271"/>
                  </a:lnTo>
                  <a:lnTo>
                    <a:pt x="2838112" y="11076"/>
                  </a:lnTo>
                  <a:lnTo>
                    <a:pt x="2883983" y="15072"/>
                  </a:lnTo>
                  <a:lnTo>
                    <a:pt x="2930569" y="19535"/>
                  </a:lnTo>
                  <a:lnTo>
                    <a:pt x="2978417" y="23739"/>
                  </a:lnTo>
                  <a:lnTo>
                    <a:pt x="3028076" y="26960"/>
                  </a:lnTo>
                  <a:lnTo>
                    <a:pt x="3080094" y="28472"/>
                  </a:lnTo>
                  <a:lnTo>
                    <a:pt x="3135020" y="27550"/>
                  </a:lnTo>
                  <a:lnTo>
                    <a:pt x="3193400" y="23469"/>
                  </a:lnTo>
                  <a:lnTo>
                    <a:pt x="3198145" y="78285"/>
                  </a:lnTo>
                  <a:lnTo>
                    <a:pt x="3197634" y="132774"/>
                  </a:lnTo>
                  <a:lnTo>
                    <a:pt x="3193613" y="186313"/>
                  </a:lnTo>
                  <a:lnTo>
                    <a:pt x="3187824" y="238279"/>
                  </a:lnTo>
                  <a:lnTo>
                    <a:pt x="3182012" y="288048"/>
                  </a:lnTo>
                  <a:lnTo>
                    <a:pt x="3177919" y="334997"/>
                  </a:lnTo>
                  <a:lnTo>
                    <a:pt x="3177291" y="378502"/>
                  </a:lnTo>
                  <a:lnTo>
                    <a:pt x="3181870" y="417941"/>
                  </a:lnTo>
                  <a:lnTo>
                    <a:pt x="3193400" y="452689"/>
                  </a:lnTo>
                  <a:lnTo>
                    <a:pt x="3204725" y="486603"/>
                  </a:lnTo>
                  <a:lnTo>
                    <a:pt x="3208791" y="524032"/>
                  </a:lnTo>
                  <a:lnTo>
                    <a:pt x="3207495" y="565095"/>
                  </a:lnTo>
                  <a:lnTo>
                    <a:pt x="3202736" y="609910"/>
                  </a:lnTo>
                  <a:lnTo>
                    <a:pt x="3196410" y="658596"/>
                  </a:lnTo>
                  <a:lnTo>
                    <a:pt x="3190416" y="711270"/>
                  </a:lnTo>
                  <a:lnTo>
                    <a:pt x="3186651" y="768052"/>
                  </a:lnTo>
                  <a:lnTo>
                    <a:pt x="3187013" y="829059"/>
                  </a:lnTo>
                  <a:lnTo>
                    <a:pt x="3193400" y="894410"/>
                  </a:lnTo>
                  <a:lnTo>
                    <a:pt x="3202036" y="961953"/>
                  </a:lnTo>
                  <a:lnTo>
                    <a:pt x="3206078" y="1015362"/>
                  </a:lnTo>
                  <a:lnTo>
                    <a:pt x="3206591" y="1058825"/>
                  </a:lnTo>
                  <a:lnTo>
                    <a:pt x="3204636" y="1096533"/>
                  </a:lnTo>
                  <a:lnTo>
                    <a:pt x="3201276" y="1132677"/>
                  </a:lnTo>
                  <a:lnTo>
                    <a:pt x="3197576" y="1171446"/>
                  </a:lnTo>
                  <a:lnTo>
                    <a:pt x="3194596" y="1217032"/>
                  </a:lnTo>
                  <a:lnTo>
                    <a:pt x="3193400" y="1273623"/>
                  </a:lnTo>
                  <a:lnTo>
                    <a:pt x="3140148" y="1273821"/>
                  </a:lnTo>
                  <a:lnTo>
                    <a:pt x="3092298" y="1271761"/>
                  </a:lnTo>
                  <a:lnTo>
                    <a:pt x="3047694" y="1268390"/>
                  </a:lnTo>
                  <a:lnTo>
                    <a:pt x="3004177" y="1264654"/>
                  </a:lnTo>
                  <a:lnTo>
                    <a:pt x="2959590" y="1261499"/>
                  </a:lnTo>
                  <a:lnTo>
                    <a:pt x="2911774" y="1259872"/>
                  </a:lnTo>
                  <a:lnTo>
                    <a:pt x="2858572" y="1260720"/>
                  </a:lnTo>
                  <a:lnTo>
                    <a:pt x="2797825" y="1264988"/>
                  </a:lnTo>
                  <a:lnTo>
                    <a:pt x="2727375" y="1273623"/>
                  </a:lnTo>
                  <a:lnTo>
                    <a:pt x="2676501" y="1279062"/>
                  </a:lnTo>
                  <a:lnTo>
                    <a:pt x="2628732" y="1280520"/>
                  </a:lnTo>
                  <a:lnTo>
                    <a:pt x="2583459" y="1278836"/>
                  </a:lnTo>
                  <a:lnTo>
                    <a:pt x="2540075" y="1274849"/>
                  </a:lnTo>
                  <a:lnTo>
                    <a:pt x="2497971" y="1269396"/>
                  </a:lnTo>
                  <a:lnTo>
                    <a:pt x="2456540" y="1263317"/>
                  </a:lnTo>
                  <a:lnTo>
                    <a:pt x="2415172" y="1257448"/>
                  </a:lnTo>
                  <a:lnTo>
                    <a:pt x="2373260" y="1252630"/>
                  </a:lnTo>
                  <a:lnTo>
                    <a:pt x="2330196" y="1249699"/>
                  </a:lnTo>
                  <a:lnTo>
                    <a:pt x="2285372" y="1249495"/>
                  </a:lnTo>
                  <a:lnTo>
                    <a:pt x="2238178" y="1252855"/>
                  </a:lnTo>
                  <a:lnTo>
                    <a:pt x="2188008" y="1260618"/>
                  </a:lnTo>
                  <a:lnTo>
                    <a:pt x="2134253" y="1273623"/>
                  </a:lnTo>
                  <a:lnTo>
                    <a:pt x="2067939" y="1290355"/>
                  </a:lnTo>
                  <a:lnTo>
                    <a:pt x="2012360" y="1300032"/>
                  </a:lnTo>
                  <a:lnTo>
                    <a:pt x="1965133" y="1303906"/>
                  </a:lnTo>
                  <a:lnTo>
                    <a:pt x="1923875" y="1303227"/>
                  </a:lnTo>
                  <a:lnTo>
                    <a:pt x="1886203" y="1299247"/>
                  </a:lnTo>
                  <a:lnTo>
                    <a:pt x="1849734" y="1293218"/>
                  </a:lnTo>
                  <a:lnTo>
                    <a:pt x="1812085" y="1286389"/>
                  </a:lnTo>
                  <a:lnTo>
                    <a:pt x="1770873" y="1280013"/>
                  </a:lnTo>
                  <a:lnTo>
                    <a:pt x="1723715" y="1275341"/>
                  </a:lnTo>
                  <a:lnTo>
                    <a:pt x="1668228" y="1273623"/>
                  </a:lnTo>
                  <a:lnTo>
                    <a:pt x="1604028" y="1273663"/>
                  </a:lnTo>
                  <a:lnTo>
                    <a:pt x="1545129" y="1273460"/>
                  </a:lnTo>
                  <a:lnTo>
                    <a:pt x="1490588" y="1273112"/>
                  </a:lnTo>
                  <a:lnTo>
                    <a:pt x="1439465" y="1272721"/>
                  </a:lnTo>
                  <a:lnTo>
                    <a:pt x="1390820" y="1272386"/>
                  </a:lnTo>
                  <a:lnTo>
                    <a:pt x="1343712" y="1272209"/>
                  </a:lnTo>
                  <a:lnTo>
                    <a:pt x="1297200" y="1272289"/>
                  </a:lnTo>
                  <a:lnTo>
                    <a:pt x="1250344" y="1272727"/>
                  </a:lnTo>
                  <a:lnTo>
                    <a:pt x="1202202" y="1273623"/>
                  </a:lnTo>
                  <a:lnTo>
                    <a:pt x="1159474" y="1273727"/>
                  </a:lnTo>
                  <a:lnTo>
                    <a:pt x="1112362" y="1272447"/>
                  </a:lnTo>
                  <a:lnTo>
                    <a:pt x="1061967" y="1270236"/>
                  </a:lnTo>
                  <a:lnTo>
                    <a:pt x="1009390" y="1267551"/>
                  </a:lnTo>
                  <a:lnTo>
                    <a:pt x="955729" y="1264845"/>
                  </a:lnTo>
                  <a:lnTo>
                    <a:pt x="902086" y="1262572"/>
                  </a:lnTo>
                  <a:lnTo>
                    <a:pt x="849560" y="1261187"/>
                  </a:lnTo>
                  <a:lnTo>
                    <a:pt x="799251" y="1261146"/>
                  </a:lnTo>
                  <a:lnTo>
                    <a:pt x="752259" y="1262901"/>
                  </a:lnTo>
                  <a:lnTo>
                    <a:pt x="709685" y="1266909"/>
                  </a:lnTo>
                  <a:lnTo>
                    <a:pt x="672628" y="1273623"/>
                  </a:lnTo>
                  <a:lnTo>
                    <a:pt x="640219" y="1279544"/>
                  </a:lnTo>
                  <a:lnTo>
                    <a:pt x="601087" y="1283565"/>
                  </a:lnTo>
                  <a:lnTo>
                    <a:pt x="556243" y="1285936"/>
                  </a:lnTo>
                  <a:lnTo>
                    <a:pt x="506697" y="1286904"/>
                  </a:lnTo>
                  <a:lnTo>
                    <a:pt x="453460" y="1286720"/>
                  </a:lnTo>
                  <a:lnTo>
                    <a:pt x="397543" y="1285631"/>
                  </a:lnTo>
                  <a:lnTo>
                    <a:pt x="339956" y="1283888"/>
                  </a:lnTo>
                  <a:lnTo>
                    <a:pt x="281709" y="1281739"/>
                  </a:lnTo>
                  <a:lnTo>
                    <a:pt x="223814" y="1279433"/>
                  </a:lnTo>
                  <a:lnTo>
                    <a:pt x="167280" y="1277220"/>
                  </a:lnTo>
                  <a:lnTo>
                    <a:pt x="113119" y="1275347"/>
                  </a:lnTo>
                  <a:lnTo>
                    <a:pt x="62341" y="1274066"/>
                  </a:lnTo>
                  <a:lnTo>
                    <a:pt x="15956" y="1273623"/>
                  </a:lnTo>
                  <a:lnTo>
                    <a:pt x="4533" y="1224457"/>
                  </a:lnTo>
                  <a:lnTo>
                    <a:pt x="0" y="1173470"/>
                  </a:lnTo>
                  <a:lnTo>
                    <a:pt x="627" y="1121748"/>
                  </a:lnTo>
                  <a:lnTo>
                    <a:pt x="4687" y="1070381"/>
                  </a:lnTo>
                  <a:lnTo>
                    <a:pt x="10450" y="1020454"/>
                  </a:lnTo>
                  <a:lnTo>
                    <a:pt x="16187" y="973056"/>
                  </a:lnTo>
                  <a:lnTo>
                    <a:pt x="20170" y="929273"/>
                  </a:lnTo>
                  <a:lnTo>
                    <a:pt x="20669" y="890194"/>
                  </a:lnTo>
                  <a:lnTo>
                    <a:pt x="15956" y="856905"/>
                  </a:lnTo>
                  <a:lnTo>
                    <a:pt x="10074" y="822086"/>
                  </a:lnTo>
                  <a:lnTo>
                    <a:pt x="7648" y="779102"/>
                  </a:lnTo>
                  <a:lnTo>
                    <a:pt x="7829" y="730073"/>
                  </a:lnTo>
                  <a:lnTo>
                    <a:pt x="9764" y="677121"/>
                  </a:lnTo>
                  <a:lnTo>
                    <a:pt x="12603" y="622364"/>
                  </a:lnTo>
                  <a:lnTo>
                    <a:pt x="15492" y="567922"/>
                  </a:lnTo>
                  <a:lnTo>
                    <a:pt x="17582" y="515915"/>
                  </a:lnTo>
                  <a:lnTo>
                    <a:pt x="18021" y="468463"/>
                  </a:lnTo>
                  <a:lnTo>
                    <a:pt x="15956" y="427685"/>
                  </a:lnTo>
                  <a:lnTo>
                    <a:pt x="14535" y="382894"/>
                  </a:lnTo>
                  <a:lnTo>
                    <a:pt x="17158" y="332492"/>
                  </a:lnTo>
                  <a:lnTo>
                    <a:pt x="22006" y="278466"/>
                  </a:lnTo>
                  <a:lnTo>
                    <a:pt x="27259" y="222801"/>
                  </a:lnTo>
                  <a:lnTo>
                    <a:pt x="31100" y="167484"/>
                  </a:lnTo>
                  <a:lnTo>
                    <a:pt x="31710" y="114499"/>
                  </a:lnTo>
                  <a:lnTo>
                    <a:pt x="27268" y="65832"/>
                  </a:lnTo>
                  <a:lnTo>
                    <a:pt x="15956" y="23469"/>
                  </a:lnTo>
                  <a:close/>
                </a:path>
              </a:pathLst>
            </a:custGeom>
            <a:ln w="927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3905407" y="5797833"/>
            <a:ext cx="2976245" cy="116268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140460" marR="100330" indent="-1024255">
              <a:lnSpc>
                <a:spcPct val="102499"/>
              </a:lnSpc>
              <a:spcBef>
                <a:spcPts val="75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135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:</a:t>
            </a:r>
            <a:r>
              <a:rPr sz="800" b="1" spc="135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14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T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14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V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80" dirty="0">
                <a:latin typeface="Arial"/>
                <a:cs typeface="Arial"/>
              </a:rPr>
              <a:t>D</a:t>
            </a:r>
            <a:r>
              <a:rPr sz="800" b="1" dirty="0">
                <a:latin typeface="Arial"/>
                <a:cs typeface="Arial"/>
              </a:rPr>
              <a:t> S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K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Y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:</a:t>
            </a:r>
            <a:r>
              <a:rPr sz="800" b="1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200"/>
              </a:lnSpc>
              <a:spcBef>
                <a:spcPts val="5"/>
              </a:spcBef>
            </a:pPr>
            <a:r>
              <a:rPr sz="800" spc="-20" dirty="0">
                <a:latin typeface="Arial MT"/>
                <a:cs typeface="Arial MT"/>
              </a:rPr>
              <a:t>“Henry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loved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entertaining.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spoke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four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 </a:t>
            </a:r>
            <a:r>
              <a:rPr sz="800" spc="-30" dirty="0">
                <a:latin typeface="Arial MT"/>
                <a:cs typeface="Arial MT"/>
              </a:rPr>
              <a:t>languages;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English,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French,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Spanish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Latin.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keen </a:t>
            </a:r>
            <a:r>
              <a:rPr sz="800" spc="-50" dirty="0">
                <a:latin typeface="Arial MT"/>
                <a:cs typeface="Arial MT"/>
              </a:rPr>
              <a:t>sportsman.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enjoyed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hunting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jousting.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keen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poet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writing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music.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interesting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fact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about </a:t>
            </a:r>
            <a:r>
              <a:rPr sz="800" spc="-30" dirty="0">
                <a:latin typeface="Arial MT"/>
                <a:cs typeface="Arial MT"/>
              </a:rPr>
              <a:t>Henry </a:t>
            </a:r>
            <a:r>
              <a:rPr sz="800" spc="-35" dirty="0">
                <a:latin typeface="Arial MT"/>
                <a:cs typeface="Arial MT"/>
              </a:rPr>
              <a:t>VIII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employed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someone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wipe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bottom!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officially</a:t>
            </a:r>
            <a:r>
              <a:rPr sz="800" spc="-10" dirty="0">
                <a:latin typeface="Arial MT"/>
                <a:cs typeface="Arial MT"/>
              </a:rPr>
              <a:t> called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Groom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Stool.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85" dirty="0">
                <a:latin typeface="Arial MT"/>
                <a:cs typeface="Arial MT"/>
              </a:rPr>
              <a:t>much-</a:t>
            </a:r>
            <a:r>
              <a:rPr sz="800" dirty="0">
                <a:latin typeface="Arial MT"/>
                <a:cs typeface="Arial MT"/>
              </a:rPr>
              <a:t>prized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job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because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employee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spend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time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King!”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7076947" y="5665215"/>
            <a:ext cx="3093720" cy="1447165"/>
            <a:chOff x="7076947" y="5665215"/>
            <a:chExt cx="3093720" cy="1447165"/>
          </a:xfrm>
        </p:grpSpPr>
        <p:pic>
          <p:nvPicPr>
            <p:cNvPr id="43" name="object 4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76947" y="5665215"/>
              <a:ext cx="3093720" cy="144678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7175332" y="5745328"/>
              <a:ext cx="2898775" cy="1290955"/>
            </a:xfrm>
            <a:custGeom>
              <a:avLst/>
              <a:gdLst/>
              <a:ahLst/>
              <a:cxnLst/>
              <a:rect l="l" t="t" r="r" b="b"/>
              <a:pathLst>
                <a:path w="2898775" h="1290954">
                  <a:moveTo>
                    <a:pt x="1341095" y="0"/>
                  </a:moveTo>
                  <a:lnTo>
                    <a:pt x="1298660" y="336"/>
                  </a:lnTo>
                  <a:lnTo>
                    <a:pt x="1251038" y="3579"/>
                  </a:lnTo>
                  <a:lnTo>
                    <a:pt x="1196711" y="10372"/>
                  </a:lnTo>
                  <a:lnTo>
                    <a:pt x="1064492" y="33368"/>
                  </a:lnTo>
                  <a:lnTo>
                    <a:pt x="1000549" y="41010"/>
                  </a:lnTo>
                  <a:lnTo>
                    <a:pt x="941666" y="44940"/>
                  </a:lnTo>
                  <a:lnTo>
                    <a:pt x="887169" y="45814"/>
                  </a:lnTo>
                  <a:lnTo>
                    <a:pt x="836387" y="44287"/>
                  </a:lnTo>
                  <a:lnTo>
                    <a:pt x="788649" y="41013"/>
                  </a:lnTo>
                  <a:lnTo>
                    <a:pt x="743282" y="36647"/>
                  </a:lnTo>
                  <a:lnTo>
                    <a:pt x="656980" y="27259"/>
                  </a:lnTo>
                  <a:lnTo>
                    <a:pt x="614701" y="23547"/>
                  </a:lnTo>
                  <a:lnTo>
                    <a:pt x="572107" y="21362"/>
                  </a:lnTo>
                  <a:lnTo>
                    <a:pt x="482252" y="21548"/>
                  </a:lnTo>
                  <a:lnTo>
                    <a:pt x="439295" y="19703"/>
                  </a:lnTo>
                  <a:lnTo>
                    <a:pt x="398489" y="16490"/>
                  </a:lnTo>
                  <a:lnTo>
                    <a:pt x="318662" y="8620"/>
                  </a:lnTo>
                  <a:lnTo>
                    <a:pt x="277305" y="5294"/>
                  </a:lnTo>
                  <a:lnTo>
                    <a:pt x="233431" y="3261"/>
                  </a:lnTo>
                  <a:lnTo>
                    <a:pt x="185872" y="3186"/>
                  </a:lnTo>
                  <a:lnTo>
                    <a:pt x="133460" y="5734"/>
                  </a:lnTo>
                  <a:lnTo>
                    <a:pt x="75028" y="11570"/>
                  </a:lnTo>
                  <a:lnTo>
                    <a:pt x="9410" y="21360"/>
                  </a:lnTo>
                  <a:lnTo>
                    <a:pt x="12040" y="92607"/>
                  </a:lnTo>
                  <a:lnTo>
                    <a:pt x="11677" y="153309"/>
                  </a:lnTo>
                  <a:lnTo>
                    <a:pt x="9322" y="205906"/>
                  </a:lnTo>
                  <a:lnTo>
                    <a:pt x="2639" y="296560"/>
                  </a:lnTo>
                  <a:lnTo>
                    <a:pt x="314" y="339501"/>
                  </a:lnTo>
                  <a:lnTo>
                    <a:pt x="0" y="384107"/>
                  </a:lnTo>
                  <a:lnTo>
                    <a:pt x="2698" y="432820"/>
                  </a:lnTo>
                  <a:lnTo>
                    <a:pt x="9410" y="488084"/>
                  </a:lnTo>
                  <a:lnTo>
                    <a:pt x="16766" y="551255"/>
                  </a:lnTo>
                  <a:lnTo>
                    <a:pt x="19356" y="608122"/>
                  </a:lnTo>
                  <a:lnTo>
                    <a:pt x="18511" y="660031"/>
                  </a:lnTo>
                  <a:lnTo>
                    <a:pt x="15565" y="708327"/>
                  </a:lnTo>
                  <a:lnTo>
                    <a:pt x="11849" y="754356"/>
                  </a:lnTo>
                  <a:lnTo>
                    <a:pt x="8696" y="799465"/>
                  </a:lnTo>
                  <a:lnTo>
                    <a:pt x="7439" y="844998"/>
                  </a:lnTo>
                  <a:lnTo>
                    <a:pt x="9410" y="892302"/>
                  </a:lnTo>
                  <a:lnTo>
                    <a:pt x="11968" y="941491"/>
                  </a:lnTo>
                  <a:lnTo>
                    <a:pt x="12137" y="991381"/>
                  </a:lnTo>
                  <a:lnTo>
                    <a:pt x="10747" y="1041365"/>
                  </a:lnTo>
                  <a:lnTo>
                    <a:pt x="6603" y="1139195"/>
                  </a:lnTo>
                  <a:lnTo>
                    <a:pt x="5507" y="1185830"/>
                  </a:lnTo>
                  <a:lnTo>
                    <a:pt x="6166" y="1230139"/>
                  </a:lnTo>
                  <a:lnTo>
                    <a:pt x="9410" y="1271514"/>
                  </a:lnTo>
                  <a:lnTo>
                    <a:pt x="76513" y="1270399"/>
                  </a:lnTo>
                  <a:lnTo>
                    <a:pt x="139303" y="1271243"/>
                  </a:lnTo>
                  <a:lnTo>
                    <a:pt x="198131" y="1273404"/>
                  </a:lnTo>
                  <a:lnTo>
                    <a:pt x="305310" y="1279110"/>
                  </a:lnTo>
                  <a:lnTo>
                    <a:pt x="354362" y="1281372"/>
                  </a:lnTo>
                  <a:lnTo>
                    <a:pt x="400859" y="1282385"/>
                  </a:lnTo>
                  <a:lnTo>
                    <a:pt x="445151" y="1281508"/>
                  </a:lnTo>
                  <a:lnTo>
                    <a:pt x="487590" y="1278098"/>
                  </a:lnTo>
                  <a:lnTo>
                    <a:pt x="528527" y="1271514"/>
                  </a:lnTo>
                  <a:lnTo>
                    <a:pt x="565264" y="1266416"/>
                  </a:lnTo>
                  <a:lnTo>
                    <a:pt x="607666" y="1264619"/>
                  </a:lnTo>
                  <a:lnTo>
                    <a:pt x="654785" y="1265412"/>
                  </a:lnTo>
                  <a:lnTo>
                    <a:pt x="705667" y="1268081"/>
                  </a:lnTo>
                  <a:lnTo>
                    <a:pt x="759364" y="1271916"/>
                  </a:lnTo>
                  <a:lnTo>
                    <a:pt x="814924" y="1276202"/>
                  </a:lnTo>
                  <a:lnTo>
                    <a:pt x="871396" y="1280228"/>
                  </a:lnTo>
                  <a:lnTo>
                    <a:pt x="927830" y="1283280"/>
                  </a:lnTo>
                  <a:lnTo>
                    <a:pt x="983274" y="1284648"/>
                  </a:lnTo>
                  <a:lnTo>
                    <a:pt x="1036778" y="1283618"/>
                  </a:lnTo>
                  <a:lnTo>
                    <a:pt x="1087392" y="1279478"/>
                  </a:lnTo>
                  <a:lnTo>
                    <a:pt x="1180407" y="1263535"/>
                  </a:lnTo>
                  <a:lnTo>
                    <a:pt x="1229556" y="1259351"/>
                  </a:lnTo>
                  <a:lnTo>
                    <a:pt x="1280838" y="1258258"/>
                  </a:lnTo>
                  <a:lnTo>
                    <a:pt x="1333481" y="1259555"/>
                  </a:lnTo>
                  <a:lnTo>
                    <a:pt x="1386712" y="1262537"/>
                  </a:lnTo>
                  <a:lnTo>
                    <a:pt x="1439760" y="1266500"/>
                  </a:lnTo>
                  <a:lnTo>
                    <a:pt x="1491853" y="1270743"/>
                  </a:lnTo>
                  <a:lnTo>
                    <a:pt x="1542218" y="1274560"/>
                  </a:lnTo>
                  <a:lnTo>
                    <a:pt x="1590083" y="1277249"/>
                  </a:lnTo>
                  <a:lnTo>
                    <a:pt x="1634677" y="1278107"/>
                  </a:lnTo>
                  <a:lnTo>
                    <a:pt x="1675226" y="1276430"/>
                  </a:lnTo>
                  <a:lnTo>
                    <a:pt x="1710959" y="1271514"/>
                  </a:lnTo>
                  <a:lnTo>
                    <a:pt x="1749090" y="1265573"/>
                  </a:lnTo>
                  <a:lnTo>
                    <a:pt x="1791010" y="1262208"/>
                  </a:lnTo>
                  <a:lnTo>
                    <a:pt x="1836236" y="1260956"/>
                  </a:lnTo>
                  <a:lnTo>
                    <a:pt x="1884284" y="1261356"/>
                  </a:lnTo>
                  <a:lnTo>
                    <a:pt x="1934667" y="1262945"/>
                  </a:lnTo>
                  <a:lnTo>
                    <a:pt x="2094996" y="1270212"/>
                  </a:lnTo>
                  <a:lnTo>
                    <a:pt x="2149882" y="1271926"/>
                  </a:lnTo>
                  <a:lnTo>
                    <a:pt x="2204684" y="1272514"/>
                  </a:lnTo>
                  <a:lnTo>
                    <a:pt x="2304740" y="1270868"/>
                  </a:lnTo>
                  <a:lnTo>
                    <a:pt x="2351170" y="1271933"/>
                  </a:lnTo>
                  <a:lnTo>
                    <a:pt x="2398177" y="1274272"/>
                  </a:lnTo>
                  <a:lnTo>
                    <a:pt x="2445730" y="1277449"/>
                  </a:lnTo>
                  <a:lnTo>
                    <a:pt x="2542356" y="1284563"/>
                  </a:lnTo>
                  <a:lnTo>
                    <a:pt x="2591369" y="1287625"/>
                  </a:lnTo>
                  <a:lnTo>
                    <a:pt x="2640811" y="1289775"/>
                  </a:lnTo>
                  <a:lnTo>
                    <a:pt x="2690650" y="1290574"/>
                  </a:lnTo>
                  <a:lnTo>
                    <a:pt x="2740858" y="1289584"/>
                  </a:lnTo>
                  <a:lnTo>
                    <a:pt x="2791404" y="1286370"/>
                  </a:lnTo>
                  <a:lnTo>
                    <a:pt x="2842259" y="1280492"/>
                  </a:lnTo>
                  <a:lnTo>
                    <a:pt x="2893393" y="1271514"/>
                  </a:lnTo>
                  <a:lnTo>
                    <a:pt x="2888523" y="1228347"/>
                  </a:lnTo>
                  <a:lnTo>
                    <a:pt x="2886721" y="1179030"/>
                  </a:lnTo>
                  <a:lnTo>
                    <a:pt x="2887243" y="1125474"/>
                  </a:lnTo>
                  <a:lnTo>
                    <a:pt x="2889345" y="1069588"/>
                  </a:lnTo>
                  <a:lnTo>
                    <a:pt x="2895304" y="958466"/>
                  </a:lnTo>
                  <a:lnTo>
                    <a:pt x="2897673" y="907048"/>
                  </a:lnTo>
                  <a:lnTo>
                    <a:pt x="2898640" y="860940"/>
                  </a:lnTo>
                  <a:lnTo>
                    <a:pt x="2897462" y="822050"/>
                  </a:lnTo>
                  <a:lnTo>
                    <a:pt x="2888482" y="756924"/>
                  </a:lnTo>
                  <a:lnTo>
                    <a:pt x="2887362" y="713706"/>
                  </a:lnTo>
                  <a:lnTo>
                    <a:pt x="2888838" y="664841"/>
                  </a:lnTo>
                  <a:lnTo>
                    <a:pt x="2894805" y="559000"/>
                  </a:lnTo>
                  <a:lnTo>
                    <a:pt x="2896909" y="506440"/>
                  </a:lnTo>
                  <a:lnTo>
                    <a:pt x="2896837" y="457062"/>
                  </a:lnTo>
                  <a:lnTo>
                    <a:pt x="2893393" y="413075"/>
                  </a:lnTo>
                  <a:lnTo>
                    <a:pt x="2889685" y="370027"/>
                  </a:lnTo>
                  <a:lnTo>
                    <a:pt x="2888969" y="322817"/>
                  </a:lnTo>
                  <a:lnTo>
                    <a:pt x="2890280" y="272682"/>
                  </a:lnTo>
                  <a:lnTo>
                    <a:pt x="2895114" y="168575"/>
                  </a:lnTo>
                  <a:lnTo>
                    <a:pt x="2896703" y="117075"/>
                  </a:lnTo>
                  <a:lnTo>
                    <a:pt x="2896452" y="67592"/>
                  </a:lnTo>
                  <a:lnTo>
                    <a:pt x="2893393" y="21360"/>
                  </a:lnTo>
                  <a:lnTo>
                    <a:pt x="2853032" y="23264"/>
                  </a:lnTo>
                  <a:lnTo>
                    <a:pt x="2812944" y="23698"/>
                  </a:lnTo>
                  <a:lnTo>
                    <a:pt x="2772409" y="23025"/>
                  </a:lnTo>
                  <a:lnTo>
                    <a:pt x="2730705" y="21608"/>
                  </a:lnTo>
                  <a:lnTo>
                    <a:pt x="2640904" y="17994"/>
                  </a:lnTo>
                  <a:lnTo>
                    <a:pt x="2591363" y="16524"/>
                  </a:lnTo>
                  <a:lnTo>
                    <a:pt x="2537768" y="15763"/>
                  </a:lnTo>
                  <a:lnTo>
                    <a:pt x="2479396" y="16073"/>
                  </a:lnTo>
                  <a:lnTo>
                    <a:pt x="2415525" y="17817"/>
                  </a:lnTo>
                  <a:lnTo>
                    <a:pt x="2282639" y="24473"/>
                  </a:lnTo>
                  <a:lnTo>
                    <a:pt x="2227755" y="25708"/>
                  </a:lnTo>
                  <a:lnTo>
                    <a:pt x="2179084" y="25459"/>
                  </a:lnTo>
                  <a:lnTo>
                    <a:pt x="2134922" y="24119"/>
                  </a:lnTo>
                  <a:lnTo>
                    <a:pt x="2093569" y="22083"/>
                  </a:lnTo>
                  <a:lnTo>
                    <a:pt x="2012481" y="17492"/>
                  </a:lnTo>
                  <a:lnTo>
                    <a:pt x="1969344" y="15725"/>
                  </a:lnTo>
                  <a:lnTo>
                    <a:pt x="1922208" y="14834"/>
                  </a:lnTo>
                  <a:lnTo>
                    <a:pt x="1869374" y="15215"/>
                  </a:lnTo>
                  <a:lnTo>
                    <a:pt x="1809138" y="17259"/>
                  </a:lnTo>
                  <a:lnTo>
                    <a:pt x="1739800" y="21360"/>
                  </a:lnTo>
                  <a:lnTo>
                    <a:pt x="1675807" y="24554"/>
                  </a:lnTo>
                  <a:lnTo>
                    <a:pt x="1620276" y="24852"/>
                  </a:lnTo>
                  <a:lnTo>
                    <a:pt x="1571690" y="22899"/>
                  </a:lnTo>
                  <a:lnTo>
                    <a:pt x="1528533" y="19339"/>
                  </a:lnTo>
                  <a:lnTo>
                    <a:pt x="1489288" y="14816"/>
                  </a:lnTo>
                  <a:lnTo>
                    <a:pt x="1416467" y="5464"/>
                  </a:lnTo>
                  <a:lnTo>
                    <a:pt x="1379858" y="1924"/>
                  </a:lnTo>
                  <a:lnTo>
                    <a:pt x="1341095" y="0"/>
                  </a:lnTo>
                  <a:close/>
                </a:path>
              </a:pathLst>
            </a:custGeom>
            <a:solidFill>
              <a:srgbClr val="FFCC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7174710" y="5747191"/>
              <a:ext cx="2900045" cy="1296035"/>
            </a:xfrm>
            <a:custGeom>
              <a:avLst/>
              <a:gdLst/>
              <a:ahLst/>
              <a:cxnLst/>
              <a:rect l="l" t="t" r="r" b="b"/>
              <a:pathLst>
                <a:path w="2900045" h="1296034">
                  <a:moveTo>
                    <a:pt x="10032" y="19497"/>
                  </a:moveTo>
                  <a:lnTo>
                    <a:pt x="73050" y="12740"/>
                  </a:lnTo>
                  <a:lnTo>
                    <a:pt x="133106" y="8429"/>
                  </a:lnTo>
                  <a:lnTo>
                    <a:pt x="190360" y="6204"/>
                  </a:lnTo>
                  <a:lnTo>
                    <a:pt x="244976" y="5706"/>
                  </a:lnTo>
                  <a:lnTo>
                    <a:pt x="297115" y="6573"/>
                  </a:lnTo>
                  <a:lnTo>
                    <a:pt x="346939" y="8447"/>
                  </a:lnTo>
                  <a:lnTo>
                    <a:pt x="394610" y="10968"/>
                  </a:lnTo>
                  <a:lnTo>
                    <a:pt x="440291" y="13774"/>
                  </a:lnTo>
                  <a:lnTo>
                    <a:pt x="484143" y="16506"/>
                  </a:lnTo>
                  <a:lnTo>
                    <a:pt x="526329" y="18805"/>
                  </a:lnTo>
                  <a:lnTo>
                    <a:pt x="567011" y="20310"/>
                  </a:lnTo>
                  <a:lnTo>
                    <a:pt x="606350" y="20661"/>
                  </a:lnTo>
                  <a:lnTo>
                    <a:pt x="644508" y="19497"/>
                  </a:lnTo>
                  <a:lnTo>
                    <a:pt x="694459" y="18924"/>
                  </a:lnTo>
                  <a:lnTo>
                    <a:pt x="746036" y="21701"/>
                  </a:lnTo>
                  <a:lnTo>
                    <a:pt x="798551" y="26620"/>
                  </a:lnTo>
                  <a:lnTo>
                    <a:pt x="851319" y="32473"/>
                  </a:lnTo>
                  <a:lnTo>
                    <a:pt x="903653" y="38050"/>
                  </a:lnTo>
                  <a:lnTo>
                    <a:pt x="954867" y="42143"/>
                  </a:lnTo>
                  <a:lnTo>
                    <a:pt x="1004273" y="43543"/>
                  </a:lnTo>
                  <a:lnTo>
                    <a:pt x="1051186" y="41041"/>
                  </a:lnTo>
                  <a:lnTo>
                    <a:pt x="1094919" y="33429"/>
                  </a:lnTo>
                  <a:lnTo>
                    <a:pt x="1134785" y="19497"/>
                  </a:lnTo>
                  <a:lnTo>
                    <a:pt x="1167913" y="7940"/>
                  </a:lnTo>
                  <a:lnTo>
                    <a:pt x="1204267" y="1770"/>
                  </a:lnTo>
                  <a:lnTo>
                    <a:pt x="1243564" y="0"/>
                  </a:lnTo>
                  <a:lnTo>
                    <a:pt x="1285518" y="1645"/>
                  </a:lnTo>
                  <a:lnTo>
                    <a:pt x="1329846" y="5719"/>
                  </a:lnTo>
                  <a:lnTo>
                    <a:pt x="1376264" y="11238"/>
                  </a:lnTo>
                  <a:lnTo>
                    <a:pt x="1424487" y="17216"/>
                  </a:lnTo>
                  <a:lnTo>
                    <a:pt x="1474232" y="22668"/>
                  </a:lnTo>
                  <a:lnTo>
                    <a:pt x="1525214" y="26607"/>
                  </a:lnTo>
                  <a:lnTo>
                    <a:pt x="1577149" y="28049"/>
                  </a:lnTo>
                  <a:lnTo>
                    <a:pt x="1629753" y="26007"/>
                  </a:lnTo>
                  <a:lnTo>
                    <a:pt x="1682742" y="19497"/>
                  </a:lnTo>
                  <a:lnTo>
                    <a:pt x="1731635" y="13364"/>
                  </a:lnTo>
                  <a:lnTo>
                    <a:pt x="1780337" y="11181"/>
                  </a:lnTo>
                  <a:lnTo>
                    <a:pt x="1828896" y="12150"/>
                  </a:lnTo>
                  <a:lnTo>
                    <a:pt x="1877361" y="15472"/>
                  </a:lnTo>
                  <a:lnTo>
                    <a:pt x="1925780" y="20349"/>
                  </a:lnTo>
                  <a:lnTo>
                    <a:pt x="1974201" y="25982"/>
                  </a:lnTo>
                  <a:lnTo>
                    <a:pt x="2022671" y="31572"/>
                  </a:lnTo>
                  <a:lnTo>
                    <a:pt x="2071238" y="36321"/>
                  </a:lnTo>
                  <a:lnTo>
                    <a:pt x="2119952" y="39430"/>
                  </a:lnTo>
                  <a:lnTo>
                    <a:pt x="2168858" y="40101"/>
                  </a:lnTo>
                  <a:lnTo>
                    <a:pt x="2218006" y="37535"/>
                  </a:lnTo>
                  <a:lnTo>
                    <a:pt x="2267444" y="30933"/>
                  </a:lnTo>
                  <a:lnTo>
                    <a:pt x="2317219" y="19497"/>
                  </a:lnTo>
                  <a:lnTo>
                    <a:pt x="2370706" y="7533"/>
                  </a:lnTo>
                  <a:lnTo>
                    <a:pt x="2422969" y="1484"/>
                  </a:lnTo>
                  <a:lnTo>
                    <a:pt x="2474079" y="227"/>
                  </a:lnTo>
                  <a:lnTo>
                    <a:pt x="2524108" y="2642"/>
                  </a:lnTo>
                  <a:lnTo>
                    <a:pt x="2573128" y="7606"/>
                  </a:lnTo>
                  <a:lnTo>
                    <a:pt x="2621210" y="13998"/>
                  </a:lnTo>
                  <a:lnTo>
                    <a:pt x="2668425" y="20695"/>
                  </a:lnTo>
                  <a:lnTo>
                    <a:pt x="2714846" y="26575"/>
                  </a:lnTo>
                  <a:lnTo>
                    <a:pt x="2760544" y="30518"/>
                  </a:lnTo>
                  <a:lnTo>
                    <a:pt x="2805590" y="31400"/>
                  </a:lnTo>
                  <a:lnTo>
                    <a:pt x="2850057" y="28101"/>
                  </a:lnTo>
                  <a:lnTo>
                    <a:pt x="2894015" y="19497"/>
                  </a:lnTo>
                  <a:lnTo>
                    <a:pt x="2895010" y="61260"/>
                  </a:lnTo>
                  <a:lnTo>
                    <a:pt x="2895424" y="110655"/>
                  </a:lnTo>
                  <a:lnTo>
                    <a:pt x="2895405" y="165117"/>
                  </a:lnTo>
                  <a:lnTo>
                    <a:pt x="2895103" y="222083"/>
                  </a:lnTo>
                  <a:lnTo>
                    <a:pt x="2894664" y="278990"/>
                  </a:lnTo>
                  <a:lnTo>
                    <a:pt x="2894238" y="333273"/>
                  </a:lnTo>
                  <a:lnTo>
                    <a:pt x="2893972" y="382369"/>
                  </a:lnTo>
                  <a:lnTo>
                    <a:pt x="2894015" y="423714"/>
                  </a:lnTo>
                  <a:lnTo>
                    <a:pt x="2893056" y="461941"/>
                  </a:lnTo>
                  <a:lnTo>
                    <a:pt x="2890357" y="503241"/>
                  </a:lnTo>
                  <a:lnTo>
                    <a:pt x="2886925" y="547388"/>
                  </a:lnTo>
                  <a:lnTo>
                    <a:pt x="2883767" y="594156"/>
                  </a:lnTo>
                  <a:lnTo>
                    <a:pt x="2881890" y="643320"/>
                  </a:lnTo>
                  <a:lnTo>
                    <a:pt x="2882301" y="694654"/>
                  </a:lnTo>
                  <a:lnTo>
                    <a:pt x="2886007" y="747932"/>
                  </a:lnTo>
                  <a:lnTo>
                    <a:pt x="2894015" y="802928"/>
                  </a:lnTo>
                  <a:lnTo>
                    <a:pt x="2899420" y="847201"/>
                  </a:lnTo>
                  <a:lnTo>
                    <a:pt x="2899799" y="891019"/>
                  </a:lnTo>
                  <a:lnTo>
                    <a:pt x="2896588" y="934754"/>
                  </a:lnTo>
                  <a:lnTo>
                    <a:pt x="2891219" y="978775"/>
                  </a:lnTo>
                  <a:lnTo>
                    <a:pt x="2885128" y="1023452"/>
                  </a:lnTo>
                  <a:lnTo>
                    <a:pt x="2879747" y="1069157"/>
                  </a:lnTo>
                  <a:lnTo>
                    <a:pt x="2876511" y="1116259"/>
                  </a:lnTo>
                  <a:lnTo>
                    <a:pt x="2876855" y="1165128"/>
                  </a:lnTo>
                  <a:lnTo>
                    <a:pt x="2882211" y="1216136"/>
                  </a:lnTo>
                  <a:lnTo>
                    <a:pt x="2894015" y="1269651"/>
                  </a:lnTo>
                  <a:lnTo>
                    <a:pt x="2836364" y="1276059"/>
                  </a:lnTo>
                  <a:lnTo>
                    <a:pt x="2780005" y="1279965"/>
                  </a:lnTo>
                  <a:lnTo>
                    <a:pt x="2724988" y="1281762"/>
                  </a:lnTo>
                  <a:lnTo>
                    <a:pt x="2671363" y="1281839"/>
                  </a:lnTo>
                  <a:lnTo>
                    <a:pt x="2619179" y="1280588"/>
                  </a:lnTo>
                  <a:lnTo>
                    <a:pt x="2568485" y="1278400"/>
                  </a:lnTo>
                  <a:lnTo>
                    <a:pt x="2519332" y="1275664"/>
                  </a:lnTo>
                  <a:lnTo>
                    <a:pt x="2471769" y="1272773"/>
                  </a:lnTo>
                  <a:lnTo>
                    <a:pt x="2425846" y="1270116"/>
                  </a:lnTo>
                  <a:lnTo>
                    <a:pt x="2381611" y="1268084"/>
                  </a:lnTo>
                  <a:lnTo>
                    <a:pt x="2339116" y="1267069"/>
                  </a:lnTo>
                  <a:lnTo>
                    <a:pt x="2298408" y="1267461"/>
                  </a:lnTo>
                  <a:lnTo>
                    <a:pt x="2259539" y="1269651"/>
                  </a:lnTo>
                  <a:lnTo>
                    <a:pt x="2212861" y="1271371"/>
                  </a:lnTo>
                  <a:lnTo>
                    <a:pt x="2163049" y="1269617"/>
                  </a:lnTo>
                  <a:lnTo>
                    <a:pt x="2110938" y="1265433"/>
                  </a:lnTo>
                  <a:lnTo>
                    <a:pt x="2057364" y="1259861"/>
                  </a:lnTo>
                  <a:lnTo>
                    <a:pt x="2003163" y="1253946"/>
                  </a:lnTo>
                  <a:lnTo>
                    <a:pt x="1949170" y="1248730"/>
                  </a:lnTo>
                  <a:lnTo>
                    <a:pt x="1896220" y="1245256"/>
                  </a:lnTo>
                  <a:lnTo>
                    <a:pt x="1845151" y="1244568"/>
                  </a:lnTo>
                  <a:lnTo>
                    <a:pt x="1796798" y="1247709"/>
                  </a:lnTo>
                  <a:lnTo>
                    <a:pt x="1751996" y="1255722"/>
                  </a:lnTo>
                  <a:lnTo>
                    <a:pt x="1711582" y="1269651"/>
                  </a:lnTo>
                  <a:lnTo>
                    <a:pt x="1673851" y="1283733"/>
                  </a:lnTo>
                  <a:lnTo>
                    <a:pt x="1636124" y="1292145"/>
                  </a:lnTo>
                  <a:lnTo>
                    <a:pt x="1597769" y="1295837"/>
                  </a:lnTo>
                  <a:lnTo>
                    <a:pt x="1558153" y="1295761"/>
                  </a:lnTo>
                  <a:lnTo>
                    <a:pt x="1516644" y="1292869"/>
                  </a:lnTo>
                  <a:lnTo>
                    <a:pt x="1472611" y="1288112"/>
                  </a:lnTo>
                  <a:lnTo>
                    <a:pt x="1425422" y="1282441"/>
                  </a:lnTo>
                  <a:lnTo>
                    <a:pt x="1374444" y="1276809"/>
                  </a:lnTo>
                  <a:lnTo>
                    <a:pt x="1319047" y="1272165"/>
                  </a:lnTo>
                  <a:lnTo>
                    <a:pt x="1258598" y="1269462"/>
                  </a:lnTo>
                  <a:lnTo>
                    <a:pt x="1192465" y="1269651"/>
                  </a:lnTo>
                  <a:lnTo>
                    <a:pt x="1130741" y="1270311"/>
                  </a:lnTo>
                  <a:lnTo>
                    <a:pt x="1072183" y="1269069"/>
                  </a:lnTo>
                  <a:lnTo>
                    <a:pt x="1016455" y="1266459"/>
                  </a:lnTo>
                  <a:lnTo>
                    <a:pt x="963222" y="1263016"/>
                  </a:lnTo>
                  <a:lnTo>
                    <a:pt x="912148" y="1259274"/>
                  </a:lnTo>
                  <a:lnTo>
                    <a:pt x="862895" y="1255769"/>
                  </a:lnTo>
                  <a:lnTo>
                    <a:pt x="815129" y="1253036"/>
                  </a:lnTo>
                  <a:lnTo>
                    <a:pt x="768513" y="1251608"/>
                  </a:lnTo>
                  <a:lnTo>
                    <a:pt x="722711" y="1252021"/>
                  </a:lnTo>
                  <a:lnTo>
                    <a:pt x="677387" y="1254809"/>
                  </a:lnTo>
                  <a:lnTo>
                    <a:pt x="632205" y="1260508"/>
                  </a:lnTo>
                  <a:lnTo>
                    <a:pt x="586828" y="1269651"/>
                  </a:lnTo>
                  <a:lnTo>
                    <a:pt x="539590" y="1277705"/>
                  </a:lnTo>
                  <a:lnTo>
                    <a:pt x="489572" y="1280532"/>
                  </a:lnTo>
                  <a:lnTo>
                    <a:pt x="437562" y="1279260"/>
                  </a:lnTo>
                  <a:lnTo>
                    <a:pt x="384349" y="1275018"/>
                  </a:lnTo>
                  <a:lnTo>
                    <a:pt x="330724" y="1268935"/>
                  </a:lnTo>
                  <a:lnTo>
                    <a:pt x="277473" y="1262141"/>
                  </a:lnTo>
                  <a:lnTo>
                    <a:pt x="225387" y="1255764"/>
                  </a:lnTo>
                  <a:lnTo>
                    <a:pt x="175254" y="1250933"/>
                  </a:lnTo>
                  <a:lnTo>
                    <a:pt x="127863" y="1248778"/>
                  </a:lnTo>
                  <a:lnTo>
                    <a:pt x="84003" y="1250426"/>
                  </a:lnTo>
                  <a:lnTo>
                    <a:pt x="44463" y="1257008"/>
                  </a:lnTo>
                  <a:lnTo>
                    <a:pt x="10032" y="1269651"/>
                  </a:lnTo>
                  <a:lnTo>
                    <a:pt x="9803" y="1224934"/>
                  </a:lnTo>
                  <a:lnTo>
                    <a:pt x="11134" y="1178945"/>
                  </a:lnTo>
                  <a:lnTo>
                    <a:pt x="13278" y="1131938"/>
                  </a:lnTo>
                  <a:lnTo>
                    <a:pt x="15486" y="1084164"/>
                  </a:lnTo>
                  <a:lnTo>
                    <a:pt x="17013" y="1035876"/>
                  </a:lnTo>
                  <a:lnTo>
                    <a:pt x="17111" y="987324"/>
                  </a:lnTo>
                  <a:lnTo>
                    <a:pt x="15033" y="938761"/>
                  </a:lnTo>
                  <a:lnTo>
                    <a:pt x="10032" y="890438"/>
                  </a:lnTo>
                  <a:lnTo>
                    <a:pt x="6532" y="846773"/>
                  </a:lnTo>
                  <a:lnTo>
                    <a:pt x="7061" y="801416"/>
                  </a:lnTo>
                  <a:lnTo>
                    <a:pt x="10267" y="754513"/>
                  </a:lnTo>
                  <a:lnTo>
                    <a:pt x="14799" y="706208"/>
                  </a:lnTo>
                  <a:lnTo>
                    <a:pt x="19305" y="656646"/>
                  </a:lnTo>
                  <a:lnTo>
                    <a:pt x="22433" y="605971"/>
                  </a:lnTo>
                  <a:lnTo>
                    <a:pt x="22832" y="554328"/>
                  </a:lnTo>
                  <a:lnTo>
                    <a:pt x="19149" y="501862"/>
                  </a:lnTo>
                  <a:lnTo>
                    <a:pt x="10032" y="448717"/>
                  </a:lnTo>
                  <a:lnTo>
                    <a:pt x="1706" y="398064"/>
                  </a:lnTo>
                  <a:lnTo>
                    <a:pt x="0" y="351904"/>
                  </a:lnTo>
                  <a:lnTo>
                    <a:pt x="2967" y="308629"/>
                  </a:lnTo>
                  <a:lnTo>
                    <a:pt x="8665" y="266631"/>
                  </a:lnTo>
                  <a:lnTo>
                    <a:pt x="15147" y="224301"/>
                  </a:lnTo>
                  <a:lnTo>
                    <a:pt x="20470" y="180031"/>
                  </a:lnTo>
                  <a:lnTo>
                    <a:pt x="22688" y="132212"/>
                  </a:lnTo>
                  <a:lnTo>
                    <a:pt x="19857" y="79237"/>
                  </a:lnTo>
                  <a:lnTo>
                    <a:pt x="10032" y="19497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7261138" y="5797833"/>
            <a:ext cx="2721610" cy="116268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93775" marR="12700" indent="-963294">
              <a:lnSpc>
                <a:spcPct val="102499"/>
              </a:lnSpc>
              <a:spcBef>
                <a:spcPts val="75"/>
              </a:spcBef>
            </a:pP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140" dirty="0">
                <a:latin typeface="Arial"/>
                <a:cs typeface="Arial"/>
              </a:rPr>
              <a:t>  </a:t>
            </a:r>
            <a:r>
              <a:rPr sz="800" b="1" spc="-160" dirty="0">
                <a:latin typeface="Arial"/>
                <a:cs typeface="Arial"/>
              </a:rPr>
              <a:t>B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:</a:t>
            </a:r>
            <a:r>
              <a:rPr sz="800" b="1" spc="14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M</a:t>
            </a:r>
            <a:r>
              <a:rPr sz="800" b="1" spc="14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-25" dirty="0">
                <a:latin typeface="Arial"/>
                <a:cs typeface="Arial"/>
              </a:rPr>
              <a:t> T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145" dirty="0">
                <a:latin typeface="Arial"/>
                <a:cs typeface="Arial"/>
              </a:rPr>
              <a:t> 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Y</a:t>
            </a:r>
            <a:r>
              <a:rPr sz="800" b="1" dirty="0">
                <a:latin typeface="Arial"/>
                <a:cs typeface="Arial"/>
              </a:rPr>
              <a:t> W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G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200"/>
              </a:lnSpc>
              <a:spcBef>
                <a:spcPts val="5"/>
              </a:spcBef>
            </a:pPr>
            <a:r>
              <a:rPr sz="800" spc="-20" dirty="0">
                <a:latin typeface="Arial MT"/>
                <a:cs typeface="Arial MT"/>
              </a:rPr>
              <a:t>“Henry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anything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cards,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dice,</a:t>
            </a:r>
            <a:r>
              <a:rPr sz="800" spc="-10" dirty="0">
                <a:latin typeface="Arial MT"/>
                <a:cs typeface="Arial MT"/>
              </a:rPr>
              <a:t> tennis, </a:t>
            </a:r>
            <a:r>
              <a:rPr sz="800" spc="-30" dirty="0">
                <a:latin typeface="Arial MT"/>
                <a:cs typeface="Arial MT"/>
              </a:rPr>
              <a:t>wrestling</a:t>
            </a:r>
            <a:r>
              <a:rPr sz="800" dirty="0">
                <a:latin typeface="Arial MT"/>
                <a:cs typeface="Arial MT"/>
              </a:rPr>
              <a:t> or </a:t>
            </a:r>
            <a:r>
              <a:rPr sz="800" spc="-45" dirty="0">
                <a:latin typeface="Arial MT"/>
                <a:cs typeface="Arial MT"/>
              </a:rPr>
              <a:t>jousting.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sometimes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(and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lose)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equivalent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thousands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pounds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Henry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VIII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also loved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dress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smartest,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most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expensive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clothes.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fine </a:t>
            </a:r>
            <a:r>
              <a:rPr sz="800" spc="-50" dirty="0">
                <a:latin typeface="Arial MT"/>
                <a:cs typeface="Arial MT"/>
              </a:rPr>
              <a:t>shirts,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buttons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jewel-</a:t>
            </a:r>
            <a:r>
              <a:rPr sz="800" spc="-50" dirty="0">
                <a:latin typeface="Arial MT"/>
                <a:cs typeface="Arial MT"/>
              </a:rPr>
              <a:t>encrusted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jackets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cost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30" dirty="0">
                <a:latin typeface="Arial MT"/>
                <a:cs typeface="Arial MT"/>
              </a:rPr>
              <a:t> fortune.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legendary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parties,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10" dirty="0">
                <a:latin typeface="Arial MT"/>
                <a:cs typeface="Arial MT"/>
              </a:rPr>
              <a:t>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Henry’s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55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palaces.”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7" name="object 4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845043" y="3848608"/>
            <a:ext cx="2203704" cy="941832"/>
          </a:xfrm>
          <a:prstGeom prst="rect">
            <a:avLst/>
          </a:prstGeom>
        </p:spPr>
      </p:pic>
      <p:sp>
        <p:nvSpPr>
          <p:cNvPr id="48" name="object 48"/>
          <p:cNvSpPr txBox="1"/>
          <p:nvPr/>
        </p:nvSpPr>
        <p:spPr>
          <a:xfrm>
            <a:off x="4195522" y="2718542"/>
            <a:ext cx="3378200" cy="270256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777240">
              <a:lnSpc>
                <a:spcPct val="100000"/>
              </a:lnSpc>
              <a:spcBef>
                <a:spcPts val="730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princes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tower</a:t>
            </a:r>
            <a:endParaRPr sz="1400">
              <a:latin typeface="Trebuchet MS"/>
              <a:cs typeface="Trebuchet MS"/>
            </a:endParaRPr>
          </a:p>
          <a:p>
            <a:pPr marR="38100" algn="ctr">
              <a:lnSpc>
                <a:spcPct val="100000"/>
              </a:lnSpc>
              <a:spcBef>
                <a:spcPts val="360"/>
              </a:spcBef>
            </a:pPr>
            <a:r>
              <a:rPr sz="800" b="1" dirty="0">
                <a:latin typeface="Arial"/>
                <a:cs typeface="Arial"/>
              </a:rPr>
              <a:t>W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75" dirty="0">
                <a:latin typeface="Arial"/>
                <a:cs typeface="Arial"/>
              </a:rPr>
              <a:t> </a:t>
            </a:r>
            <a:r>
              <a:rPr sz="800" b="1" spc="50" dirty="0">
                <a:latin typeface="Arial"/>
                <a:cs typeface="Arial"/>
              </a:rPr>
              <a:t>w</a:t>
            </a:r>
            <a:r>
              <a:rPr sz="800" b="1" spc="-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47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47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c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s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?</a:t>
            </a:r>
            <a:endParaRPr sz="800">
              <a:latin typeface="Arial"/>
              <a:cs typeface="Arial"/>
            </a:endParaRPr>
          </a:p>
          <a:p>
            <a:pPr marL="12700" marR="13335">
              <a:lnSpc>
                <a:spcPts val="101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Edward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House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York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suddenly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April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1483.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12-</a:t>
            </a:r>
            <a:r>
              <a:rPr sz="800" dirty="0">
                <a:latin typeface="Arial MT"/>
                <a:cs typeface="Arial MT"/>
              </a:rPr>
              <a:t> year-old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son,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also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called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Edward,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travelled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London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crowned.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endParaRPr sz="800">
              <a:latin typeface="Arial MT"/>
              <a:cs typeface="Arial MT"/>
            </a:endParaRPr>
          </a:p>
          <a:p>
            <a:pPr marL="12700" marR="13335">
              <a:lnSpc>
                <a:spcPts val="98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brother,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9-year-old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Richard,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joined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hum.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summer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1483,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60" dirty="0">
                <a:latin typeface="Arial MT"/>
                <a:cs typeface="Arial MT"/>
              </a:rPr>
              <a:t>seen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playing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gardens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tower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London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while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Edward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prepared</a:t>
            </a:r>
            <a:endParaRPr sz="800">
              <a:latin typeface="Arial MT"/>
              <a:cs typeface="Arial MT"/>
            </a:endParaRPr>
          </a:p>
          <a:p>
            <a:pPr marL="12700" marR="13970">
              <a:lnSpc>
                <a:spcPts val="101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coronation.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Richard,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uncle,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asked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look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 Edward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until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own.</a:t>
            </a:r>
            <a:endParaRPr sz="800">
              <a:latin typeface="Arial MT"/>
              <a:cs typeface="Arial MT"/>
            </a:endParaRPr>
          </a:p>
          <a:p>
            <a:pPr marR="24765" algn="ctr">
              <a:lnSpc>
                <a:spcPct val="100000"/>
              </a:lnSpc>
              <a:spcBef>
                <a:spcPts val="459"/>
              </a:spcBef>
            </a:pPr>
            <a:r>
              <a:rPr sz="800" b="1" dirty="0">
                <a:latin typeface="Arial"/>
                <a:cs typeface="Arial"/>
              </a:rPr>
              <a:t>W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47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47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47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47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r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c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s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?</a:t>
            </a:r>
            <a:endParaRPr sz="800">
              <a:latin typeface="Arial"/>
              <a:cs typeface="Arial"/>
            </a:endParaRPr>
          </a:p>
          <a:p>
            <a:pPr marL="19050" marR="7620" algn="just">
              <a:lnSpc>
                <a:spcPts val="101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June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1483,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Uncle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Richard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announced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brother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dead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Edward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IV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 </a:t>
            </a:r>
            <a:r>
              <a:rPr sz="800" spc="-2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legally</a:t>
            </a:r>
            <a:r>
              <a:rPr sz="800" spc="-10" dirty="0">
                <a:latin typeface="Arial MT"/>
                <a:cs typeface="Arial MT"/>
              </a:rPr>
              <a:t> married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wife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princes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could</a:t>
            </a:r>
            <a:endParaRPr sz="800">
              <a:latin typeface="Arial MT"/>
              <a:cs typeface="Arial MT"/>
            </a:endParaRPr>
          </a:p>
          <a:p>
            <a:pPr marL="19050" marR="7620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not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crowned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ruler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England.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Two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weeks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later,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Richard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crowned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instead.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summer,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nephews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disappeared!</a:t>
            </a:r>
            <a:endParaRPr sz="800">
              <a:latin typeface="Arial MT"/>
              <a:cs typeface="Arial MT"/>
            </a:endParaRPr>
          </a:p>
          <a:p>
            <a:pPr marL="19050" algn="just">
              <a:lnSpc>
                <a:spcPct val="10000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Many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historians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believe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Richard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III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connected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disappearance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19050" marR="6350" algn="just">
              <a:lnSpc>
                <a:spcPct val="102499"/>
              </a:lnSpc>
              <a:spcBef>
                <a:spcPts val="25"/>
              </a:spcBef>
            </a:pP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princes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some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way.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Rumours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death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round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within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weeks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disappearance,</a:t>
            </a:r>
            <a:r>
              <a:rPr sz="800" spc="-10" dirty="0">
                <a:latin typeface="Arial MT"/>
                <a:cs typeface="Arial MT"/>
              </a:rPr>
              <a:t> but </a:t>
            </a:r>
            <a:r>
              <a:rPr sz="800" spc="-45" dirty="0">
                <a:latin typeface="Arial MT"/>
                <a:cs typeface="Arial MT"/>
              </a:rPr>
              <a:t>Richard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never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tried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prove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alive.</a:t>
            </a:r>
            <a:endParaRPr sz="800">
              <a:latin typeface="Arial MT"/>
              <a:cs typeface="Arial MT"/>
            </a:endParaRPr>
          </a:p>
          <a:p>
            <a:pPr marL="19050" marR="5080" algn="just">
              <a:lnSpc>
                <a:spcPct val="1036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Other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Historians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suggested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because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Elizabeth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Woodville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(the </a:t>
            </a:r>
            <a:r>
              <a:rPr sz="800" spc="-50" dirty="0">
                <a:latin typeface="Arial MT"/>
                <a:cs typeface="Arial MT"/>
              </a:rPr>
              <a:t>Princes’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mother)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 </a:t>
            </a:r>
            <a:r>
              <a:rPr sz="800" spc="-30" dirty="0">
                <a:latin typeface="Arial MT"/>
                <a:cs typeface="Arial MT"/>
              </a:rPr>
              <a:t>daughters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live 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Richard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three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years</a:t>
            </a:r>
            <a:r>
              <a:rPr sz="800" dirty="0">
                <a:latin typeface="Arial MT"/>
                <a:cs typeface="Arial MT"/>
              </a:rPr>
              <a:t> after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spc="-25" dirty="0">
                <a:latin typeface="Arial MT"/>
                <a:cs typeface="Arial MT"/>
              </a:rPr>
              <a:t>disappearance,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must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trusted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him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nothing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202056" y="5401593"/>
            <a:ext cx="68707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25" dirty="0">
                <a:latin typeface="Arial MT"/>
                <a:cs typeface="Arial MT"/>
              </a:rPr>
              <a:t>disappearance.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1146" y="465918"/>
            <a:ext cx="264731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dirty="0">
                <a:latin typeface="Verdana"/>
                <a:cs typeface="Verdana"/>
              </a:rPr>
              <a:t>TERRIBLE</a:t>
            </a:r>
            <a:r>
              <a:rPr sz="2200" b="0" spc="15" dirty="0">
                <a:latin typeface="Verdana"/>
                <a:cs typeface="Verdana"/>
              </a:rPr>
              <a:t> </a:t>
            </a:r>
            <a:r>
              <a:rPr sz="2200" b="0" spc="-70" dirty="0">
                <a:latin typeface="Verdana"/>
                <a:cs typeface="Verdana"/>
              </a:rPr>
              <a:t>TUDORS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41108" y="5118935"/>
          <a:ext cx="6918325" cy="1943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6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3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53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2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B9B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B9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Reformation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16</a:t>
                      </a:r>
                      <a:r>
                        <a:rPr sz="900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300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century</a:t>
                      </a:r>
                      <a:r>
                        <a:rPr sz="800" spc="1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movement</a:t>
                      </a:r>
                      <a:r>
                        <a:rPr sz="800" spc="1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away</a:t>
                      </a:r>
                      <a:r>
                        <a:rPr sz="800" spc="1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1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Catholic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church,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creating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Protestant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Church.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Execution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process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killing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beheading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enemy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convicted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criminal.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Catholic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Christian</a:t>
                      </a:r>
                      <a:r>
                        <a:rPr sz="800" spc="10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follows</a:t>
                      </a:r>
                      <a:r>
                        <a:rPr sz="800" spc="10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Catholic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Church,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believes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Pope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head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Armada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 fleet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warships.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Protestant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0645" algn="just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Christian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does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follow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Catholic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Church,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England,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wanted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head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church.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9400" marR="273050" indent="22225">
                        <a:lnSpc>
                          <a:spcPct val="105000"/>
                        </a:lnSpc>
                        <a:spcBef>
                          <a:spcPts val="780"/>
                        </a:spcBef>
                      </a:pPr>
                      <a:r>
                        <a:rPr sz="800" b="1" spc="-35" dirty="0">
                          <a:latin typeface="Arial"/>
                          <a:cs typeface="Arial"/>
                        </a:rPr>
                        <a:t>Religious</a:t>
                      </a:r>
                      <a:r>
                        <a:rPr sz="800" b="1" spc="5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65" dirty="0">
                          <a:latin typeface="Arial"/>
                          <a:cs typeface="Arial"/>
                        </a:rPr>
                        <a:t>Settlement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7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course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action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followed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Elizabeth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order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keep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peace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between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Catholics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 Protestants.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85" dirty="0">
                          <a:latin typeface="Arial"/>
                          <a:cs typeface="Arial"/>
                        </a:rPr>
                        <a:t>Counter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Reformation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reforming</a:t>
                      </a:r>
                      <a:r>
                        <a:rPr sz="800" spc="2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Church</a:t>
                      </a:r>
                      <a:r>
                        <a:rPr sz="800" spc="2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back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Catholic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faith.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Treason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064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4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crime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betraying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your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country,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especially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attempting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kill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your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monarch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government.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5500737" y="2429816"/>
            <a:ext cx="31813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10" dirty="0">
                <a:latin typeface="Trebuchet MS"/>
                <a:cs typeface="Trebuchet MS"/>
              </a:rPr>
              <a:t>Did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Mary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190" dirty="0">
                <a:latin typeface="Trebuchet MS"/>
                <a:cs typeface="Trebuchet MS"/>
              </a:rPr>
              <a:t>I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deserve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her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nickname</a:t>
            </a:r>
            <a:r>
              <a:rPr sz="1400" spc="-95" dirty="0">
                <a:latin typeface="Trebuchet MS"/>
                <a:cs typeface="Trebuchet MS"/>
              </a:rPr>
              <a:t> ‘bloody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Mary’?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61691" y="424924"/>
            <a:ext cx="3006725" cy="196342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with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Edward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25" dirty="0">
                <a:latin typeface="Trebuchet MS"/>
                <a:cs typeface="Trebuchet MS"/>
              </a:rPr>
              <a:t>vI?</a:t>
            </a:r>
            <a:endParaRPr sz="1400">
              <a:latin typeface="Trebuchet MS"/>
              <a:cs typeface="Trebuchet MS"/>
            </a:endParaRPr>
          </a:p>
          <a:p>
            <a:pPr marL="1449705" marR="5080" algn="just">
              <a:lnSpc>
                <a:spcPct val="104200"/>
              </a:lnSpc>
              <a:spcBef>
                <a:spcPts val="80"/>
              </a:spcBef>
            </a:pPr>
            <a:r>
              <a:rPr sz="800" dirty="0">
                <a:latin typeface="Arial MT"/>
                <a:cs typeface="Arial MT"/>
              </a:rPr>
              <a:t>Edward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became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spc="-20" dirty="0">
                <a:latin typeface="Arial MT"/>
                <a:cs typeface="Arial MT"/>
              </a:rPr>
              <a:t> Henry VIII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During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his</a:t>
            </a:r>
            <a:r>
              <a:rPr sz="800" spc="-10" dirty="0">
                <a:latin typeface="Arial MT"/>
                <a:cs typeface="Arial MT"/>
              </a:rPr>
              <a:t> reign,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made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Protestant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faith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8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fully</a:t>
            </a:r>
            <a:r>
              <a:rPr sz="800" spc="4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installed</a:t>
            </a:r>
            <a:r>
              <a:rPr sz="800" spc="4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9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England,</a:t>
            </a:r>
            <a:r>
              <a:rPr sz="800" dirty="0">
                <a:latin typeface="Arial MT"/>
                <a:cs typeface="Arial MT"/>
              </a:rPr>
              <a:t> creating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prayer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book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defeating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Catholic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plots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against him.</a:t>
            </a:r>
            <a:endParaRPr sz="800">
              <a:latin typeface="Arial MT"/>
              <a:cs typeface="Arial MT"/>
            </a:endParaRPr>
          </a:p>
          <a:p>
            <a:pPr marL="1449705" marR="5080" algn="just">
              <a:lnSpc>
                <a:spcPct val="106000"/>
              </a:lnSpc>
              <a:spcBef>
                <a:spcPts val="180"/>
              </a:spcBef>
            </a:pPr>
            <a:r>
              <a:rPr sz="800" spc="-20" dirty="0">
                <a:latin typeface="Arial MT"/>
                <a:cs typeface="Arial MT"/>
              </a:rPr>
              <a:t>Edward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 </a:t>
            </a:r>
            <a:r>
              <a:rPr sz="800" spc="-55" dirty="0">
                <a:latin typeface="Arial MT"/>
                <a:cs typeface="Arial MT"/>
              </a:rPr>
              <a:t>sick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50" dirty="0">
                <a:latin typeface="Arial MT"/>
                <a:cs typeface="Arial MT"/>
              </a:rPr>
              <a:t>Tuberculosis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recover</a:t>
            </a:r>
            <a:r>
              <a:rPr sz="800" dirty="0">
                <a:latin typeface="Arial MT"/>
                <a:cs typeface="Arial MT"/>
              </a:rPr>
              <a:t> from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cause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crisis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England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any</a:t>
            </a:r>
            <a:r>
              <a:rPr sz="800" dirty="0">
                <a:latin typeface="Arial MT"/>
                <a:cs typeface="Arial MT"/>
              </a:rPr>
              <a:t> children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could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directly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take over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throne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05875" y="724712"/>
            <a:ext cx="1453606" cy="161754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69092" y="724561"/>
            <a:ext cx="1568891" cy="1591246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6851767" y="427280"/>
            <a:ext cx="3183890" cy="190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74165">
              <a:lnSpc>
                <a:spcPts val="161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9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day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queen?</a:t>
            </a:r>
            <a:endParaRPr sz="1400">
              <a:latin typeface="Trebuchet MS"/>
              <a:cs typeface="Trebuchet MS"/>
            </a:endParaRPr>
          </a:p>
          <a:p>
            <a:pPr marL="12700" algn="just">
              <a:lnSpc>
                <a:spcPts val="890"/>
              </a:lnSpc>
            </a:pPr>
            <a:r>
              <a:rPr sz="800" spc="-35" dirty="0">
                <a:latin typeface="Arial MT"/>
                <a:cs typeface="Arial MT"/>
              </a:rPr>
              <a:t>Instead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choosing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sisters</a:t>
            </a:r>
            <a:endParaRPr sz="800">
              <a:latin typeface="Arial MT"/>
              <a:cs typeface="Arial MT"/>
            </a:endParaRPr>
          </a:p>
          <a:p>
            <a:pPr marL="12700" marR="1428115" algn="just">
              <a:lnSpc>
                <a:spcPct val="104200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rule,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Edward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chose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cousin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Lady </a:t>
            </a:r>
            <a:r>
              <a:rPr sz="800" dirty="0">
                <a:latin typeface="Arial MT"/>
                <a:cs typeface="Arial MT"/>
              </a:rPr>
              <a:t>Jane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Grey.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firm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Protestant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avoid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older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sister,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Mary, </a:t>
            </a:r>
            <a:r>
              <a:rPr sz="800" spc="-45" dirty="0">
                <a:latin typeface="Arial MT"/>
                <a:cs typeface="Arial MT"/>
              </a:rPr>
              <a:t>becoming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Catholic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queen.</a:t>
            </a:r>
            <a:endParaRPr sz="800">
              <a:latin typeface="Arial MT"/>
              <a:cs typeface="Arial MT"/>
            </a:endParaRPr>
          </a:p>
          <a:p>
            <a:pPr marL="12700" marR="1427480" algn="just">
              <a:lnSpc>
                <a:spcPct val="105700"/>
              </a:lnSpc>
              <a:spcBef>
                <a:spcPts val="185"/>
              </a:spcBef>
            </a:pPr>
            <a:r>
              <a:rPr sz="800" dirty="0">
                <a:latin typeface="Arial MT"/>
                <a:cs typeface="Arial MT"/>
              </a:rPr>
              <a:t>Mary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however,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accept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this.</a:t>
            </a:r>
            <a:r>
              <a:rPr sz="800" spc="-20" dirty="0">
                <a:latin typeface="Arial MT"/>
                <a:cs typeface="Arial MT"/>
              </a:rPr>
              <a:t> Henry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VIII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 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she</a:t>
            </a:r>
            <a:r>
              <a:rPr sz="800" spc="-20" dirty="0">
                <a:latin typeface="Arial MT"/>
                <a:cs typeface="Arial MT"/>
              </a:rPr>
              <a:t> should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next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monarch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Edward </a:t>
            </a:r>
            <a:r>
              <a:rPr sz="800" dirty="0">
                <a:latin typeface="Arial MT"/>
                <a:cs typeface="Arial MT"/>
              </a:rPr>
              <a:t>died.</a:t>
            </a:r>
            <a:r>
              <a:rPr sz="800" spc="4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rallied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spc="-40" dirty="0">
                <a:latin typeface="Arial MT"/>
                <a:cs typeface="Arial MT"/>
              </a:rPr>
              <a:t>Catholic</a:t>
            </a:r>
            <a:r>
              <a:rPr sz="800" dirty="0">
                <a:latin typeface="Arial MT"/>
                <a:cs typeface="Arial MT"/>
              </a:rPr>
              <a:t> supporters,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marched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London,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removed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Jane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throne.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executed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just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throne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79504" y="2690821"/>
            <a:ext cx="1423328" cy="2369621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4463229" y="2609586"/>
            <a:ext cx="2285365" cy="226885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676910">
              <a:lnSpc>
                <a:spcPct val="100000"/>
              </a:lnSpc>
              <a:spcBef>
                <a:spcPts val="380"/>
              </a:spcBef>
            </a:pPr>
            <a:r>
              <a:rPr sz="1000" b="1" spc="-65" dirty="0">
                <a:latin typeface="Arial"/>
                <a:cs typeface="Arial"/>
              </a:rPr>
              <a:t>No,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14" dirty="0">
                <a:latin typeface="Arial"/>
                <a:cs typeface="Arial"/>
              </a:rPr>
              <a:t>she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b="1" spc="-114" dirty="0">
                <a:latin typeface="Arial"/>
                <a:cs typeface="Arial"/>
              </a:rPr>
              <a:t>does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25" dirty="0">
                <a:latin typeface="Arial"/>
                <a:cs typeface="Arial"/>
              </a:rPr>
              <a:t>not</a:t>
            </a:r>
            <a:endParaRPr sz="1000">
              <a:latin typeface="Arial"/>
              <a:cs typeface="Arial"/>
            </a:endParaRPr>
          </a:p>
          <a:p>
            <a:pPr marL="178435" marR="61594" indent="-166370">
              <a:lnSpc>
                <a:spcPct val="102499"/>
              </a:lnSpc>
              <a:spcBef>
                <a:spcPts val="200"/>
              </a:spcBef>
              <a:buFont typeface="Wingdings"/>
              <a:buChar char="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Mary </a:t>
            </a:r>
            <a:r>
              <a:rPr sz="800" spc="-20" dirty="0">
                <a:latin typeface="Arial MT"/>
                <a:cs typeface="Arial MT"/>
              </a:rPr>
              <a:t>actually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forgave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lot 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people,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allowing 	</a:t>
            </a:r>
            <a:r>
              <a:rPr sz="800" dirty="0">
                <a:latin typeface="Arial MT"/>
                <a:cs typeface="Arial MT"/>
              </a:rPr>
              <a:t>800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Protestants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leave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country</a:t>
            </a:r>
            <a:endParaRPr sz="800">
              <a:latin typeface="Arial MT"/>
              <a:cs typeface="Arial MT"/>
            </a:endParaRPr>
          </a:p>
          <a:p>
            <a:pPr marL="179070" indent="-166370">
              <a:lnSpc>
                <a:spcPct val="100000"/>
              </a:lnSpc>
              <a:spcBef>
                <a:spcPts val="45"/>
              </a:spcBef>
              <a:buFont typeface="Wingdings"/>
              <a:buChar char=""/>
              <a:tabLst>
                <a:tab pos="179070" algn="l"/>
              </a:tabLst>
            </a:pPr>
            <a:r>
              <a:rPr sz="800" spc="-10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forgave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those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plotted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her.</a:t>
            </a:r>
            <a:endParaRPr sz="800">
              <a:latin typeface="Arial MT"/>
              <a:cs typeface="Arial MT"/>
            </a:endParaRPr>
          </a:p>
          <a:p>
            <a:pPr marL="179705" marR="5080">
              <a:lnSpc>
                <a:spcPct val="102499"/>
              </a:lnSpc>
              <a:spcBef>
                <a:spcPts val="25"/>
              </a:spcBef>
            </a:pPr>
            <a:r>
              <a:rPr sz="800" dirty="0">
                <a:latin typeface="Arial MT"/>
                <a:cs typeface="Arial MT"/>
              </a:rPr>
              <a:t>Wyatt’s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rebellion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aimed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see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removed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throne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go.</a:t>
            </a:r>
            <a:endParaRPr sz="800">
              <a:latin typeface="Arial MT"/>
              <a:cs typeface="Arial MT"/>
            </a:endParaRPr>
          </a:p>
          <a:p>
            <a:pPr marL="178435" marR="34290" indent="-166370">
              <a:lnSpc>
                <a:spcPct val="103699"/>
              </a:lnSpc>
              <a:spcBef>
                <a:spcPts val="15"/>
              </a:spcBef>
              <a:buFont typeface="Wingdings"/>
              <a:buChar char=""/>
              <a:tabLst>
                <a:tab pos="179705" algn="l"/>
              </a:tabLst>
            </a:pPr>
            <a:r>
              <a:rPr sz="800" spc="-10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bad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Phillip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30" dirty="0">
                <a:latin typeface="Arial MT"/>
                <a:cs typeface="Arial MT"/>
              </a:rPr>
              <a:t>Spain,</a:t>
            </a:r>
            <a:r>
              <a:rPr sz="800" spc="500" dirty="0">
                <a:latin typeface="Arial MT"/>
                <a:cs typeface="Arial MT"/>
              </a:rPr>
              <a:t> 	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burned,</a:t>
            </a:r>
            <a:r>
              <a:rPr sz="800" spc="-20" dirty="0">
                <a:latin typeface="Arial MT"/>
                <a:cs typeface="Arial MT"/>
              </a:rPr>
              <a:t> beheaded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buried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alive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30,000 	Protestants.</a:t>
            </a:r>
            <a:endParaRPr sz="800">
              <a:latin typeface="Arial MT"/>
              <a:cs typeface="Arial MT"/>
            </a:endParaRPr>
          </a:p>
          <a:p>
            <a:pPr marL="178435" marR="242570" indent="-166370">
              <a:lnSpc>
                <a:spcPct val="103699"/>
              </a:lnSpc>
              <a:spcBef>
                <a:spcPts val="10"/>
              </a:spcBef>
              <a:buFont typeface="Wingdings"/>
              <a:buChar char=""/>
              <a:tabLst>
                <a:tab pos="179705" algn="l"/>
              </a:tabLst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celebrations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became 	</a:t>
            </a:r>
            <a:r>
              <a:rPr sz="800" spc="-55" dirty="0">
                <a:latin typeface="Arial MT"/>
                <a:cs typeface="Arial MT"/>
              </a:rPr>
              <a:t>queen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keen</a:t>
            </a:r>
            <a:r>
              <a:rPr sz="800" dirty="0">
                <a:latin typeface="Arial MT"/>
                <a:cs typeface="Arial MT"/>
              </a:rPr>
              <a:t> for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Catholic</a:t>
            </a:r>
            <a:r>
              <a:rPr sz="800" dirty="0">
                <a:latin typeface="Arial MT"/>
                <a:cs typeface="Arial MT"/>
              </a:rPr>
              <a:t> 	faith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restored.</a:t>
            </a:r>
            <a:endParaRPr sz="800">
              <a:latin typeface="Arial MT"/>
              <a:cs typeface="Arial MT"/>
            </a:endParaRPr>
          </a:p>
          <a:p>
            <a:pPr marL="178435" marR="422909" indent="-166370">
              <a:lnSpc>
                <a:spcPct val="105000"/>
              </a:lnSpc>
              <a:buFont typeface="Wingdings"/>
              <a:buChar char=""/>
              <a:tabLst>
                <a:tab pos="179705" algn="l"/>
              </a:tabLst>
            </a:pPr>
            <a:r>
              <a:rPr sz="800" spc="-50" dirty="0">
                <a:latin typeface="Arial MT"/>
                <a:cs typeface="Arial MT"/>
              </a:rPr>
              <a:t>Most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45" dirty="0">
                <a:latin typeface="Arial MT"/>
                <a:cs typeface="Arial MT"/>
              </a:rPr>
              <a:t>England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unaware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	affected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Mary’s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killings.</a:t>
            </a:r>
            <a:endParaRPr sz="800">
              <a:latin typeface="Arial MT"/>
              <a:cs typeface="Arial MT"/>
            </a:endParaRPr>
          </a:p>
          <a:p>
            <a:pPr marL="178435" marR="499109" indent="-166370" algn="just">
              <a:lnSpc>
                <a:spcPts val="1010"/>
              </a:lnSpc>
              <a:spcBef>
                <a:spcPts val="15"/>
              </a:spcBef>
              <a:buFont typeface="Wingdings"/>
              <a:buChar char=""/>
              <a:tabLst>
                <a:tab pos="179705" algn="l"/>
              </a:tabLst>
            </a:pPr>
            <a:r>
              <a:rPr sz="800" spc="-100" dirty="0">
                <a:latin typeface="Arial MT"/>
                <a:cs typeface="Arial MT"/>
              </a:rPr>
              <a:t>She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persuaded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Protestants</a:t>
            </a:r>
            <a:r>
              <a:rPr sz="800" spc="500" dirty="0">
                <a:latin typeface="Arial MT"/>
                <a:cs typeface="Arial MT"/>
              </a:rPr>
              <a:t> 	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she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new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advisor: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Cardinal 	Pole.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03404" y="2616444"/>
            <a:ext cx="2757805" cy="111887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848994">
              <a:lnSpc>
                <a:spcPct val="100000"/>
              </a:lnSpc>
              <a:spcBef>
                <a:spcPts val="350"/>
              </a:spcBef>
            </a:pPr>
            <a:r>
              <a:rPr sz="1000" b="1" spc="-95" dirty="0">
                <a:latin typeface="Arial"/>
                <a:cs typeface="Arial"/>
              </a:rPr>
              <a:t>Yes,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14" dirty="0">
                <a:latin typeface="Arial"/>
                <a:cs typeface="Arial"/>
              </a:rPr>
              <a:t>she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20" dirty="0">
                <a:latin typeface="Arial"/>
                <a:cs typeface="Arial"/>
              </a:rPr>
              <a:t>does</a:t>
            </a:r>
            <a:endParaRPr sz="1000">
              <a:latin typeface="Arial"/>
              <a:cs typeface="Arial"/>
            </a:endParaRPr>
          </a:p>
          <a:p>
            <a:pPr marL="229235" marR="70485" indent="-166370">
              <a:lnSpc>
                <a:spcPct val="102499"/>
              </a:lnSpc>
              <a:spcBef>
                <a:spcPts val="175"/>
              </a:spcBef>
              <a:buFont typeface="Wingdings"/>
              <a:buChar char=""/>
              <a:tabLst>
                <a:tab pos="230504" algn="l"/>
              </a:tabLst>
            </a:pPr>
            <a:r>
              <a:rPr sz="800" dirty="0">
                <a:latin typeface="Arial MT"/>
                <a:cs typeface="Arial MT"/>
              </a:rPr>
              <a:t>Mary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keep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England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Catholic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country,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she</a:t>
            </a:r>
            <a:r>
              <a:rPr sz="800" spc="500" dirty="0">
                <a:latin typeface="Arial MT"/>
                <a:cs typeface="Arial MT"/>
              </a:rPr>
              <a:t> 	</a:t>
            </a:r>
            <a:r>
              <a:rPr sz="800" spc="-30" dirty="0">
                <a:latin typeface="Arial MT"/>
                <a:cs typeface="Arial MT"/>
              </a:rPr>
              <a:t>burned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death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285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protestants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years,</a:t>
            </a:r>
            <a:endParaRPr sz="800">
              <a:latin typeface="Arial MT"/>
              <a:cs typeface="Arial MT"/>
            </a:endParaRPr>
          </a:p>
          <a:p>
            <a:pPr marL="229235" marR="70485" indent="-166370">
              <a:lnSpc>
                <a:spcPct val="105000"/>
              </a:lnSpc>
              <a:buFont typeface="Wingdings"/>
              <a:buChar char=""/>
              <a:tabLst>
                <a:tab pos="230504" algn="l"/>
              </a:tabLst>
            </a:pPr>
            <a:r>
              <a:rPr sz="800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average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person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burned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death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five 	</a:t>
            </a:r>
            <a:r>
              <a:rPr sz="800" spc="-10" dirty="0">
                <a:latin typeface="Arial MT"/>
                <a:cs typeface="Arial MT"/>
              </a:rPr>
              <a:t>days.</a:t>
            </a:r>
            <a:endParaRPr sz="800">
              <a:latin typeface="Arial MT"/>
              <a:cs typeface="Arial MT"/>
            </a:endParaRPr>
          </a:p>
          <a:p>
            <a:pPr marL="229870" indent="-166370">
              <a:lnSpc>
                <a:spcPct val="100000"/>
              </a:lnSpc>
              <a:spcBef>
                <a:spcPts val="25"/>
              </a:spcBef>
              <a:buFont typeface="Wingdings"/>
              <a:buChar char=""/>
              <a:tabLst>
                <a:tab pos="229870" algn="l"/>
              </a:tabLst>
            </a:pPr>
            <a:r>
              <a:rPr sz="800" spc="-10" dirty="0">
                <a:latin typeface="Arial MT"/>
                <a:cs typeface="Arial MT"/>
              </a:rPr>
              <a:t>Mary’s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actions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similar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those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countries.</a:t>
            </a:r>
            <a:endParaRPr sz="800">
              <a:latin typeface="Arial MT"/>
              <a:cs typeface="Arial MT"/>
            </a:endParaRPr>
          </a:p>
          <a:p>
            <a:pPr marL="229235" marR="68580" indent="-166370">
              <a:lnSpc>
                <a:spcPct val="105000"/>
              </a:lnSpc>
              <a:buFont typeface="Wingdings"/>
              <a:buChar char=""/>
              <a:tabLst>
                <a:tab pos="230504" algn="l"/>
              </a:tabLst>
            </a:pPr>
            <a:r>
              <a:rPr sz="800" spc="-45" dirty="0">
                <a:latin typeface="Arial MT"/>
                <a:cs typeface="Arial MT"/>
              </a:rPr>
              <a:t>Executing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crime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common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16</a:t>
            </a:r>
            <a:r>
              <a:rPr sz="900" spc="-30" baseline="27777" dirty="0">
                <a:latin typeface="Arial MT"/>
                <a:cs typeface="Arial MT"/>
              </a:rPr>
              <a:t>th</a:t>
            </a:r>
            <a:r>
              <a:rPr sz="900" spc="750" baseline="27777" dirty="0">
                <a:latin typeface="Arial MT"/>
                <a:cs typeface="Arial MT"/>
              </a:rPr>
              <a:t> 	</a:t>
            </a:r>
            <a:r>
              <a:rPr sz="800" spc="-40" dirty="0">
                <a:latin typeface="Arial MT"/>
                <a:cs typeface="Arial MT"/>
              </a:rPr>
              <a:t>century,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punishment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stealing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hanging.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97816" y="1119176"/>
            <a:ext cx="19558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Catherine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90" dirty="0">
                <a:latin typeface="Trebuchet MS"/>
                <a:cs typeface="Trebuchet MS"/>
              </a:rPr>
              <a:t>Aragon?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09319" y="2609648"/>
            <a:ext cx="54546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5" dirty="0">
                <a:latin typeface="Trebuchet MS"/>
                <a:cs typeface="Trebuchet MS"/>
              </a:rPr>
              <a:t>matter?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69378" y="2867209"/>
            <a:ext cx="2618105" cy="2212340"/>
            <a:chOff x="669378" y="2867209"/>
            <a:chExt cx="2618105" cy="2212340"/>
          </a:xfrm>
        </p:grpSpPr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1399" y="2867209"/>
              <a:ext cx="1505648" cy="221181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78903" y="3538994"/>
              <a:ext cx="1602105" cy="1521460"/>
            </a:xfrm>
            <a:custGeom>
              <a:avLst/>
              <a:gdLst/>
              <a:ahLst/>
              <a:cxnLst/>
              <a:rect l="l" t="t" r="r" b="b"/>
              <a:pathLst>
                <a:path w="1602105" h="1521460">
                  <a:moveTo>
                    <a:pt x="869670" y="356524"/>
                  </a:moveTo>
                  <a:lnTo>
                    <a:pt x="173937" y="356524"/>
                  </a:lnTo>
                  <a:lnTo>
                    <a:pt x="127697" y="362736"/>
                  </a:lnTo>
                  <a:lnTo>
                    <a:pt x="86147" y="380265"/>
                  </a:lnTo>
                  <a:lnTo>
                    <a:pt x="50945" y="407455"/>
                  </a:lnTo>
                  <a:lnTo>
                    <a:pt x="23747" y="442647"/>
                  </a:lnTo>
                  <a:lnTo>
                    <a:pt x="6213" y="484185"/>
                  </a:lnTo>
                  <a:lnTo>
                    <a:pt x="0" y="530411"/>
                  </a:lnTo>
                  <a:lnTo>
                    <a:pt x="0" y="1347562"/>
                  </a:lnTo>
                  <a:lnTo>
                    <a:pt x="6213" y="1393788"/>
                  </a:lnTo>
                  <a:lnTo>
                    <a:pt x="23747" y="1435326"/>
                  </a:lnTo>
                  <a:lnTo>
                    <a:pt x="50945" y="1470519"/>
                  </a:lnTo>
                  <a:lnTo>
                    <a:pt x="86147" y="1497709"/>
                  </a:lnTo>
                  <a:lnTo>
                    <a:pt x="127697" y="1515238"/>
                  </a:lnTo>
                  <a:lnTo>
                    <a:pt x="173937" y="1521449"/>
                  </a:lnTo>
                  <a:lnTo>
                    <a:pt x="869668" y="1521449"/>
                  </a:lnTo>
                  <a:lnTo>
                    <a:pt x="915907" y="1515238"/>
                  </a:lnTo>
                  <a:lnTo>
                    <a:pt x="957457" y="1497709"/>
                  </a:lnTo>
                  <a:lnTo>
                    <a:pt x="992660" y="1470519"/>
                  </a:lnTo>
                  <a:lnTo>
                    <a:pt x="1019858" y="1435326"/>
                  </a:lnTo>
                  <a:lnTo>
                    <a:pt x="1037392" y="1393788"/>
                  </a:lnTo>
                  <a:lnTo>
                    <a:pt x="1043606" y="1347562"/>
                  </a:lnTo>
                  <a:lnTo>
                    <a:pt x="1043606" y="841909"/>
                  </a:lnTo>
                  <a:lnTo>
                    <a:pt x="1236784" y="550679"/>
                  </a:lnTo>
                  <a:lnTo>
                    <a:pt x="1043606" y="550679"/>
                  </a:lnTo>
                  <a:lnTo>
                    <a:pt x="1043606" y="530411"/>
                  </a:lnTo>
                  <a:lnTo>
                    <a:pt x="1037392" y="484185"/>
                  </a:lnTo>
                  <a:lnTo>
                    <a:pt x="1019858" y="442647"/>
                  </a:lnTo>
                  <a:lnTo>
                    <a:pt x="992660" y="407455"/>
                  </a:lnTo>
                  <a:lnTo>
                    <a:pt x="957457" y="380265"/>
                  </a:lnTo>
                  <a:lnTo>
                    <a:pt x="915907" y="362736"/>
                  </a:lnTo>
                  <a:lnTo>
                    <a:pt x="869670" y="356524"/>
                  </a:lnTo>
                  <a:close/>
                </a:path>
                <a:path w="1602105" h="1521460">
                  <a:moveTo>
                    <a:pt x="1602060" y="0"/>
                  </a:moveTo>
                  <a:lnTo>
                    <a:pt x="1043606" y="550679"/>
                  </a:lnTo>
                  <a:lnTo>
                    <a:pt x="1236784" y="550679"/>
                  </a:lnTo>
                  <a:lnTo>
                    <a:pt x="16020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8903" y="3538994"/>
              <a:ext cx="1602105" cy="1521460"/>
            </a:xfrm>
            <a:custGeom>
              <a:avLst/>
              <a:gdLst/>
              <a:ahLst/>
              <a:cxnLst/>
              <a:rect l="l" t="t" r="r" b="b"/>
              <a:pathLst>
                <a:path w="1602105" h="1521460">
                  <a:moveTo>
                    <a:pt x="0" y="530411"/>
                  </a:moveTo>
                  <a:lnTo>
                    <a:pt x="6213" y="484185"/>
                  </a:lnTo>
                  <a:lnTo>
                    <a:pt x="23747" y="442647"/>
                  </a:lnTo>
                  <a:lnTo>
                    <a:pt x="50945" y="407455"/>
                  </a:lnTo>
                  <a:lnTo>
                    <a:pt x="86147" y="380265"/>
                  </a:lnTo>
                  <a:lnTo>
                    <a:pt x="127697" y="362736"/>
                  </a:lnTo>
                  <a:lnTo>
                    <a:pt x="173937" y="356524"/>
                  </a:lnTo>
                  <a:lnTo>
                    <a:pt x="608769" y="356524"/>
                  </a:lnTo>
                  <a:lnTo>
                    <a:pt x="869671" y="356524"/>
                  </a:lnTo>
                  <a:lnTo>
                    <a:pt x="915907" y="362736"/>
                  </a:lnTo>
                  <a:lnTo>
                    <a:pt x="957457" y="380265"/>
                  </a:lnTo>
                  <a:lnTo>
                    <a:pt x="992660" y="407455"/>
                  </a:lnTo>
                  <a:lnTo>
                    <a:pt x="1019858" y="442647"/>
                  </a:lnTo>
                  <a:lnTo>
                    <a:pt x="1037392" y="484185"/>
                  </a:lnTo>
                  <a:lnTo>
                    <a:pt x="1043605" y="530411"/>
                  </a:lnTo>
                  <a:lnTo>
                    <a:pt x="1043605" y="550679"/>
                  </a:lnTo>
                  <a:lnTo>
                    <a:pt x="1602060" y="0"/>
                  </a:lnTo>
                  <a:lnTo>
                    <a:pt x="1043605" y="841910"/>
                  </a:lnTo>
                  <a:lnTo>
                    <a:pt x="1043605" y="1347562"/>
                  </a:lnTo>
                  <a:lnTo>
                    <a:pt x="1037392" y="1393788"/>
                  </a:lnTo>
                  <a:lnTo>
                    <a:pt x="1019858" y="1435326"/>
                  </a:lnTo>
                  <a:lnTo>
                    <a:pt x="992660" y="1470518"/>
                  </a:lnTo>
                  <a:lnTo>
                    <a:pt x="957457" y="1497708"/>
                  </a:lnTo>
                  <a:lnTo>
                    <a:pt x="915907" y="1515237"/>
                  </a:lnTo>
                  <a:lnTo>
                    <a:pt x="869668" y="1521449"/>
                  </a:lnTo>
                  <a:lnTo>
                    <a:pt x="608769" y="1521449"/>
                  </a:lnTo>
                  <a:lnTo>
                    <a:pt x="173937" y="1521449"/>
                  </a:lnTo>
                  <a:lnTo>
                    <a:pt x="127697" y="1515237"/>
                  </a:lnTo>
                  <a:lnTo>
                    <a:pt x="86147" y="1497708"/>
                  </a:lnTo>
                  <a:lnTo>
                    <a:pt x="50945" y="1470518"/>
                  </a:lnTo>
                  <a:lnTo>
                    <a:pt x="23747" y="1435326"/>
                  </a:lnTo>
                  <a:lnTo>
                    <a:pt x="6213" y="1393788"/>
                  </a:lnTo>
                  <a:lnTo>
                    <a:pt x="0" y="1347562"/>
                  </a:lnTo>
                  <a:lnTo>
                    <a:pt x="0" y="841910"/>
                  </a:lnTo>
                  <a:lnTo>
                    <a:pt x="0" y="550679"/>
                  </a:lnTo>
                  <a:lnTo>
                    <a:pt x="0" y="530411"/>
                  </a:lnTo>
                  <a:close/>
                </a:path>
              </a:pathLst>
            </a:custGeom>
            <a:ln w="185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19095" y="3883654"/>
            <a:ext cx="761365" cy="1168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marR="109855" indent="69215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I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married </a:t>
            </a:r>
            <a:r>
              <a:rPr sz="800" spc="-35" dirty="0">
                <a:latin typeface="Arial MT"/>
                <a:cs typeface="Arial MT"/>
              </a:rPr>
              <a:t>Catherine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12700" marR="5080" indent="635" algn="ctr">
              <a:lnSpc>
                <a:spcPts val="1010"/>
              </a:lnSpc>
              <a:spcBef>
                <a:spcPts val="15"/>
              </a:spcBef>
            </a:pPr>
            <a:r>
              <a:rPr sz="800" spc="-20" dirty="0">
                <a:latin typeface="Arial MT"/>
                <a:cs typeface="Arial MT"/>
              </a:rPr>
              <a:t>Aragon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1509, but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time,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ts val="980"/>
              </a:lnSpc>
              <a:spcBef>
                <a:spcPts val="20"/>
              </a:spcBef>
            </a:pP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only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gave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me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baby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girl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–</a:t>
            </a:r>
            <a:endParaRPr sz="800">
              <a:latin typeface="Arial MT"/>
              <a:cs typeface="Arial MT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Mary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</a:t>
            </a:r>
            <a:endParaRPr sz="800">
              <a:latin typeface="Arial MT"/>
              <a:cs typeface="Arial MT"/>
            </a:endParaRPr>
          </a:p>
          <a:p>
            <a:pPr marL="29845" marR="21590" indent="635" algn="ctr">
              <a:lnSpc>
                <a:spcPct val="102499"/>
              </a:lnSpc>
              <a:spcBef>
                <a:spcPts val="25"/>
              </a:spcBef>
            </a:pPr>
            <a:r>
              <a:rPr sz="800" spc="-40" dirty="0">
                <a:latin typeface="Arial MT"/>
                <a:cs typeface="Arial MT"/>
              </a:rPr>
              <a:t>need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carry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line.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690367" y="2653172"/>
            <a:ext cx="1571625" cy="1030605"/>
            <a:chOff x="690367" y="2653172"/>
            <a:chExt cx="1571625" cy="1030605"/>
          </a:xfrm>
        </p:grpSpPr>
        <p:sp>
          <p:nvSpPr>
            <p:cNvPr id="22" name="object 22"/>
            <p:cNvSpPr/>
            <p:nvPr/>
          </p:nvSpPr>
          <p:spPr>
            <a:xfrm>
              <a:off x="699892" y="2662697"/>
              <a:ext cx="1552575" cy="1011555"/>
            </a:xfrm>
            <a:custGeom>
              <a:avLst/>
              <a:gdLst/>
              <a:ahLst/>
              <a:cxnLst/>
              <a:rect l="l" t="t" r="r" b="b"/>
              <a:pathLst>
                <a:path w="1552575" h="1011554">
                  <a:moveTo>
                    <a:pt x="1260954" y="0"/>
                  </a:moveTo>
                  <a:lnTo>
                    <a:pt x="168553" y="0"/>
                  </a:lnTo>
                  <a:lnTo>
                    <a:pt x="123745" y="6019"/>
                  </a:lnTo>
                  <a:lnTo>
                    <a:pt x="83481" y="23005"/>
                  </a:lnTo>
                  <a:lnTo>
                    <a:pt x="49368" y="49353"/>
                  </a:lnTo>
                  <a:lnTo>
                    <a:pt x="23012" y="83457"/>
                  </a:lnTo>
                  <a:lnTo>
                    <a:pt x="6020" y="123709"/>
                  </a:lnTo>
                  <a:lnTo>
                    <a:pt x="0" y="168504"/>
                  </a:lnTo>
                  <a:lnTo>
                    <a:pt x="0" y="842502"/>
                  </a:lnTo>
                  <a:lnTo>
                    <a:pt x="6020" y="887295"/>
                  </a:lnTo>
                  <a:lnTo>
                    <a:pt x="23012" y="927547"/>
                  </a:lnTo>
                  <a:lnTo>
                    <a:pt x="49368" y="961650"/>
                  </a:lnTo>
                  <a:lnTo>
                    <a:pt x="83481" y="987998"/>
                  </a:lnTo>
                  <a:lnTo>
                    <a:pt x="123745" y="1004984"/>
                  </a:lnTo>
                  <a:lnTo>
                    <a:pt x="168553" y="1011003"/>
                  </a:lnTo>
                  <a:lnTo>
                    <a:pt x="1260954" y="1011003"/>
                  </a:lnTo>
                  <a:lnTo>
                    <a:pt x="1305762" y="1004984"/>
                  </a:lnTo>
                  <a:lnTo>
                    <a:pt x="1346026" y="987998"/>
                  </a:lnTo>
                  <a:lnTo>
                    <a:pt x="1380139" y="961650"/>
                  </a:lnTo>
                  <a:lnTo>
                    <a:pt x="1406495" y="927547"/>
                  </a:lnTo>
                  <a:lnTo>
                    <a:pt x="1423486" y="887295"/>
                  </a:lnTo>
                  <a:lnTo>
                    <a:pt x="1429507" y="842502"/>
                  </a:lnTo>
                  <a:lnTo>
                    <a:pt x="1552230" y="737033"/>
                  </a:lnTo>
                  <a:lnTo>
                    <a:pt x="1429507" y="589752"/>
                  </a:lnTo>
                  <a:lnTo>
                    <a:pt x="1429507" y="168504"/>
                  </a:lnTo>
                  <a:lnTo>
                    <a:pt x="1423486" y="123709"/>
                  </a:lnTo>
                  <a:lnTo>
                    <a:pt x="1406495" y="83457"/>
                  </a:lnTo>
                  <a:lnTo>
                    <a:pt x="1380139" y="49353"/>
                  </a:lnTo>
                  <a:lnTo>
                    <a:pt x="1346026" y="23005"/>
                  </a:lnTo>
                  <a:lnTo>
                    <a:pt x="1305762" y="6019"/>
                  </a:lnTo>
                  <a:lnTo>
                    <a:pt x="12609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99892" y="2662697"/>
              <a:ext cx="1552575" cy="1011555"/>
            </a:xfrm>
            <a:custGeom>
              <a:avLst/>
              <a:gdLst/>
              <a:ahLst/>
              <a:cxnLst/>
              <a:rect l="l" t="t" r="r" b="b"/>
              <a:pathLst>
                <a:path w="1552575" h="1011554">
                  <a:moveTo>
                    <a:pt x="0" y="168504"/>
                  </a:moveTo>
                  <a:lnTo>
                    <a:pt x="6020" y="123709"/>
                  </a:lnTo>
                  <a:lnTo>
                    <a:pt x="23012" y="83456"/>
                  </a:lnTo>
                  <a:lnTo>
                    <a:pt x="49368" y="49353"/>
                  </a:lnTo>
                  <a:lnTo>
                    <a:pt x="83481" y="23005"/>
                  </a:lnTo>
                  <a:lnTo>
                    <a:pt x="123745" y="6019"/>
                  </a:lnTo>
                  <a:lnTo>
                    <a:pt x="168553" y="0"/>
                  </a:lnTo>
                  <a:lnTo>
                    <a:pt x="833879" y="0"/>
                  </a:lnTo>
                  <a:lnTo>
                    <a:pt x="1191256" y="0"/>
                  </a:lnTo>
                  <a:lnTo>
                    <a:pt x="1260954" y="0"/>
                  </a:lnTo>
                  <a:lnTo>
                    <a:pt x="1305762" y="6019"/>
                  </a:lnTo>
                  <a:lnTo>
                    <a:pt x="1346026" y="23005"/>
                  </a:lnTo>
                  <a:lnTo>
                    <a:pt x="1380139" y="49353"/>
                  </a:lnTo>
                  <a:lnTo>
                    <a:pt x="1406494" y="83456"/>
                  </a:lnTo>
                  <a:lnTo>
                    <a:pt x="1423486" y="123709"/>
                  </a:lnTo>
                  <a:lnTo>
                    <a:pt x="1429507" y="168504"/>
                  </a:lnTo>
                  <a:lnTo>
                    <a:pt x="1429507" y="589752"/>
                  </a:lnTo>
                  <a:lnTo>
                    <a:pt x="1552229" y="737032"/>
                  </a:lnTo>
                  <a:lnTo>
                    <a:pt x="1429507" y="842503"/>
                  </a:lnTo>
                  <a:lnTo>
                    <a:pt x="1423486" y="887295"/>
                  </a:lnTo>
                  <a:lnTo>
                    <a:pt x="1406494" y="927547"/>
                  </a:lnTo>
                  <a:lnTo>
                    <a:pt x="1380139" y="961650"/>
                  </a:lnTo>
                  <a:lnTo>
                    <a:pt x="1346026" y="987998"/>
                  </a:lnTo>
                  <a:lnTo>
                    <a:pt x="1305762" y="1004984"/>
                  </a:lnTo>
                  <a:lnTo>
                    <a:pt x="1260954" y="1011004"/>
                  </a:lnTo>
                  <a:lnTo>
                    <a:pt x="1191256" y="1011004"/>
                  </a:lnTo>
                  <a:lnTo>
                    <a:pt x="833879" y="1011004"/>
                  </a:lnTo>
                  <a:lnTo>
                    <a:pt x="168553" y="1011004"/>
                  </a:lnTo>
                  <a:lnTo>
                    <a:pt x="123745" y="1004984"/>
                  </a:lnTo>
                  <a:lnTo>
                    <a:pt x="83481" y="987998"/>
                  </a:lnTo>
                  <a:lnTo>
                    <a:pt x="49368" y="961650"/>
                  </a:lnTo>
                  <a:lnTo>
                    <a:pt x="23012" y="927547"/>
                  </a:lnTo>
                  <a:lnTo>
                    <a:pt x="6020" y="887295"/>
                  </a:lnTo>
                  <a:lnTo>
                    <a:pt x="0" y="842500"/>
                  </a:lnTo>
                  <a:lnTo>
                    <a:pt x="0" y="589752"/>
                  </a:lnTo>
                  <a:lnTo>
                    <a:pt x="0" y="168504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848193" y="2637022"/>
            <a:ext cx="1131570" cy="1043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635" algn="ctr">
              <a:lnSpc>
                <a:spcPct val="1042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I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woman,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Anne </a:t>
            </a:r>
            <a:r>
              <a:rPr sz="800" spc="-55" dirty="0">
                <a:latin typeface="Arial MT"/>
                <a:cs typeface="Arial MT"/>
              </a:rPr>
              <a:t>Boleyn,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madly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20" dirty="0">
                <a:latin typeface="Arial MT"/>
                <a:cs typeface="Arial MT"/>
              </a:rPr>
              <a:t> love</a:t>
            </a:r>
            <a:r>
              <a:rPr sz="800" spc="-25" dirty="0">
                <a:latin typeface="Arial MT"/>
                <a:cs typeface="Arial MT"/>
              </a:rPr>
              <a:t> with.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marry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together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properly,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</a:t>
            </a:r>
            <a:r>
              <a:rPr sz="800" spc="-10" dirty="0">
                <a:latin typeface="Arial MT"/>
                <a:cs typeface="Arial MT"/>
              </a:rPr>
              <a:t> that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can</a:t>
            </a:r>
            <a:r>
              <a:rPr sz="800" dirty="0">
                <a:latin typeface="Arial MT"/>
                <a:cs typeface="Arial MT"/>
              </a:rPr>
              <a:t> give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than </a:t>
            </a:r>
            <a:r>
              <a:rPr sz="800" spc="-10" dirty="0">
                <a:latin typeface="Arial MT"/>
                <a:cs typeface="Arial MT"/>
              </a:rPr>
              <a:t>anything.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748089" y="3740530"/>
            <a:ext cx="1612265" cy="1350645"/>
            <a:chOff x="2748089" y="3740530"/>
            <a:chExt cx="1612265" cy="1350645"/>
          </a:xfrm>
        </p:grpSpPr>
        <p:sp>
          <p:nvSpPr>
            <p:cNvPr id="26" name="object 26"/>
            <p:cNvSpPr/>
            <p:nvPr/>
          </p:nvSpPr>
          <p:spPr>
            <a:xfrm>
              <a:off x="2757614" y="3750056"/>
              <a:ext cx="1593215" cy="1331595"/>
            </a:xfrm>
            <a:custGeom>
              <a:avLst/>
              <a:gdLst/>
              <a:ahLst/>
              <a:cxnLst/>
              <a:rect l="l" t="t" r="r" b="b"/>
              <a:pathLst>
                <a:path w="1593214" h="1331595">
                  <a:moveTo>
                    <a:pt x="0" y="0"/>
                  </a:moveTo>
                  <a:lnTo>
                    <a:pt x="542565" y="808366"/>
                  </a:lnTo>
                  <a:lnTo>
                    <a:pt x="542565" y="1182048"/>
                  </a:lnTo>
                  <a:lnTo>
                    <a:pt x="550188" y="1229294"/>
                  </a:lnTo>
                  <a:lnTo>
                    <a:pt x="571414" y="1270327"/>
                  </a:lnTo>
                  <a:lnTo>
                    <a:pt x="603781" y="1302684"/>
                  </a:lnTo>
                  <a:lnTo>
                    <a:pt x="644826" y="1323904"/>
                  </a:lnTo>
                  <a:lnTo>
                    <a:pt x="692086" y="1331525"/>
                  </a:lnTo>
                  <a:lnTo>
                    <a:pt x="1443183" y="1331525"/>
                  </a:lnTo>
                  <a:lnTo>
                    <a:pt x="1490444" y="1323904"/>
                  </a:lnTo>
                  <a:lnTo>
                    <a:pt x="1531489" y="1302684"/>
                  </a:lnTo>
                  <a:lnTo>
                    <a:pt x="1563855" y="1270327"/>
                  </a:lnTo>
                  <a:lnTo>
                    <a:pt x="1585081" y="1229294"/>
                  </a:lnTo>
                  <a:lnTo>
                    <a:pt x="1592704" y="1182048"/>
                  </a:lnTo>
                  <a:lnTo>
                    <a:pt x="1592704" y="584159"/>
                  </a:lnTo>
                  <a:lnTo>
                    <a:pt x="542569" y="584159"/>
                  </a:lnTo>
                  <a:lnTo>
                    <a:pt x="0" y="0"/>
                  </a:lnTo>
                  <a:close/>
                </a:path>
                <a:path w="1593214" h="1331595">
                  <a:moveTo>
                    <a:pt x="1443183" y="434681"/>
                  </a:moveTo>
                  <a:lnTo>
                    <a:pt x="692086" y="434681"/>
                  </a:lnTo>
                  <a:lnTo>
                    <a:pt x="644826" y="442302"/>
                  </a:lnTo>
                  <a:lnTo>
                    <a:pt x="603781" y="463522"/>
                  </a:lnTo>
                  <a:lnTo>
                    <a:pt x="571414" y="495879"/>
                  </a:lnTo>
                  <a:lnTo>
                    <a:pt x="550188" y="536913"/>
                  </a:lnTo>
                  <a:lnTo>
                    <a:pt x="542565" y="584159"/>
                  </a:lnTo>
                  <a:lnTo>
                    <a:pt x="1592704" y="584159"/>
                  </a:lnTo>
                  <a:lnTo>
                    <a:pt x="1585081" y="536913"/>
                  </a:lnTo>
                  <a:lnTo>
                    <a:pt x="1563855" y="495879"/>
                  </a:lnTo>
                  <a:lnTo>
                    <a:pt x="1531489" y="463522"/>
                  </a:lnTo>
                  <a:lnTo>
                    <a:pt x="1490444" y="442302"/>
                  </a:lnTo>
                  <a:lnTo>
                    <a:pt x="1443183" y="43468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757614" y="3750055"/>
              <a:ext cx="1593215" cy="1331595"/>
            </a:xfrm>
            <a:custGeom>
              <a:avLst/>
              <a:gdLst/>
              <a:ahLst/>
              <a:cxnLst/>
              <a:rect l="l" t="t" r="r" b="b"/>
              <a:pathLst>
                <a:path w="1593214" h="1331595">
                  <a:moveTo>
                    <a:pt x="542565" y="584159"/>
                  </a:moveTo>
                  <a:lnTo>
                    <a:pt x="550188" y="536912"/>
                  </a:lnTo>
                  <a:lnTo>
                    <a:pt x="571414" y="495879"/>
                  </a:lnTo>
                  <a:lnTo>
                    <a:pt x="603781" y="463522"/>
                  </a:lnTo>
                  <a:lnTo>
                    <a:pt x="644826" y="442302"/>
                  </a:lnTo>
                  <a:lnTo>
                    <a:pt x="692086" y="434681"/>
                  </a:lnTo>
                  <a:lnTo>
                    <a:pt x="717588" y="434681"/>
                  </a:lnTo>
                  <a:lnTo>
                    <a:pt x="980123" y="434681"/>
                  </a:lnTo>
                  <a:lnTo>
                    <a:pt x="1443184" y="434681"/>
                  </a:lnTo>
                  <a:lnTo>
                    <a:pt x="1490444" y="442302"/>
                  </a:lnTo>
                  <a:lnTo>
                    <a:pt x="1531489" y="463522"/>
                  </a:lnTo>
                  <a:lnTo>
                    <a:pt x="1563856" y="495879"/>
                  </a:lnTo>
                  <a:lnTo>
                    <a:pt x="1585082" y="536912"/>
                  </a:lnTo>
                  <a:lnTo>
                    <a:pt x="1592705" y="584159"/>
                  </a:lnTo>
                  <a:lnTo>
                    <a:pt x="1592705" y="808366"/>
                  </a:lnTo>
                  <a:lnTo>
                    <a:pt x="1592705" y="1182048"/>
                  </a:lnTo>
                  <a:lnTo>
                    <a:pt x="1585082" y="1229294"/>
                  </a:lnTo>
                  <a:lnTo>
                    <a:pt x="1563856" y="1270327"/>
                  </a:lnTo>
                  <a:lnTo>
                    <a:pt x="1531489" y="1302684"/>
                  </a:lnTo>
                  <a:lnTo>
                    <a:pt x="1490444" y="1323904"/>
                  </a:lnTo>
                  <a:lnTo>
                    <a:pt x="1443184" y="1331525"/>
                  </a:lnTo>
                  <a:lnTo>
                    <a:pt x="980123" y="1331525"/>
                  </a:lnTo>
                  <a:lnTo>
                    <a:pt x="717588" y="1331525"/>
                  </a:lnTo>
                  <a:lnTo>
                    <a:pt x="692086" y="1331525"/>
                  </a:lnTo>
                  <a:lnTo>
                    <a:pt x="644826" y="1323904"/>
                  </a:lnTo>
                  <a:lnTo>
                    <a:pt x="603781" y="1302684"/>
                  </a:lnTo>
                  <a:lnTo>
                    <a:pt x="571414" y="1270327"/>
                  </a:lnTo>
                  <a:lnTo>
                    <a:pt x="550188" y="1229294"/>
                  </a:lnTo>
                  <a:lnTo>
                    <a:pt x="542565" y="1182048"/>
                  </a:lnTo>
                  <a:lnTo>
                    <a:pt x="542565" y="808366"/>
                  </a:lnTo>
                  <a:lnTo>
                    <a:pt x="0" y="0"/>
                  </a:lnTo>
                  <a:lnTo>
                    <a:pt x="542565" y="584155"/>
                  </a:lnTo>
                  <a:close/>
                </a:path>
              </a:pathLst>
            </a:custGeom>
            <a:ln w="185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3432811" y="4173249"/>
            <a:ext cx="782955" cy="909319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50800" marR="39370" indent="-3175" algn="ctr">
              <a:lnSpc>
                <a:spcPct val="104200"/>
              </a:lnSpc>
              <a:spcBef>
                <a:spcPts val="60"/>
              </a:spcBef>
            </a:pPr>
            <a:r>
              <a:rPr sz="800" spc="-9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own</a:t>
            </a:r>
            <a:r>
              <a:rPr sz="800" dirty="0">
                <a:latin typeface="Arial MT"/>
                <a:cs typeface="Arial MT"/>
              </a:rPr>
              <a:t> way,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church,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Church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ts val="1010"/>
              </a:lnSpc>
              <a:spcBef>
                <a:spcPts val="15"/>
              </a:spcBef>
            </a:pPr>
            <a:r>
              <a:rPr sz="800" spc="-45" dirty="0">
                <a:latin typeface="Arial MT"/>
                <a:cs typeface="Arial MT"/>
              </a:rPr>
              <a:t>England,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divorced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Catherine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married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Anne.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2806460" y="2649568"/>
            <a:ext cx="1576705" cy="1460500"/>
            <a:chOff x="2806460" y="2649568"/>
            <a:chExt cx="1576705" cy="1460500"/>
          </a:xfrm>
        </p:grpSpPr>
        <p:sp>
          <p:nvSpPr>
            <p:cNvPr id="30" name="object 30"/>
            <p:cNvSpPr/>
            <p:nvPr/>
          </p:nvSpPr>
          <p:spPr>
            <a:xfrm>
              <a:off x="2815739" y="2658847"/>
              <a:ext cx="1557655" cy="1442085"/>
            </a:xfrm>
            <a:custGeom>
              <a:avLst/>
              <a:gdLst/>
              <a:ahLst/>
              <a:cxnLst/>
              <a:rect l="l" t="t" r="r" b="b"/>
              <a:pathLst>
                <a:path w="1557654" h="1442085">
                  <a:moveTo>
                    <a:pt x="0" y="838732"/>
                  </a:moveTo>
                  <a:lnTo>
                    <a:pt x="271391" y="1201430"/>
                  </a:lnTo>
                  <a:lnTo>
                    <a:pt x="271391" y="1227405"/>
                  </a:lnTo>
                  <a:lnTo>
                    <a:pt x="277053" y="1276545"/>
                  </a:lnTo>
                  <a:lnTo>
                    <a:pt x="293180" y="1321654"/>
                  </a:lnTo>
                  <a:lnTo>
                    <a:pt x="318486" y="1361446"/>
                  </a:lnTo>
                  <a:lnTo>
                    <a:pt x="351684" y="1394635"/>
                  </a:lnTo>
                  <a:lnTo>
                    <a:pt x="391488" y="1419933"/>
                  </a:lnTo>
                  <a:lnTo>
                    <a:pt x="436610" y="1436056"/>
                  </a:lnTo>
                  <a:lnTo>
                    <a:pt x="485761" y="1441716"/>
                  </a:lnTo>
                  <a:lnTo>
                    <a:pt x="1343234" y="1441716"/>
                  </a:lnTo>
                  <a:lnTo>
                    <a:pt x="1392388" y="1436056"/>
                  </a:lnTo>
                  <a:lnTo>
                    <a:pt x="1437510" y="1419933"/>
                  </a:lnTo>
                  <a:lnTo>
                    <a:pt x="1477313" y="1394635"/>
                  </a:lnTo>
                  <a:lnTo>
                    <a:pt x="1510512" y="1361446"/>
                  </a:lnTo>
                  <a:lnTo>
                    <a:pt x="1535818" y="1321654"/>
                  </a:lnTo>
                  <a:lnTo>
                    <a:pt x="1551946" y="1276545"/>
                  </a:lnTo>
                  <a:lnTo>
                    <a:pt x="1557608" y="1227405"/>
                  </a:lnTo>
                  <a:lnTo>
                    <a:pt x="1557608" y="841001"/>
                  </a:lnTo>
                  <a:lnTo>
                    <a:pt x="271391" y="841001"/>
                  </a:lnTo>
                  <a:lnTo>
                    <a:pt x="0" y="838732"/>
                  </a:lnTo>
                  <a:close/>
                </a:path>
                <a:path w="1557654" h="1442085">
                  <a:moveTo>
                    <a:pt x="1343234" y="0"/>
                  </a:moveTo>
                  <a:lnTo>
                    <a:pt x="485764" y="0"/>
                  </a:lnTo>
                  <a:lnTo>
                    <a:pt x="436610" y="5660"/>
                  </a:lnTo>
                  <a:lnTo>
                    <a:pt x="391488" y="21782"/>
                  </a:lnTo>
                  <a:lnTo>
                    <a:pt x="351684" y="47081"/>
                  </a:lnTo>
                  <a:lnTo>
                    <a:pt x="318486" y="80269"/>
                  </a:lnTo>
                  <a:lnTo>
                    <a:pt x="293180" y="120061"/>
                  </a:lnTo>
                  <a:lnTo>
                    <a:pt x="277053" y="165170"/>
                  </a:lnTo>
                  <a:lnTo>
                    <a:pt x="271391" y="214309"/>
                  </a:lnTo>
                  <a:lnTo>
                    <a:pt x="271391" y="841001"/>
                  </a:lnTo>
                  <a:lnTo>
                    <a:pt x="1557608" y="841001"/>
                  </a:lnTo>
                  <a:lnTo>
                    <a:pt x="1557608" y="214309"/>
                  </a:lnTo>
                  <a:lnTo>
                    <a:pt x="1551946" y="165170"/>
                  </a:lnTo>
                  <a:lnTo>
                    <a:pt x="1535818" y="120061"/>
                  </a:lnTo>
                  <a:lnTo>
                    <a:pt x="1510512" y="80269"/>
                  </a:lnTo>
                  <a:lnTo>
                    <a:pt x="1477313" y="47081"/>
                  </a:lnTo>
                  <a:lnTo>
                    <a:pt x="1437510" y="21782"/>
                  </a:lnTo>
                  <a:lnTo>
                    <a:pt x="1392388" y="5660"/>
                  </a:lnTo>
                  <a:lnTo>
                    <a:pt x="13432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815739" y="2658847"/>
              <a:ext cx="1557655" cy="1442085"/>
            </a:xfrm>
            <a:custGeom>
              <a:avLst/>
              <a:gdLst/>
              <a:ahLst/>
              <a:cxnLst/>
              <a:rect l="l" t="t" r="r" b="b"/>
              <a:pathLst>
                <a:path w="1557654" h="1442085">
                  <a:moveTo>
                    <a:pt x="271391" y="214310"/>
                  </a:moveTo>
                  <a:lnTo>
                    <a:pt x="277053" y="165170"/>
                  </a:lnTo>
                  <a:lnTo>
                    <a:pt x="293180" y="120062"/>
                  </a:lnTo>
                  <a:lnTo>
                    <a:pt x="318486" y="80270"/>
                  </a:lnTo>
                  <a:lnTo>
                    <a:pt x="351685" y="47081"/>
                  </a:lnTo>
                  <a:lnTo>
                    <a:pt x="391488" y="21782"/>
                  </a:lnTo>
                  <a:lnTo>
                    <a:pt x="436610" y="5660"/>
                  </a:lnTo>
                  <a:lnTo>
                    <a:pt x="485764" y="0"/>
                  </a:lnTo>
                  <a:lnTo>
                    <a:pt x="807315" y="0"/>
                  </a:lnTo>
                  <a:lnTo>
                    <a:pt x="1343235" y="0"/>
                  </a:lnTo>
                  <a:lnTo>
                    <a:pt x="1392388" y="5660"/>
                  </a:lnTo>
                  <a:lnTo>
                    <a:pt x="1437510" y="21782"/>
                  </a:lnTo>
                  <a:lnTo>
                    <a:pt x="1477314" y="47081"/>
                  </a:lnTo>
                  <a:lnTo>
                    <a:pt x="1510512" y="80270"/>
                  </a:lnTo>
                  <a:lnTo>
                    <a:pt x="1535818" y="120062"/>
                  </a:lnTo>
                  <a:lnTo>
                    <a:pt x="1551946" y="165170"/>
                  </a:lnTo>
                  <a:lnTo>
                    <a:pt x="1557607" y="214310"/>
                  </a:lnTo>
                  <a:lnTo>
                    <a:pt x="1557607" y="841001"/>
                  </a:lnTo>
                  <a:lnTo>
                    <a:pt x="1557607" y="1201430"/>
                  </a:lnTo>
                  <a:lnTo>
                    <a:pt x="1557607" y="1227406"/>
                  </a:lnTo>
                  <a:lnTo>
                    <a:pt x="1551946" y="1276545"/>
                  </a:lnTo>
                  <a:lnTo>
                    <a:pt x="1535818" y="1321654"/>
                  </a:lnTo>
                  <a:lnTo>
                    <a:pt x="1510512" y="1361446"/>
                  </a:lnTo>
                  <a:lnTo>
                    <a:pt x="1477314" y="1394634"/>
                  </a:lnTo>
                  <a:lnTo>
                    <a:pt x="1437510" y="1419933"/>
                  </a:lnTo>
                  <a:lnTo>
                    <a:pt x="1392388" y="1436056"/>
                  </a:lnTo>
                  <a:lnTo>
                    <a:pt x="1343235" y="1441716"/>
                  </a:lnTo>
                  <a:lnTo>
                    <a:pt x="807315" y="1441716"/>
                  </a:lnTo>
                  <a:lnTo>
                    <a:pt x="485761" y="1441716"/>
                  </a:lnTo>
                  <a:lnTo>
                    <a:pt x="436610" y="1436056"/>
                  </a:lnTo>
                  <a:lnTo>
                    <a:pt x="391488" y="1419933"/>
                  </a:lnTo>
                  <a:lnTo>
                    <a:pt x="351685" y="1394634"/>
                  </a:lnTo>
                  <a:lnTo>
                    <a:pt x="318486" y="1361446"/>
                  </a:lnTo>
                  <a:lnTo>
                    <a:pt x="293180" y="1321654"/>
                  </a:lnTo>
                  <a:lnTo>
                    <a:pt x="277053" y="1276545"/>
                  </a:lnTo>
                  <a:lnTo>
                    <a:pt x="271391" y="1227406"/>
                  </a:lnTo>
                  <a:lnTo>
                    <a:pt x="271391" y="1201430"/>
                  </a:lnTo>
                  <a:lnTo>
                    <a:pt x="0" y="838732"/>
                  </a:lnTo>
                  <a:lnTo>
                    <a:pt x="271391" y="841001"/>
                  </a:lnTo>
                  <a:lnTo>
                    <a:pt x="271391" y="214310"/>
                  </a:lnTo>
                  <a:close/>
                </a:path>
              </a:pathLst>
            </a:custGeom>
            <a:ln w="185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3238032" y="2658357"/>
            <a:ext cx="982344" cy="1424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algn="ctr">
              <a:lnSpc>
                <a:spcPct val="1042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asked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Pope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divorce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Catherine,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said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no!</a:t>
            </a:r>
            <a:r>
              <a:rPr sz="800" dirty="0">
                <a:latin typeface="Arial MT"/>
                <a:cs typeface="Arial MT"/>
              </a:rPr>
              <a:t> After </a:t>
            </a:r>
            <a:r>
              <a:rPr sz="800" spc="-20" dirty="0">
                <a:latin typeface="Arial MT"/>
                <a:cs typeface="Arial MT"/>
              </a:rPr>
              <a:t>all,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married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my</a:t>
            </a:r>
            <a:r>
              <a:rPr sz="800" spc="-20" dirty="0">
                <a:latin typeface="Arial MT"/>
                <a:cs typeface="Arial MT"/>
              </a:rPr>
              <a:t> brother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before </a:t>
            </a:r>
            <a:r>
              <a:rPr sz="800" spc="-75" dirty="0">
                <a:latin typeface="Arial MT"/>
                <a:cs typeface="Arial MT"/>
              </a:rPr>
              <a:t>me,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marriage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should </a:t>
            </a:r>
            <a:r>
              <a:rPr sz="800" spc="-35" dirty="0">
                <a:latin typeface="Arial MT"/>
                <a:cs typeface="Arial MT"/>
              </a:rPr>
              <a:t>never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spc="-10" dirty="0">
                <a:latin typeface="Arial MT"/>
                <a:cs typeface="Arial MT"/>
              </a:rPr>
              <a:t>allowed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sz="800" spc="-80" dirty="0">
                <a:latin typeface="Arial MT"/>
                <a:cs typeface="Arial MT"/>
              </a:rPr>
              <a:t>But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Pope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endParaRPr sz="800">
              <a:latin typeface="Arial MT"/>
              <a:cs typeface="Arial MT"/>
            </a:endParaRPr>
          </a:p>
          <a:p>
            <a:pPr marL="20320" marR="12065" algn="ctr">
              <a:lnSpc>
                <a:spcPct val="105000"/>
              </a:lnSpc>
            </a:pPr>
            <a:r>
              <a:rPr sz="800" spc="-40" dirty="0">
                <a:latin typeface="Arial MT"/>
                <a:cs typeface="Arial MT"/>
              </a:rPr>
              <a:t>Catherine’s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nephew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I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act.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69840" y="1325913"/>
            <a:ext cx="3053080" cy="1306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128905" algn="just">
              <a:lnSpc>
                <a:spcPct val="97800"/>
              </a:lnSpc>
              <a:spcBef>
                <a:spcPts val="120"/>
              </a:spcBef>
            </a:pPr>
            <a:r>
              <a:rPr sz="900" spc="-40" dirty="0">
                <a:latin typeface="Arial MT"/>
                <a:cs typeface="Arial MT"/>
              </a:rPr>
              <a:t>Catherine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of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Aragon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was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Henry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VIII’s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first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wife.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Catherine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of </a:t>
            </a:r>
            <a:r>
              <a:rPr sz="900" spc="-50" dirty="0">
                <a:latin typeface="Arial MT"/>
                <a:cs typeface="Arial MT"/>
              </a:rPr>
              <a:t>Aragon</a:t>
            </a:r>
            <a:r>
              <a:rPr sz="900" spc="30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was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90" dirty="0">
                <a:latin typeface="Arial MT"/>
                <a:cs typeface="Arial MT"/>
              </a:rPr>
              <a:t>Spanish</a:t>
            </a:r>
            <a:r>
              <a:rPr sz="900" spc="30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princess.</a:t>
            </a:r>
            <a:r>
              <a:rPr sz="900" spc="30" dirty="0">
                <a:latin typeface="Arial MT"/>
                <a:cs typeface="Arial MT"/>
              </a:rPr>
              <a:t> </a:t>
            </a:r>
            <a:r>
              <a:rPr sz="900" spc="-65" dirty="0">
                <a:latin typeface="Arial MT"/>
                <a:cs typeface="Arial MT"/>
              </a:rPr>
              <a:t>Henry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VIII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first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met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-55" dirty="0">
                <a:latin typeface="Arial MT"/>
                <a:cs typeface="Arial MT"/>
              </a:rPr>
              <a:t>Catherine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of </a:t>
            </a:r>
            <a:r>
              <a:rPr sz="900" spc="-30" dirty="0">
                <a:latin typeface="Arial MT"/>
                <a:cs typeface="Arial MT"/>
              </a:rPr>
              <a:t>Aragon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in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1501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when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90" dirty="0">
                <a:latin typeface="Arial MT"/>
                <a:cs typeface="Arial MT"/>
              </a:rPr>
              <a:t>she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70" dirty="0">
                <a:latin typeface="Arial MT"/>
                <a:cs typeface="Arial MT"/>
              </a:rPr>
              <a:t>came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to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55" dirty="0">
                <a:latin typeface="Arial MT"/>
                <a:cs typeface="Arial MT"/>
              </a:rPr>
              <a:t>England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to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marry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his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older brother,</a:t>
            </a:r>
            <a:r>
              <a:rPr sz="900" spc="7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Arthur.</a:t>
            </a:r>
            <a:r>
              <a:rPr sz="900" spc="75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However,</a:t>
            </a:r>
            <a:r>
              <a:rPr sz="900" spc="75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Arthur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died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only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year</a:t>
            </a:r>
            <a:r>
              <a:rPr sz="900" spc="7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after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the </a:t>
            </a:r>
            <a:r>
              <a:rPr sz="900" spc="-35" dirty="0">
                <a:latin typeface="Arial MT"/>
                <a:cs typeface="Arial MT"/>
              </a:rPr>
              <a:t>marriage.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Henry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VII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then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arranged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for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his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-85" dirty="0">
                <a:latin typeface="Arial MT"/>
                <a:cs typeface="Arial MT"/>
              </a:rPr>
              <a:t>second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95" dirty="0">
                <a:latin typeface="Arial MT"/>
                <a:cs typeface="Arial MT"/>
              </a:rPr>
              <a:t>son,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Henry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to marry </a:t>
            </a:r>
            <a:r>
              <a:rPr sz="900" spc="-35" dirty="0">
                <a:latin typeface="Arial MT"/>
                <a:cs typeface="Arial MT"/>
              </a:rPr>
              <a:t>her,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to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keep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the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friendship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45" dirty="0">
                <a:latin typeface="Arial MT"/>
                <a:cs typeface="Arial MT"/>
              </a:rPr>
              <a:t>between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65" dirty="0">
                <a:latin typeface="Arial MT"/>
                <a:cs typeface="Arial MT"/>
              </a:rPr>
              <a:t>England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and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Spain. </a:t>
            </a:r>
            <a:r>
              <a:rPr sz="900" spc="-25" dirty="0">
                <a:latin typeface="Arial MT"/>
                <a:cs typeface="Arial MT"/>
              </a:rPr>
              <a:t>Henry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VIII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and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40" dirty="0">
                <a:latin typeface="Arial MT"/>
                <a:cs typeface="Arial MT"/>
              </a:rPr>
              <a:t>Catherine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were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popular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and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loving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-50" dirty="0">
                <a:latin typeface="Arial MT"/>
                <a:cs typeface="Arial MT"/>
              </a:rPr>
              <a:t>couple.</a:t>
            </a:r>
            <a:r>
              <a:rPr sz="900" spc="500" dirty="0">
                <a:latin typeface="Arial MT"/>
                <a:cs typeface="Arial MT"/>
              </a:rPr>
              <a:t> </a:t>
            </a:r>
            <a:r>
              <a:rPr sz="900" spc="-60" dirty="0">
                <a:latin typeface="Arial MT"/>
                <a:cs typeface="Arial MT"/>
              </a:rPr>
              <a:t>Catherine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65" dirty="0">
                <a:latin typeface="Arial MT"/>
                <a:cs typeface="Arial MT"/>
              </a:rPr>
              <a:t>also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80" dirty="0">
                <a:latin typeface="Arial MT"/>
                <a:cs typeface="Arial MT"/>
              </a:rPr>
              <a:t>showed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5" dirty="0">
                <a:latin typeface="Arial MT"/>
                <a:cs typeface="Arial MT"/>
              </a:rPr>
              <a:t>herself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30" dirty="0">
                <a:latin typeface="Arial MT"/>
                <a:cs typeface="Arial MT"/>
              </a:rPr>
              <a:t>to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30" dirty="0">
                <a:latin typeface="Arial MT"/>
                <a:cs typeface="Arial MT"/>
              </a:rPr>
              <a:t>be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5" dirty="0">
                <a:latin typeface="Arial MT"/>
                <a:cs typeface="Arial MT"/>
              </a:rPr>
              <a:t>skilled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leader.</a:t>
            </a:r>
            <a:endParaRPr sz="900">
              <a:latin typeface="Arial MT"/>
              <a:cs typeface="Arial MT"/>
            </a:endParaRPr>
          </a:p>
          <a:p>
            <a:pPr marL="1183640">
              <a:lnSpc>
                <a:spcPts val="1610"/>
              </a:lnSpc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Henry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90" dirty="0">
                <a:latin typeface="Trebuchet MS"/>
                <a:cs typeface="Trebuchet MS"/>
              </a:rPr>
              <a:t>vIII’s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great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453439" y="3876783"/>
            <a:ext cx="2670175" cy="190436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541020">
              <a:lnSpc>
                <a:spcPct val="100000"/>
              </a:lnSpc>
              <a:spcBef>
                <a:spcPts val="73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last</a:t>
            </a:r>
            <a:r>
              <a:rPr sz="1400" spc="-100" dirty="0">
                <a:latin typeface="Trebuchet MS"/>
                <a:cs typeface="Trebuchet MS"/>
              </a:rPr>
              <a:t> tudor </a:t>
            </a:r>
            <a:r>
              <a:rPr sz="1400" spc="-150" dirty="0">
                <a:latin typeface="Trebuchet MS"/>
                <a:cs typeface="Trebuchet MS"/>
              </a:rPr>
              <a:t>monarch?</a:t>
            </a:r>
            <a:endParaRPr sz="1400">
              <a:latin typeface="Trebuchet MS"/>
              <a:cs typeface="Trebuchet MS"/>
            </a:endParaRPr>
          </a:p>
          <a:p>
            <a:pPr marL="438150" marR="33655" algn="just">
              <a:lnSpc>
                <a:spcPct val="104200"/>
              </a:lnSpc>
              <a:spcBef>
                <a:spcPts val="320"/>
              </a:spcBef>
            </a:pPr>
            <a:r>
              <a:rPr sz="800" spc="-20" dirty="0">
                <a:latin typeface="Arial MT"/>
                <a:cs typeface="Arial MT"/>
              </a:rPr>
              <a:t>Elizabeth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Henry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VIII’s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youngest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daughter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Protestant.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cast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out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Tudor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house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mother</a:t>
            </a:r>
            <a:r>
              <a:rPr sz="800" dirty="0">
                <a:latin typeface="Arial MT"/>
                <a:cs typeface="Arial MT"/>
              </a:rPr>
              <a:t> – </a:t>
            </a:r>
            <a:r>
              <a:rPr sz="800" spc="-55" dirty="0">
                <a:latin typeface="Arial MT"/>
                <a:cs typeface="Arial MT"/>
              </a:rPr>
              <a:t>Anne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Boleyn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executed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2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old.</a:t>
            </a:r>
            <a:endParaRPr sz="800">
              <a:latin typeface="Arial MT"/>
              <a:cs typeface="Arial MT"/>
            </a:endParaRPr>
          </a:p>
          <a:p>
            <a:pPr marL="438150" marR="33655" algn="just">
              <a:lnSpc>
                <a:spcPct val="103299"/>
              </a:lnSpc>
              <a:spcBef>
                <a:spcPts val="15"/>
              </a:spcBef>
            </a:pPr>
            <a:r>
              <a:rPr sz="800" spc="-35" dirty="0">
                <a:latin typeface="Arial MT"/>
                <a:cs typeface="Arial MT"/>
              </a:rPr>
              <a:t>Elizabeth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however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 </a:t>
            </a:r>
            <a:r>
              <a:rPr sz="800" spc="-40" dirty="0">
                <a:latin typeface="Arial MT"/>
                <a:cs typeface="Arial MT"/>
              </a:rPr>
              <a:t>spent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early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years</a:t>
            </a:r>
            <a:r>
              <a:rPr sz="800" spc="-10" dirty="0">
                <a:latin typeface="Arial MT"/>
                <a:cs typeface="Arial MT"/>
              </a:rPr>
              <a:t> trying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show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father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how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was.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extremely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well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educated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devoted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Church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12700" marR="69850" algn="just">
              <a:lnSpc>
                <a:spcPct val="104200"/>
              </a:lnSpc>
              <a:spcBef>
                <a:spcPts val="175"/>
              </a:spcBef>
            </a:pPr>
            <a:r>
              <a:rPr sz="800" spc="-10" dirty="0">
                <a:latin typeface="Arial MT"/>
                <a:cs typeface="Arial MT"/>
              </a:rPr>
              <a:t>When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 </a:t>
            </a:r>
            <a:r>
              <a:rPr sz="800" spc="-35" dirty="0">
                <a:latin typeface="Arial MT"/>
                <a:cs typeface="Arial MT"/>
              </a:rPr>
              <a:t>sister,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Mary,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 </a:t>
            </a:r>
            <a:r>
              <a:rPr sz="800" spc="-35" dirty="0">
                <a:latin typeface="Arial MT"/>
                <a:cs typeface="Arial MT"/>
              </a:rPr>
              <a:t>queen,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Elizabeth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supported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spc="-20" dirty="0">
                <a:latin typeface="Arial MT"/>
                <a:cs typeface="Arial MT"/>
              </a:rPr>
              <a:t> rule.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However,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during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Wyatt’s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Rebellion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believed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sister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involved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plotting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overthrow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her,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Elizabeth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imprisoned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Tower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London.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453439" y="5880093"/>
            <a:ext cx="2607310" cy="1168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6350" algn="just">
              <a:lnSpc>
                <a:spcPct val="103699"/>
              </a:lnSpc>
              <a:spcBef>
                <a:spcPts val="110"/>
              </a:spcBef>
            </a:pPr>
            <a:r>
              <a:rPr sz="800" spc="-10" dirty="0">
                <a:latin typeface="Arial MT"/>
                <a:cs typeface="Arial MT"/>
              </a:rPr>
              <a:t>When</a:t>
            </a:r>
            <a:r>
              <a:rPr sz="800" dirty="0">
                <a:latin typeface="Arial MT"/>
                <a:cs typeface="Arial MT"/>
              </a:rPr>
              <a:t> it </a:t>
            </a:r>
            <a:r>
              <a:rPr sz="800" spc="-30" dirty="0">
                <a:latin typeface="Arial MT"/>
                <a:cs typeface="Arial MT"/>
              </a:rPr>
              <a:t>became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clear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Mary was 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5" dirty="0">
                <a:latin typeface="Arial MT"/>
                <a:cs typeface="Arial MT"/>
              </a:rPr>
              <a:t>produce</a:t>
            </a:r>
            <a:r>
              <a:rPr sz="800" dirty="0">
                <a:latin typeface="Arial MT"/>
                <a:cs typeface="Arial MT"/>
              </a:rPr>
              <a:t> 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dying,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Elizabeth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named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official</a:t>
            </a:r>
            <a:r>
              <a:rPr sz="800" spc="-20" dirty="0">
                <a:latin typeface="Arial MT"/>
                <a:cs typeface="Arial MT"/>
              </a:rPr>
              <a:t> heir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throne,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1558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Queen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3699"/>
              </a:lnSpc>
            </a:pPr>
            <a:r>
              <a:rPr sz="800" dirty="0">
                <a:latin typeface="Arial MT"/>
                <a:cs typeface="Arial MT"/>
              </a:rPr>
              <a:t>Elizabeth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seen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what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happen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husband,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repeat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mistakes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sister.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never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husband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known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‘Virgin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Queen.’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When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1603,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James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Stuart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next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177788" y="5528055"/>
            <a:ext cx="728980" cy="1584325"/>
            <a:chOff x="6177788" y="5528055"/>
            <a:chExt cx="728980" cy="15843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77788" y="5528055"/>
              <a:ext cx="728471" cy="158394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253876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519191" y="0"/>
                  </a:moveTo>
                  <a:lnTo>
                    <a:pt x="57687" y="0"/>
                  </a:lnTo>
                  <a:lnTo>
                    <a:pt x="35232" y="4531"/>
                  </a:lnTo>
                  <a:lnTo>
                    <a:pt x="16895" y="16890"/>
                  </a:lnTo>
                  <a:lnTo>
                    <a:pt x="4533" y="35222"/>
                  </a:lnTo>
                  <a:lnTo>
                    <a:pt x="0" y="57670"/>
                  </a:lnTo>
                  <a:lnTo>
                    <a:pt x="0" y="1402129"/>
                  </a:lnTo>
                  <a:lnTo>
                    <a:pt x="4533" y="1424577"/>
                  </a:lnTo>
                  <a:lnTo>
                    <a:pt x="16895" y="1442908"/>
                  </a:lnTo>
                  <a:lnTo>
                    <a:pt x="35232" y="1455267"/>
                  </a:lnTo>
                  <a:lnTo>
                    <a:pt x="57687" y="1459799"/>
                  </a:lnTo>
                  <a:lnTo>
                    <a:pt x="519191" y="1459799"/>
                  </a:lnTo>
                  <a:lnTo>
                    <a:pt x="541645" y="1455267"/>
                  </a:lnTo>
                  <a:lnTo>
                    <a:pt x="559982" y="1442908"/>
                  </a:lnTo>
                  <a:lnTo>
                    <a:pt x="572345" y="1424577"/>
                  </a:lnTo>
                  <a:lnTo>
                    <a:pt x="576878" y="1402129"/>
                  </a:lnTo>
                  <a:lnTo>
                    <a:pt x="576878" y="57670"/>
                  </a:lnTo>
                  <a:lnTo>
                    <a:pt x="572345" y="35222"/>
                  </a:lnTo>
                  <a:lnTo>
                    <a:pt x="559982" y="16890"/>
                  </a:lnTo>
                  <a:lnTo>
                    <a:pt x="541645" y="4531"/>
                  </a:lnTo>
                  <a:lnTo>
                    <a:pt x="519191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53876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0" y="57670"/>
                  </a:moveTo>
                  <a:lnTo>
                    <a:pt x="4533" y="35222"/>
                  </a:lnTo>
                  <a:lnTo>
                    <a:pt x="16896" y="16891"/>
                  </a:lnTo>
                  <a:lnTo>
                    <a:pt x="35232" y="4532"/>
                  </a:lnTo>
                  <a:lnTo>
                    <a:pt x="57687" y="0"/>
                  </a:lnTo>
                  <a:lnTo>
                    <a:pt x="519191" y="0"/>
                  </a:lnTo>
                  <a:lnTo>
                    <a:pt x="541646" y="4532"/>
                  </a:lnTo>
                  <a:lnTo>
                    <a:pt x="559982" y="16891"/>
                  </a:lnTo>
                  <a:lnTo>
                    <a:pt x="572345" y="35222"/>
                  </a:lnTo>
                  <a:lnTo>
                    <a:pt x="576878" y="57670"/>
                  </a:lnTo>
                  <a:lnTo>
                    <a:pt x="576878" y="1402129"/>
                  </a:lnTo>
                  <a:lnTo>
                    <a:pt x="572345" y="1424577"/>
                  </a:lnTo>
                  <a:lnTo>
                    <a:pt x="559982" y="1442908"/>
                  </a:lnTo>
                  <a:lnTo>
                    <a:pt x="541646" y="1455267"/>
                  </a:lnTo>
                  <a:lnTo>
                    <a:pt x="519191" y="1459799"/>
                  </a:lnTo>
                  <a:lnTo>
                    <a:pt x="57687" y="1459799"/>
                  </a:lnTo>
                  <a:lnTo>
                    <a:pt x="35232" y="1455267"/>
                  </a:lnTo>
                  <a:lnTo>
                    <a:pt x="16896" y="1442908"/>
                  </a:lnTo>
                  <a:lnTo>
                    <a:pt x="4533" y="1424577"/>
                  </a:lnTo>
                  <a:lnTo>
                    <a:pt x="0" y="1402129"/>
                  </a:lnTo>
                  <a:lnTo>
                    <a:pt x="0" y="57670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298214" y="5724681"/>
            <a:ext cx="485775" cy="130302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algn="ctr">
              <a:lnSpc>
                <a:spcPct val="86100"/>
              </a:lnSpc>
              <a:spcBef>
                <a:spcPts val="229"/>
              </a:spcBef>
            </a:pPr>
            <a:r>
              <a:rPr sz="800" spc="-10" dirty="0">
                <a:latin typeface="Arial MT"/>
                <a:cs typeface="Arial MT"/>
              </a:rPr>
              <a:t>believed 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punishing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-10" dirty="0">
                <a:latin typeface="Arial MT"/>
                <a:cs typeface="Arial MT"/>
              </a:rPr>
              <a:t> their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sins </a:t>
            </a:r>
            <a:r>
              <a:rPr sz="800" spc="-10" dirty="0">
                <a:latin typeface="Arial MT"/>
                <a:cs typeface="Arial MT"/>
              </a:rPr>
              <a:t>again,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that </a:t>
            </a:r>
            <a:r>
              <a:rPr sz="800" spc="-10" dirty="0">
                <a:latin typeface="Arial MT"/>
                <a:cs typeface="Arial MT"/>
              </a:rPr>
              <a:t>miasma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spreading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plague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817868" y="5528055"/>
            <a:ext cx="896619" cy="1584325"/>
            <a:chOff x="6817868" y="5528055"/>
            <a:chExt cx="896619" cy="158432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17868" y="6192519"/>
              <a:ext cx="265175" cy="29870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83803" y="6265100"/>
              <a:ext cx="131581" cy="15230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85508" y="5528055"/>
              <a:ext cx="728472" cy="158394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061508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519191" y="0"/>
                  </a:moveTo>
                  <a:lnTo>
                    <a:pt x="57687" y="0"/>
                  </a:lnTo>
                  <a:lnTo>
                    <a:pt x="35232" y="4531"/>
                  </a:lnTo>
                  <a:lnTo>
                    <a:pt x="16895" y="16890"/>
                  </a:lnTo>
                  <a:lnTo>
                    <a:pt x="4533" y="35222"/>
                  </a:lnTo>
                  <a:lnTo>
                    <a:pt x="0" y="57670"/>
                  </a:lnTo>
                  <a:lnTo>
                    <a:pt x="0" y="1402129"/>
                  </a:lnTo>
                  <a:lnTo>
                    <a:pt x="4533" y="1424577"/>
                  </a:lnTo>
                  <a:lnTo>
                    <a:pt x="16895" y="1442908"/>
                  </a:lnTo>
                  <a:lnTo>
                    <a:pt x="35232" y="1455267"/>
                  </a:lnTo>
                  <a:lnTo>
                    <a:pt x="57687" y="1459799"/>
                  </a:lnTo>
                  <a:lnTo>
                    <a:pt x="519191" y="1459799"/>
                  </a:lnTo>
                  <a:lnTo>
                    <a:pt x="541646" y="1455267"/>
                  </a:lnTo>
                  <a:lnTo>
                    <a:pt x="559982" y="1442908"/>
                  </a:lnTo>
                  <a:lnTo>
                    <a:pt x="572345" y="1424577"/>
                  </a:lnTo>
                  <a:lnTo>
                    <a:pt x="576878" y="1402129"/>
                  </a:lnTo>
                  <a:lnTo>
                    <a:pt x="576878" y="57670"/>
                  </a:lnTo>
                  <a:lnTo>
                    <a:pt x="572345" y="35222"/>
                  </a:lnTo>
                  <a:lnTo>
                    <a:pt x="559982" y="16890"/>
                  </a:lnTo>
                  <a:lnTo>
                    <a:pt x="541646" y="4531"/>
                  </a:lnTo>
                  <a:lnTo>
                    <a:pt x="519191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061508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0" y="57670"/>
                  </a:moveTo>
                  <a:lnTo>
                    <a:pt x="4533" y="35222"/>
                  </a:lnTo>
                  <a:lnTo>
                    <a:pt x="16896" y="16891"/>
                  </a:lnTo>
                  <a:lnTo>
                    <a:pt x="35232" y="4532"/>
                  </a:lnTo>
                  <a:lnTo>
                    <a:pt x="57687" y="0"/>
                  </a:lnTo>
                  <a:lnTo>
                    <a:pt x="519191" y="0"/>
                  </a:lnTo>
                  <a:lnTo>
                    <a:pt x="541646" y="4532"/>
                  </a:lnTo>
                  <a:lnTo>
                    <a:pt x="559982" y="16891"/>
                  </a:lnTo>
                  <a:lnTo>
                    <a:pt x="572345" y="35222"/>
                  </a:lnTo>
                  <a:lnTo>
                    <a:pt x="576878" y="57670"/>
                  </a:lnTo>
                  <a:lnTo>
                    <a:pt x="576878" y="1402129"/>
                  </a:lnTo>
                  <a:lnTo>
                    <a:pt x="572345" y="1424577"/>
                  </a:lnTo>
                  <a:lnTo>
                    <a:pt x="559982" y="1442908"/>
                  </a:lnTo>
                  <a:lnTo>
                    <a:pt x="541646" y="1455267"/>
                  </a:lnTo>
                  <a:lnTo>
                    <a:pt x="519191" y="1459799"/>
                  </a:lnTo>
                  <a:lnTo>
                    <a:pt x="57687" y="1459799"/>
                  </a:lnTo>
                  <a:lnTo>
                    <a:pt x="35232" y="1455267"/>
                  </a:lnTo>
                  <a:lnTo>
                    <a:pt x="16896" y="1442908"/>
                  </a:lnTo>
                  <a:lnTo>
                    <a:pt x="4533" y="1424577"/>
                  </a:lnTo>
                  <a:lnTo>
                    <a:pt x="0" y="1402129"/>
                  </a:lnTo>
                  <a:lnTo>
                    <a:pt x="0" y="57670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100216" y="5624097"/>
            <a:ext cx="497840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2384" marR="25400" indent="635" algn="ctr">
              <a:lnSpc>
                <a:spcPct val="85500"/>
              </a:lnSpc>
              <a:spcBef>
                <a:spcPts val="235"/>
              </a:spcBef>
            </a:pPr>
            <a:r>
              <a:rPr sz="800" spc="-95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treat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plague,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believed that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you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70"/>
              </a:lnSpc>
            </a:pPr>
            <a:r>
              <a:rPr sz="800" spc="-10" dirty="0">
                <a:latin typeface="Arial MT"/>
                <a:cs typeface="Arial MT"/>
              </a:rPr>
              <a:t>strap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5000"/>
              </a:lnSpc>
              <a:spcBef>
                <a:spcPts val="120"/>
              </a:spcBef>
            </a:pPr>
            <a:r>
              <a:rPr sz="800" spc="-10" dirty="0">
                <a:latin typeface="Arial MT"/>
                <a:cs typeface="Arial MT"/>
              </a:rPr>
              <a:t>live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chicken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your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spot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 </a:t>
            </a:r>
            <a:r>
              <a:rPr sz="800" spc="-25" dirty="0">
                <a:latin typeface="Arial MT"/>
                <a:cs typeface="Arial MT"/>
              </a:rPr>
              <a:t>it,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you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plague.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625588" y="5528055"/>
            <a:ext cx="896619" cy="1584325"/>
            <a:chOff x="7625588" y="5528055"/>
            <a:chExt cx="896619" cy="1584325"/>
          </a:xfrm>
        </p:grpSpPr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25588" y="6192519"/>
              <a:ext cx="262127" cy="29870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91435" y="6265100"/>
              <a:ext cx="131581" cy="15230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93228" y="5528055"/>
              <a:ext cx="728472" cy="15839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869139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519191" y="0"/>
                  </a:moveTo>
                  <a:lnTo>
                    <a:pt x="57687" y="0"/>
                  </a:lnTo>
                  <a:lnTo>
                    <a:pt x="35232" y="4531"/>
                  </a:lnTo>
                  <a:lnTo>
                    <a:pt x="16896" y="16890"/>
                  </a:lnTo>
                  <a:lnTo>
                    <a:pt x="4533" y="35222"/>
                  </a:lnTo>
                  <a:lnTo>
                    <a:pt x="0" y="57670"/>
                  </a:lnTo>
                  <a:lnTo>
                    <a:pt x="0" y="1402129"/>
                  </a:lnTo>
                  <a:lnTo>
                    <a:pt x="4533" y="1424577"/>
                  </a:lnTo>
                  <a:lnTo>
                    <a:pt x="16896" y="1442908"/>
                  </a:lnTo>
                  <a:lnTo>
                    <a:pt x="35232" y="1455267"/>
                  </a:lnTo>
                  <a:lnTo>
                    <a:pt x="57687" y="1459799"/>
                  </a:lnTo>
                  <a:lnTo>
                    <a:pt x="519191" y="1459799"/>
                  </a:lnTo>
                  <a:lnTo>
                    <a:pt x="541646" y="1455267"/>
                  </a:lnTo>
                  <a:lnTo>
                    <a:pt x="559983" y="1442908"/>
                  </a:lnTo>
                  <a:lnTo>
                    <a:pt x="572346" y="1424577"/>
                  </a:lnTo>
                  <a:lnTo>
                    <a:pt x="576879" y="1402129"/>
                  </a:lnTo>
                  <a:lnTo>
                    <a:pt x="576879" y="57670"/>
                  </a:lnTo>
                  <a:lnTo>
                    <a:pt x="572346" y="35222"/>
                  </a:lnTo>
                  <a:lnTo>
                    <a:pt x="559983" y="16890"/>
                  </a:lnTo>
                  <a:lnTo>
                    <a:pt x="541646" y="4531"/>
                  </a:lnTo>
                  <a:lnTo>
                    <a:pt x="519191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869139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0" y="57670"/>
                  </a:moveTo>
                  <a:lnTo>
                    <a:pt x="4533" y="35222"/>
                  </a:lnTo>
                  <a:lnTo>
                    <a:pt x="16896" y="16891"/>
                  </a:lnTo>
                  <a:lnTo>
                    <a:pt x="35232" y="4532"/>
                  </a:lnTo>
                  <a:lnTo>
                    <a:pt x="57687" y="0"/>
                  </a:lnTo>
                  <a:lnTo>
                    <a:pt x="519191" y="0"/>
                  </a:lnTo>
                  <a:lnTo>
                    <a:pt x="541646" y="4532"/>
                  </a:lnTo>
                  <a:lnTo>
                    <a:pt x="559982" y="16891"/>
                  </a:lnTo>
                  <a:lnTo>
                    <a:pt x="572345" y="35222"/>
                  </a:lnTo>
                  <a:lnTo>
                    <a:pt x="576878" y="57670"/>
                  </a:lnTo>
                  <a:lnTo>
                    <a:pt x="576878" y="1402129"/>
                  </a:lnTo>
                  <a:lnTo>
                    <a:pt x="572345" y="1424577"/>
                  </a:lnTo>
                  <a:lnTo>
                    <a:pt x="559982" y="1442908"/>
                  </a:lnTo>
                  <a:lnTo>
                    <a:pt x="541646" y="1455267"/>
                  </a:lnTo>
                  <a:lnTo>
                    <a:pt x="519191" y="1459799"/>
                  </a:lnTo>
                  <a:lnTo>
                    <a:pt x="57687" y="1459799"/>
                  </a:lnTo>
                  <a:lnTo>
                    <a:pt x="35232" y="1455267"/>
                  </a:lnTo>
                  <a:lnTo>
                    <a:pt x="16896" y="1442908"/>
                  </a:lnTo>
                  <a:lnTo>
                    <a:pt x="4533" y="1424577"/>
                  </a:lnTo>
                  <a:lnTo>
                    <a:pt x="0" y="1402129"/>
                  </a:lnTo>
                  <a:lnTo>
                    <a:pt x="0" y="57670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922016" y="5675913"/>
            <a:ext cx="469265" cy="12903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19685" algn="just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type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prevention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-25" dirty="0">
                <a:latin typeface="Arial MT"/>
                <a:cs typeface="Arial MT"/>
              </a:rPr>
              <a:t> any</a:t>
            </a:r>
            <a:r>
              <a:rPr sz="800" spc="-10" dirty="0">
                <a:latin typeface="Arial MT"/>
                <a:cs typeface="Arial MT"/>
              </a:rPr>
              <a:t> stray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dogs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endParaRPr sz="800">
              <a:latin typeface="Arial MT"/>
              <a:cs typeface="Arial MT"/>
            </a:endParaRPr>
          </a:p>
          <a:p>
            <a:pPr marL="59055">
              <a:lnSpc>
                <a:spcPts val="770"/>
              </a:lnSpc>
            </a:pPr>
            <a:r>
              <a:rPr sz="800" spc="-10" dirty="0">
                <a:latin typeface="Arial MT"/>
                <a:cs typeface="Arial MT"/>
              </a:rPr>
              <a:t>pigeons.</a:t>
            </a:r>
            <a:endParaRPr sz="800">
              <a:latin typeface="Arial MT"/>
              <a:cs typeface="Arial MT"/>
            </a:endParaRPr>
          </a:p>
          <a:p>
            <a:pPr marL="76835">
              <a:lnSpc>
                <a:spcPts val="850"/>
              </a:lnSpc>
            </a:pPr>
            <a:r>
              <a:rPr sz="800" spc="-10" dirty="0">
                <a:latin typeface="Arial MT"/>
                <a:cs typeface="Arial MT"/>
              </a:rPr>
              <a:t>40,000</a:t>
            </a:r>
            <a:endParaRPr sz="800">
              <a:latin typeface="Arial MT"/>
              <a:cs typeface="Arial MT"/>
            </a:endParaRPr>
          </a:p>
          <a:p>
            <a:pPr marL="47625" marR="28575" indent="-12065">
              <a:lnSpc>
                <a:spcPts val="790"/>
              </a:lnSpc>
              <a:spcBef>
                <a:spcPts val="85"/>
              </a:spcBef>
            </a:pPr>
            <a:r>
              <a:rPr sz="800" spc="-35" dirty="0">
                <a:latin typeface="Arial MT"/>
                <a:cs typeface="Arial MT"/>
              </a:rPr>
              <a:t>dogs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200,000</a:t>
            </a:r>
            <a:endParaRPr sz="800">
              <a:latin typeface="Arial MT"/>
              <a:cs typeface="Arial MT"/>
            </a:endParaRPr>
          </a:p>
          <a:p>
            <a:pPr marL="109220" marR="24765" indent="-77470">
              <a:lnSpc>
                <a:spcPts val="790"/>
              </a:lnSpc>
              <a:spcBef>
                <a:spcPts val="30"/>
              </a:spcBef>
            </a:pPr>
            <a:r>
              <a:rPr sz="800" spc="-50" dirty="0">
                <a:latin typeface="Arial MT"/>
                <a:cs typeface="Arial MT"/>
              </a:rPr>
              <a:t>cats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were</a:t>
            </a:r>
            <a:r>
              <a:rPr sz="800" spc="-10" dirty="0">
                <a:latin typeface="Arial MT"/>
                <a:cs typeface="Arial MT"/>
              </a:rPr>
              <a:t> killed.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433307" y="5528055"/>
            <a:ext cx="896619" cy="1584325"/>
            <a:chOff x="8433307" y="5528055"/>
            <a:chExt cx="896619" cy="1584325"/>
          </a:xfrm>
        </p:grpSpPr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433307" y="6192519"/>
              <a:ext cx="262127" cy="29870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99067" y="6265100"/>
              <a:ext cx="131581" cy="15230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600947" y="5528055"/>
              <a:ext cx="728472" cy="158394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8676770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519192" y="0"/>
                  </a:moveTo>
                  <a:lnTo>
                    <a:pt x="57688" y="0"/>
                  </a:lnTo>
                  <a:lnTo>
                    <a:pt x="35233" y="4531"/>
                  </a:lnTo>
                  <a:lnTo>
                    <a:pt x="16896" y="16890"/>
                  </a:lnTo>
                  <a:lnTo>
                    <a:pt x="4533" y="35222"/>
                  </a:lnTo>
                  <a:lnTo>
                    <a:pt x="0" y="57670"/>
                  </a:lnTo>
                  <a:lnTo>
                    <a:pt x="0" y="1402129"/>
                  </a:lnTo>
                  <a:lnTo>
                    <a:pt x="4533" y="1424577"/>
                  </a:lnTo>
                  <a:lnTo>
                    <a:pt x="16896" y="1442908"/>
                  </a:lnTo>
                  <a:lnTo>
                    <a:pt x="35233" y="1455267"/>
                  </a:lnTo>
                  <a:lnTo>
                    <a:pt x="57688" y="1459799"/>
                  </a:lnTo>
                  <a:lnTo>
                    <a:pt x="519192" y="1459799"/>
                  </a:lnTo>
                  <a:lnTo>
                    <a:pt x="541646" y="1455267"/>
                  </a:lnTo>
                  <a:lnTo>
                    <a:pt x="559983" y="1442908"/>
                  </a:lnTo>
                  <a:lnTo>
                    <a:pt x="572346" y="1424577"/>
                  </a:lnTo>
                  <a:lnTo>
                    <a:pt x="576879" y="1402129"/>
                  </a:lnTo>
                  <a:lnTo>
                    <a:pt x="576879" y="57670"/>
                  </a:lnTo>
                  <a:lnTo>
                    <a:pt x="572346" y="35222"/>
                  </a:lnTo>
                  <a:lnTo>
                    <a:pt x="559983" y="16890"/>
                  </a:lnTo>
                  <a:lnTo>
                    <a:pt x="541646" y="4531"/>
                  </a:lnTo>
                  <a:lnTo>
                    <a:pt x="51919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676770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0" y="57670"/>
                  </a:moveTo>
                  <a:lnTo>
                    <a:pt x="4533" y="35222"/>
                  </a:lnTo>
                  <a:lnTo>
                    <a:pt x="16896" y="16891"/>
                  </a:lnTo>
                  <a:lnTo>
                    <a:pt x="35232" y="4532"/>
                  </a:lnTo>
                  <a:lnTo>
                    <a:pt x="57687" y="0"/>
                  </a:lnTo>
                  <a:lnTo>
                    <a:pt x="519191" y="0"/>
                  </a:lnTo>
                  <a:lnTo>
                    <a:pt x="541646" y="4532"/>
                  </a:lnTo>
                  <a:lnTo>
                    <a:pt x="559982" y="16891"/>
                  </a:lnTo>
                  <a:lnTo>
                    <a:pt x="572345" y="35222"/>
                  </a:lnTo>
                  <a:lnTo>
                    <a:pt x="576878" y="57670"/>
                  </a:lnTo>
                  <a:lnTo>
                    <a:pt x="576878" y="1402129"/>
                  </a:lnTo>
                  <a:lnTo>
                    <a:pt x="572345" y="1424577"/>
                  </a:lnTo>
                  <a:lnTo>
                    <a:pt x="559982" y="1442908"/>
                  </a:lnTo>
                  <a:lnTo>
                    <a:pt x="541646" y="1455267"/>
                  </a:lnTo>
                  <a:lnTo>
                    <a:pt x="519191" y="1459799"/>
                  </a:lnTo>
                  <a:lnTo>
                    <a:pt x="57687" y="1459799"/>
                  </a:lnTo>
                  <a:lnTo>
                    <a:pt x="35232" y="1455267"/>
                  </a:lnTo>
                  <a:lnTo>
                    <a:pt x="16896" y="1442908"/>
                  </a:lnTo>
                  <a:lnTo>
                    <a:pt x="4533" y="1424577"/>
                  </a:lnTo>
                  <a:lnTo>
                    <a:pt x="0" y="1402129"/>
                  </a:lnTo>
                  <a:lnTo>
                    <a:pt x="0" y="57670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726647" y="5624097"/>
            <a:ext cx="478155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270" algn="ctr">
              <a:lnSpc>
                <a:spcPct val="855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</a:t>
            </a:r>
            <a:r>
              <a:rPr sz="800" spc="-10" dirty="0">
                <a:latin typeface="Arial MT"/>
                <a:cs typeface="Arial MT"/>
              </a:rPr>
              <a:t>decreed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60" dirty="0">
                <a:latin typeface="Arial MT"/>
                <a:cs typeface="Arial MT"/>
              </a:rPr>
              <a:t>should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fast </a:t>
            </a:r>
            <a:r>
              <a:rPr sz="800" spc="-10" dirty="0">
                <a:latin typeface="Arial MT"/>
                <a:cs typeface="Arial MT"/>
              </a:rPr>
              <a:t>regularly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70"/>
              </a:lnSpc>
            </a:pPr>
            <a:r>
              <a:rPr sz="800" spc="-25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  <a:p>
            <a:pPr marL="26670" marR="19685" indent="-635" algn="ctr">
              <a:lnSpc>
                <a:spcPct val="85000"/>
              </a:lnSpc>
              <a:spcBef>
                <a:spcPts val="120"/>
              </a:spcBef>
            </a:pPr>
            <a:r>
              <a:rPr sz="800" spc="-10" dirty="0">
                <a:latin typeface="Arial MT"/>
                <a:cs typeface="Arial MT"/>
              </a:rPr>
              <a:t>ordered theatres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large funerals </a:t>
            </a:r>
            <a:r>
              <a:rPr sz="800" spc="-60" dirty="0">
                <a:latin typeface="Arial MT"/>
                <a:cs typeface="Arial MT"/>
              </a:rPr>
              <a:t>should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</a:t>
            </a:r>
            <a:r>
              <a:rPr sz="800" spc="-10" dirty="0">
                <a:latin typeface="Arial MT"/>
                <a:cs typeface="Arial MT"/>
              </a:rPr>
              <a:t> banned.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9241028" y="5528055"/>
            <a:ext cx="896619" cy="1584325"/>
            <a:chOff x="9241028" y="5528055"/>
            <a:chExt cx="896619" cy="1584325"/>
          </a:xfrm>
        </p:grpSpPr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41028" y="6192519"/>
              <a:ext cx="262127" cy="29870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306699" y="6265100"/>
              <a:ext cx="131581" cy="15230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408668" y="5528055"/>
              <a:ext cx="728472" cy="158394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9484404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519191" y="0"/>
                  </a:moveTo>
                  <a:lnTo>
                    <a:pt x="57687" y="0"/>
                  </a:lnTo>
                  <a:lnTo>
                    <a:pt x="35232" y="4531"/>
                  </a:lnTo>
                  <a:lnTo>
                    <a:pt x="16895" y="16890"/>
                  </a:lnTo>
                  <a:lnTo>
                    <a:pt x="4533" y="35222"/>
                  </a:lnTo>
                  <a:lnTo>
                    <a:pt x="0" y="57670"/>
                  </a:lnTo>
                  <a:lnTo>
                    <a:pt x="0" y="1402129"/>
                  </a:lnTo>
                  <a:lnTo>
                    <a:pt x="4533" y="1424577"/>
                  </a:lnTo>
                  <a:lnTo>
                    <a:pt x="16895" y="1442908"/>
                  </a:lnTo>
                  <a:lnTo>
                    <a:pt x="35232" y="1455267"/>
                  </a:lnTo>
                  <a:lnTo>
                    <a:pt x="57687" y="1459799"/>
                  </a:lnTo>
                  <a:lnTo>
                    <a:pt x="519191" y="1459799"/>
                  </a:lnTo>
                  <a:lnTo>
                    <a:pt x="541646" y="1455267"/>
                  </a:lnTo>
                  <a:lnTo>
                    <a:pt x="559982" y="1442908"/>
                  </a:lnTo>
                  <a:lnTo>
                    <a:pt x="572345" y="1424577"/>
                  </a:lnTo>
                  <a:lnTo>
                    <a:pt x="576878" y="1402129"/>
                  </a:lnTo>
                  <a:lnTo>
                    <a:pt x="576878" y="57670"/>
                  </a:lnTo>
                  <a:lnTo>
                    <a:pt x="572345" y="35222"/>
                  </a:lnTo>
                  <a:lnTo>
                    <a:pt x="559982" y="16890"/>
                  </a:lnTo>
                  <a:lnTo>
                    <a:pt x="541646" y="4531"/>
                  </a:lnTo>
                  <a:lnTo>
                    <a:pt x="519191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9484404" y="5611351"/>
              <a:ext cx="577215" cy="1459865"/>
            </a:xfrm>
            <a:custGeom>
              <a:avLst/>
              <a:gdLst/>
              <a:ahLst/>
              <a:cxnLst/>
              <a:rect l="l" t="t" r="r" b="b"/>
              <a:pathLst>
                <a:path w="577215" h="1459865">
                  <a:moveTo>
                    <a:pt x="0" y="57670"/>
                  </a:moveTo>
                  <a:lnTo>
                    <a:pt x="4533" y="35222"/>
                  </a:lnTo>
                  <a:lnTo>
                    <a:pt x="16896" y="16891"/>
                  </a:lnTo>
                  <a:lnTo>
                    <a:pt x="35232" y="4532"/>
                  </a:lnTo>
                  <a:lnTo>
                    <a:pt x="57687" y="0"/>
                  </a:lnTo>
                  <a:lnTo>
                    <a:pt x="519191" y="0"/>
                  </a:lnTo>
                  <a:lnTo>
                    <a:pt x="541646" y="4532"/>
                  </a:lnTo>
                  <a:lnTo>
                    <a:pt x="559982" y="16891"/>
                  </a:lnTo>
                  <a:lnTo>
                    <a:pt x="572345" y="35222"/>
                  </a:lnTo>
                  <a:lnTo>
                    <a:pt x="576878" y="57670"/>
                  </a:lnTo>
                  <a:lnTo>
                    <a:pt x="576878" y="1402129"/>
                  </a:lnTo>
                  <a:lnTo>
                    <a:pt x="572345" y="1424577"/>
                  </a:lnTo>
                  <a:lnTo>
                    <a:pt x="559982" y="1442908"/>
                  </a:lnTo>
                  <a:lnTo>
                    <a:pt x="541646" y="1455267"/>
                  </a:lnTo>
                  <a:lnTo>
                    <a:pt x="519191" y="1459799"/>
                  </a:lnTo>
                  <a:lnTo>
                    <a:pt x="57687" y="1459799"/>
                  </a:lnTo>
                  <a:lnTo>
                    <a:pt x="35232" y="1455267"/>
                  </a:lnTo>
                  <a:lnTo>
                    <a:pt x="16896" y="1442908"/>
                  </a:lnTo>
                  <a:lnTo>
                    <a:pt x="4533" y="1424577"/>
                  </a:lnTo>
                  <a:lnTo>
                    <a:pt x="0" y="1402129"/>
                  </a:lnTo>
                  <a:lnTo>
                    <a:pt x="0" y="57670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9537001" y="5624097"/>
            <a:ext cx="469900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7145" marR="10160" algn="ctr">
              <a:lnSpc>
                <a:spcPct val="85500"/>
              </a:lnSpc>
              <a:spcBef>
                <a:spcPts val="235"/>
              </a:spcBef>
            </a:pPr>
            <a:r>
              <a:rPr sz="800" spc="-10" dirty="0">
                <a:latin typeface="Arial MT"/>
                <a:cs typeface="Arial MT"/>
              </a:rPr>
              <a:t>Plague doctors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used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help </a:t>
            </a:r>
            <a:r>
              <a:rPr sz="800" spc="-10" dirty="0">
                <a:latin typeface="Arial MT"/>
                <a:cs typeface="Arial MT"/>
              </a:rPr>
              <a:t>people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70"/>
              </a:lnSpc>
            </a:pPr>
            <a:r>
              <a:rPr sz="800" dirty="0">
                <a:latin typeface="Arial MT"/>
                <a:cs typeface="Arial MT"/>
              </a:rPr>
              <a:t>treat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12700" marR="5080" indent="635" algn="ctr">
              <a:lnSpc>
                <a:spcPct val="85000"/>
              </a:lnSpc>
              <a:spcBef>
                <a:spcPts val="120"/>
              </a:spcBef>
            </a:pPr>
            <a:r>
              <a:rPr sz="800" spc="-10" dirty="0">
                <a:latin typeface="Arial MT"/>
                <a:cs typeface="Arial MT"/>
              </a:rPr>
              <a:t>plague, </a:t>
            </a:r>
            <a:r>
              <a:rPr sz="800" spc="-20" dirty="0">
                <a:latin typeface="Arial MT"/>
                <a:cs typeface="Arial MT"/>
              </a:rPr>
              <a:t>they wore </a:t>
            </a:r>
            <a:r>
              <a:rPr sz="800" spc="-85" dirty="0">
                <a:latin typeface="Arial MT"/>
                <a:cs typeface="Arial MT"/>
              </a:rPr>
              <a:t>masks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with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herbs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stop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miasma.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520700" y="742695"/>
            <a:ext cx="820419" cy="4788535"/>
            <a:chOff x="520700" y="742695"/>
            <a:chExt cx="820419" cy="4788535"/>
          </a:xfrm>
        </p:grpSpPr>
        <p:pic>
          <p:nvPicPr>
            <p:cNvPr id="36" name="object 3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0700" y="742695"/>
              <a:ext cx="819912" cy="478840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0642" y="1252551"/>
              <a:ext cx="421465" cy="414922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680642" y="1252551"/>
              <a:ext cx="421640" cy="4149725"/>
            </a:xfrm>
            <a:custGeom>
              <a:avLst/>
              <a:gdLst/>
              <a:ahLst/>
              <a:cxnLst/>
              <a:rect l="l" t="t" r="r" b="b"/>
              <a:pathLst>
                <a:path w="421640" h="4149725">
                  <a:moveTo>
                    <a:pt x="0" y="3938555"/>
                  </a:moveTo>
                  <a:lnTo>
                    <a:pt x="105368" y="3938555"/>
                  </a:lnTo>
                  <a:lnTo>
                    <a:pt x="105368" y="0"/>
                  </a:lnTo>
                  <a:lnTo>
                    <a:pt x="316101" y="0"/>
                  </a:lnTo>
                  <a:lnTo>
                    <a:pt x="316101" y="3938555"/>
                  </a:lnTo>
                  <a:lnTo>
                    <a:pt x="421465" y="3938555"/>
                  </a:lnTo>
                  <a:lnTo>
                    <a:pt x="210732" y="4149224"/>
                  </a:lnTo>
                  <a:lnTo>
                    <a:pt x="0" y="393855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40272" y="859048"/>
              <a:ext cx="722630" cy="764540"/>
            </a:xfrm>
            <a:custGeom>
              <a:avLst/>
              <a:gdLst/>
              <a:ahLst/>
              <a:cxnLst/>
              <a:rect l="l" t="t" r="r" b="b"/>
              <a:pathLst>
                <a:path w="722630" h="764540">
                  <a:moveTo>
                    <a:pt x="361211" y="0"/>
                  </a:moveTo>
                  <a:lnTo>
                    <a:pt x="315902" y="2978"/>
                  </a:lnTo>
                  <a:lnTo>
                    <a:pt x="272272" y="11673"/>
                  </a:lnTo>
                  <a:lnTo>
                    <a:pt x="230659" y="25727"/>
                  </a:lnTo>
                  <a:lnTo>
                    <a:pt x="191404" y="44783"/>
                  </a:lnTo>
                  <a:lnTo>
                    <a:pt x="154843" y="68481"/>
                  </a:lnTo>
                  <a:lnTo>
                    <a:pt x="121316" y="96464"/>
                  </a:lnTo>
                  <a:lnTo>
                    <a:pt x="91161" y="128373"/>
                  </a:lnTo>
                  <a:lnTo>
                    <a:pt x="64717" y="163850"/>
                  </a:lnTo>
                  <a:lnTo>
                    <a:pt x="42321" y="202537"/>
                  </a:lnTo>
                  <a:lnTo>
                    <a:pt x="24313" y="244076"/>
                  </a:lnTo>
                  <a:lnTo>
                    <a:pt x="11031" y="288109"/>
                  </a:lnTo>
                  <a:lnTo>
                    <a:pt x="2814" y="334276"/>
                  </a:lnTo>
                  <a:lnTo>
                    <a:pt x="0" y="382221"/>
                  </a:lnTo>
                  <a:lnTo>
                    <a:pt x="2814" y="430166"/>
                  </a:lnTo>
                  <a:lnTo>
                    <a:pt x="11031" y="476334"/>
                  </a:lnTo>
                  <a:lnTo>
                    <a:pt x="24313" y="520367"/>
                  </a:lnTo>
                  <a:lnTo>
                    <a:pt x="42321" y="561906"/>
                  </a:lnTo>
                  <a:lnTo>
                    <a:pt x="64717" y="600593"/>
                  </a:lnTo>
                  <a:lnTo>
                    <a:pt x="91161" y="636071"/>
                  </a:lnTo>
                  <a:lnTo>
                    <a:pt x="121316" y="667980"/>
                  </a:lnTo>
                  <a:lnTo>
                    <a:pt x="154843" y="695963"/>
                  </a:lnTo>
                  <a:lnTo>
                    <a:pt x="191404" y="719661"/>
                  </a:lnTo>
                  <a:lnTo>
                    <a:pt x="230659" y="738716"/>
                  </a:lnTo>
                  <a:lnTo>
                    <a:pt x="272272" y="752771"/>
                  </a:lnTo>
                  <a:lnTo>
                    <a:pt x="315902" y="761466"/>
                  </a:lnTo>
                  <a:lnTo>
                    <a:pt x="361211" y="764444"/>
                  </a:lnTo>
                  <a:lnTo>
                    <a:pt x="406521" y="761466"/>
                  </a:lnTo>
                  <a:lnTo>
                    <a:pt x="450151" y="752771"/>
                  </a:lnTo>
                  <a:lnTo>
                    <a:pt x="491763" y="738716"/>
                  </a:lnTo>
                  <a:lnTo>
                    <a:pt x="531019" y="719661"/>
                  </a:lnTo>
                  <a:lnTo>
                    <a:pt x="567580" y="695963"/>
                  </a:lnTo>
                  <a:lnTo>
                    <a:pt x="601107" y="667980"/>
                  </a:lnTo>
                  <a:lnTo>
                    <a:pt x="631262" y="636071"/>
                  </a:lnTo>
                  <a:lnTo>
                    <a:pt x="657706" y="600593"/>
                  </a:lnTo>
                  <a:lnTo>
                    <a:pt x="680102" y="561906"/>
                  </a:lnTo>
                  <a:lnTo>
                    <a:pt x="698110" y="520367"/>
                  </a:lnTo>
                  <a:lnTo>
                    <a:pt x="711392" y="476334"/>
                  </a:lnTo>
                  <a:lnTo>
                    <a:pt x="719609" y="430166"/>
                  </a:lnTo>
                  <a:lnTo>
                    <a:pt x="722423" y="382221"/>
                  </a:lnTo>
                  <a:lnTo>
                    <a:pt x="719609" y="334276"/>
                  </a:lnTo>
                  <a:lnTo>
                    <a:pt x="711392" y="288109"/>
                  </a:lnTo>
                  <a:lnTo>
                    <a:pt x="698110" y="244076"/>
                  </a:lnTo>
                  <a:lnTo>
                    <a:pt x="680102" y="202537"/>
                  </a:lnTo>
                  <a:lnTo>
                    <a:pt x="657706" y="163850"/>
                  </a:lnTo>
                  <a:lnTo>
                    <a:pt x="631262" y="128373"/>
                  </a:lnTo>
                  <a:lnTo>
                    <a:pt x="601107" y="96464"/>
                  </a:lnTo>
                  <a:lnTo>
                    <a:pt x="567580" y="68481"/>
                  </a:lnTo>
                  <a:lnTo>
                    <a:pt x="531019" y="44783"/>
                  </a:lnTo>
                  <a:lnTo>
                    <a:pt x="491763" y="25727"/>
                  </a:lnTo>
                  <a:lnTo>
                    <a:pt x="450151" y="11673"/>
                  </a:lnTo>
                  <a:lnTo>
                    <a:pt x="406521" y="2978"/>
                  </a:lnTo>
                  <a:lnTo>
                    <a:pt x="3612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40272" y="859048"/>
              <a:ext cx="722630" cy="764540"/>
            </a:xfrm>
            <a:custGeom>
              <a:avLst/>
              <a:gdLst/>
              <a:ahLst/>
              <a:cxnLst/>
              <a:rect l="l" t="t" r="r" b="b"/>
              <a:pathLst>
                <a:path w="722630" h="764540">
                  <a:moveTo>
                    <a:pt x="0" y="382222"/>
                  </a:moveTo>
                  <a:lnTo>
                    <a:pt x="2814" y="334277"/>
                  </a:lnTo>
                  <a:lnTo>
                    <a:pt x="11031" y="288109"/>
                  </a:lnTo>
                  <a:lnTo>
                    <a:pt x="24313" y="244076"/>
                  </a:lnTo>
                  <a:lnTo>
                    <a:pt x="42321" y="202537"/>
                  </a:lnTo>
                  <a:lnTo>
                    <a:pt x="64717" y="163850"/>
                  </a:lnTo>
                  <a:lnTo>
                    <a:pt x="91161" y="128373"/>
                  </a:lnTo>
                  <a:lnTo>
                    <a:pt x="121316" y="96464"/>
                  </a:lnTo>
                  <a:lnTo>
                    <a:pt x="154843" y="68481"/>
                  </a:lnTo>
                  <a:lnTo>
                    <a:pt x="191404" y="44783"/>
                  </a:lnTo>
                  <a:lnTo>
                    <a:pt x="230660" y="25727"/>
                  </a:lnTo>
                  <a:lnTo>
                    <a:pt x="272272" y="11673"/>
                  </a:lnTo>
                  <a:lnTo>
                    <a:pt x="315902" y="2978"/>
                  </a:lnTo>
                  <a:lnTo>
                    <a:pt x="361211" y="0"/>
                  </a:lnTo>
                  <a:lnTo>
                    <a:pt x="406521" y="2978"/>
                  </a:lnTo>
                  <a:lnTo>
                    <a:pt x="450151" y="11673"/>
                  </a:lnTo>
                  <a:lnTo>
                    <a:pt x="491763" y="25727"/>
                  </a:lnTo>
                  <a:lnTo>
                    <a:pt x="531019" y="44783"/>
                  </a:lnTo>
                  <a:lnTo>
                    <a:pt x="567580" y="68481"/>
                  </a:lnTo>
                  <a:lnTo>
                    <a:pt x="601107" y="96464"/>
                  </a:lnTo>
                  <a:lnTo>
                    <a:pt x="631262" y="128373"/>
                  </a:lnTo>
                  <a:lnTo>
                    <a:pt x="657706" y="163850"/>
                  </a:lnTo>
                  <a:lnTo>
                    <a:pt x="680102" y="202537"/>
                  </a:lnTo>
                  <a:lnTo>
                    <a:pt x="698110" y="244076"/>
                  </a:lnTo>
                  <a:lnTo>
                    <a:pt x="711392" y="288109"/>
                  </a:lnTo>
                  <a:lnTo>
                    <a:pt x="719609" y="334277"/>
                  </a:lnTo>
                  <a:lnTo>
                    <a:pt x="722423" y="382222"/>
                  </a:lnTo>
                  <a:lnTo>
                    <a:pt x="719609" y="430167"/>
                  </a:lnTo>
                  <a:lnTo>
                    <a:pt x="711392" y="476335"/>
                  </a:lnTo>
                  <a:lnTo>
                    <a:pt x="698110" y="520367"/>
                  </a:lnTo>
                  <a:lnTo>
                    <a:pt x="680102" y="561906"/>
                  </a:lnTo>
                  <a:lnTo>
                    <a:pt x="657706" y="600594"/>
                  </a:lnTo>
                  <a:lnTo>
                    <a:pt x="631262" y="636071"/>
                  </a:lnTo>
                  <a:lnTo>
                    <a:pt x="601107" y="667980"/>
                  </a:lnTo>
                  <a:lnTo>
                    <a:pt x="567580" y="695963"/>
                  </a:lnTo>
                  <a:lnTo>
                    <a:pt x="531019" y="719661"/>
                  </a:lnTo>
                  <a:lnTo>
                    <a:pt x="491763" y="738716"/>
                  </a:lnTo>
                  <a:lnTo>
                    <a:pt x="450151" y="752771"/>
                  </a:lnTo>
                  <a:lnTo>
                    <a:pt x="406521" y="761466"/>
                  </a:lnTo>
                  <a:lnTo>
                    <a:pt x="361211" y="764444"/>
                  </a:lnTo>
                  <a:lnTo>
                    <a:pt x="315902" y="761466"/>
                  </a:lnTo>
                  <a:lnTo>
                    <a:pt x="272272" y="752771"/>
                  </a:lnTo>
                  <a:lnTo>
                    <a:pt x="230660" y="738716"/>
                  </a:lnTo>
                  <a:lnTo>
                    <a:pt x="191404" y="719661"/>
                  </a:lnTo>
                  <a:lnTo>
                    <a:pt x="154843" y="695963"/>
                  </a:lnTo>
                  <a:lnTo>
                    <a:pt x="121316" y="667980"/>
                  </a:lnTo>
                  <a:lnTo>
                    <a:pt x="91161" y="636071"/>
                  </a:lnTo>
                  <a:lnTo>
                    <a:pt x="64717" y="600594"/>
                  </a:lnTo>
                  <a:lnTo>
                    <a:pt x="42321" y="561906"/>
                  </a:lnTo>
                  <a:lnTo>
                    <a:pt x="24313" y="520367"/>
                  </a:lnTo>
                  <a:lnTo>
                    <a:pt x="11031" y="476335"/>
                  </a:lnTo>
                  <a:lnTo>
                    <a:pt x="2814" y="430167"/>
                  </a:lnTo>
                  <a:lnTo>
                    <a:pt x="0" y="382222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727144" y="1069881"/>
            <a:ext cx="349250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5240" marR="5080" indent="-3175">
              <a:lnSpc>
                <a:spcPts val="1010"/>
              </a:lnSpc>
              <a:spcBef>
                <a:spcPts val="190"/>
              </a:spcBef>
            </a:pPr>
            <a:r>
              <a:rPr sz="900" b="1" spc="-75" dirty="0">
                <a:solidFill>
                  <a:srgbClr val="FFFFFF"/>
                </a:solidFill>
                <a:latin typeface="Trebuchet MS"/>
                <a:cs typeface="Trebuchet MS"/>
              </a:rPr>
              <a:t>Stuarts</a:t>
            </a:r>
            <a:r>
              <a:rPr sz="9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b="1" spc="-155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title"/>
          </p:nvPr>
        </p:nvSpPr>
        <p:spPr>
          <a:xfrm>
            <a:off x="706188" y="456774"/>
            <a:ext cx="293751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-55" dirty="0">
                <a:latin typeface="Verdana"/>
                <a:cs typeface="Verdana"/>
              </a:rPr>
              <a:t> </a:t>
            </a:r>
            <a:r>
              <a:rPr sz="2200" b="0" spc="120" dirty="0">
                <a:latin typeface="Verdana"/>
                <a:cs typeface="Verdana"/>
              </a:rPr>
              <a:t>SLIMY</a:t>
            </a:r>
            <a:r>
              <a:rPr sz="2200" b="0" spc="-45" dirty="0">
                <a:latin typeface="Verdana"/>
                <a:cs typeface="Verdana"/>
              </a:rPr>
              <a:t> </a:t>
            </a:r>
            <a:r>
              <a:rPr sz="2200" b="0" spc="-80" dirty="0">
                <a:latin typeface="Verdana"/>
                <a:cs typeface="Verdana"/>
              </a:rPr>
              <a:t>STUARTS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136336" y="2816911"/>
            <a:ext cx="266128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with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20" dirty="0">
                <a:latin typeface="Trebuchet MS"/>
                <a:cs typeface="Trebuchet MS"/>
              </a:rPr>
              <a:t>Gunpowder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plot?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087994" y="5279695"/>
            <a:ext cx="28841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Great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fire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London?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4228738" y="653793"/>
            <a:ext cx="2129790" cy="813435"/>
            <a:chOff x="4228738" y="653793"/>
            <a:chExt cx="2129790" cy="813435"/>
          </a:xfrm>
        </p:grpSpPr>
        <p:sp>
          <p:nvSpPr>
            <p:cNvPr id="47" name="object 47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4723847" y="710722"/>
            <a:ext cx="116205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England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682270" y="811306"/>
            <a:ext cx="1243330" cy="5651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6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did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foreign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ruling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like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fact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Scottish,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planned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rule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because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6127918" y="653793"/>
            <a:ext cx="2129790" cy="813435"/>
            <a:chOff x="6127918" y="653793"/>
            <a:chExt cx="2129790" cy="813435"/>
          </a:xfrm>
        </p:grpSpPr>
        <p:sp>
          <p:nvSpPr>
            <p:cNvPr id="52" name="object 52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99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5581464" y="361678"/>
            <a:ext cx="2772410" cy="445134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parliament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not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like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Stuarts?</a:t>
            </a:r>
            <a:endParaRPr sz="1400">
              <a:latin typeface="Trebuchet MS"/>
              <a:cs typeface="Trebuchet MS"/>
            </a:endParaRPr>
          </a:p>
          <a:p>
            <a:pPr marL="1075055">
              <a:lnSpc>
                <a:spcPct val="100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Stuart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Kings,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although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568457" y="759490"/>
            <a:ext cx="127127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2540" algn="ctr">
              <a:lnSpc>
                <a:spcPct val="85500"/>
              </a:lnSpc>
              <a:spcBef>
                <a:spcPts val="235"/>
              </a:spcBef>
            </a:pPr>
            <a:r>
              <a:rPr sz="800" spc="-40" dirty="0">
                <a:latin typeface="Arial MT"/>
                <a:cs typeface="Arial MT"/>
              </a:rPr>
              <a:t>Protestant,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still</a:t>
            </a:r>
            <a:r>
              <a:rPr sz="800" spc="-10" dirty="0">
                <a:latin typeface="Arial MT"/>
                <a:cs typeface="Arial MT"/>
              </a:rPr>
              <a:t> holding </a:t>
            </a:r>
            <a:r>
              <a:rPr sz="800" spc="-60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some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Catholic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values.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worried</a:t>
            </a:r>
            <a:r>
              <a:rPr sz="800" spc="-30" dirty="0">
                <a:latin typeface="Arial MT"/>
                <a:cs typeface="Arial MT"/>
              </a:rPr>
              <a:t> Parliament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one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30" dirty="0">
                <a:latin typeface="Arial MT"/>
                <a:cs typeface="Arial MT"/>
              </a:rPr>
              <a:t>return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religious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problems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Tudors.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8027346" y="654040"/>
            <a:ext cx="2129155" cy="812800"/>
            <a:chOff x="8027346" y="654040"/>
            <a:chExt cx="2129155" cy="812800"/>
          </a:xfrm>
        </p:grpSpPr>
        <p:sp>
          <p:nvSpPr>
            <p:cNvPr id="57" name="object 57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5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5" y="793818"/>
                  </a:lnTo>
                  <a:lnTo>
                    <a:pt x="2110200" y="396910"/>
                  </a:lnTo>
                  <a:lnTo>
                    <a:pt x="1713175" y="0"/>
                  </a:lnTo>
                  <a:close/>
                </a:path>
              </a:pathLst>
            </a:custGeom>
            <a:solidFill>
              <a:srgbClr val="CCE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8456748" y="710722"/>
            <a:ext cx="1290320" cy="66548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indent="635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Stuarts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open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Parliaments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help.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themselves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‘Divine </a:t>
            </a:r>
            <a:r>
              <a:rPr sz="800" spc="-35" dirty="0">
                <a:latin typeface="Arial MT"/>
                <a:cs typeface="Arial MT"/>
              </a:rPr>
              <a:t>Right’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willing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listen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advice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10" dirty="0">
                <a:latin typeface="Arial MT"/>
                <a:cs typeface="Arial MT"/>
              </a:rPr>
              <a:t>others.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343575" y="5511286"/>
            <a:ext cx="1830705" cy="6597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 algn="just">
              <a:lnSpc>
                <a:spcPct val="1042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Sunday,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</a:t>
            </a:r>
            <a:r>
              <a:rPr sz="900" baseline="27777" dirty="0">
                <a:latin typeface="Arial MT"/>
                <a:cs typeface="Arial MT"/>
              </a:rPr>
              <a:t>nd</a:t>
            </a:r>
            <a:r>
              <a:rPr sz="900" spc="75" baseline="27777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September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1665,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fire </a:t>
            </a:r>
            <a:r>
              <a:rPr sz="800" dirty="0">
                <a:latin typeface="Arial MT"/>
                <a:cs typeface="Arial MT"/>
              </a:rPr>
              <a:t>started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London.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buildings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packed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tightly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together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45" dirty="0">
                <a:latin typeface="Arial MT"/>
                <a:cs typeface="Arial MT"/>
              </a:rPr>
              <a:t>caught</a:t>
            </a:r>
            <a:r>
              <a:rPr sz="800" dirty="0">
                <a:latin typeface="Arial MT"/>
                <a:cs typeface="Arial MT"/>
              </a:rPr>
              <a:t> fire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quick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succession.</a:t>
            </a:r>
            <a:endParaRPr sz="800">
              <a:latin typeface="Arial MT"/>
              <a:cs typeface="Arial MT"/>
            </a:endParaRPr>
          </a:p>
          <a:p>
            <a:pPr marL="38100" algn="just">
              <a:lnSpc>
                <a:spcPct val="100000"/>
              </a:lnSpc>
              <a:spcBef>
                <a:spcPts val="25"/>
              </a:spcBef>
            </a:pPr>
            <a:r>
              <a:rPr sz="800" spc="-30" dirty="0">
                <a:latin typeface="Arial MT"/>
                <a:cs typeface="Arial MT"/>
              </a:rPr>
              <a:t>Charles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ordered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buildings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368975" y="6145269"/>
            <a:ext cx="1779905" cy="91566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3800"/>
              </a:lnSpc>
              <a:spcBef>
                <a:spcPts val="110"/>
              </a:spcBef>
            </a:pP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way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fire but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refused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let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homes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continued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days.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Now, </a:t>
            </a:r>
            <a:r>
              <a:rPr sz="800" spc="-20" dirty="0">
                <a:latin typeface="Arial MT"/>
                <a:cs typeface="Arial MT"/>
              </a:rPr>
              <a:t>there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 </a:t>
            </a:r>
            <a:r>
              <a:rPr sz="800" spc="-35" dirty="0">
                <a:latin typeface="Arial MT"/>
                <a:cs typeface="Arial MT"/>
              </a:rPr>
              <a:t>theories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fire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actually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purpose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any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remnants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Plague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1664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083378" y="974992"/>
            <a:ext cx="2922270" cy="414464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772920">
              <a:lnSpc>
                <a:spcPct val="100000"/>
              </a:lnSpc>
              <a:spcBef>
                <a:spcPts val="24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387350" marR="373380" algn="ctr">
              <a:lnSpc>
                <a:spcPct val="101400"/>
              </a:lnSpc>
              <a:spcBef>
                <a:spcPts val="18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while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Stuarts </a:t>
            </a:r>
            <a:r>
              <a:rPr sz="1400" spc="-10" dirty="0">
                <a:latin typeface="Trebuchet MS"/>
                <a:cs typeface="Trebuchet MS"/>
              </a:rPr>
              <a:t>ruled?</a:t>
            </a:r>
            <a:endParaRPr sz="1400">
              <a:latin typeface="Trebuchet MS"/>
              <a:cs typeface="Trebuchet MS"/>
            </a:endParaRPr>
          </a:p>
          <a:p>
            <a:pPr marL="15875" algn="ctr">
              <a:lnSpc>
                <a:spcPts val="865"/>
              </a:lnSpc>
            </a:pPr>
            <a:r>
              <a:rPr sz="800" spc="-40" dirty="0">
                <a:latin typeface="Verdana"/>
                <a:cs typeface="Verdana"/>
              </a:rPr>
              <a:t>1603:</a:t>
            </a:r>
            <a:r>
              <a:rPr sz="800" spc="40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James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Scotland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crowned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James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England,</a:t>
            </a:r>
            <a:endParaRPr sz="800">
              <a:latin typeface="Arial MT"/>
              <a:cs typeface="Arial MT"/>
            </a:endParaRPr>
          </a:p>
          <a:p>
            <a:pPr marL="54610">
              <a:lnSpc>
                <a:spcPct val="100000"/>
              </a:lnSpc>
              <a:spcBef>
                <a:spcPts val="45"/>
              </a:spcBef>
            </a:pPr>
            <a:r>
              <a:rPr sz="800" spc="-35" dirty="0">
                <a:latin typeface="Arial MT"/>
                <a:cs typeface="Arial MT"/>
              </a:rPr>
              <a:t>uniting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countries.</a:t>
            </a:r>
            <a:endParaRPr sz="800">
              <a:latin typeface="Arial MT"/>
              <a:cs typeface="Arial MT"/>
            </a:endParaRPr>
          </a:p>
          <a:p>
            <a:pPr marL="38100" marR="46990">
              <a:lnSpc>
                <a:spcPct val="105000"/>
              </a:lnSpc>
              <a:spcBef>
                <a:spcPts val="145"/>
              </a:spcBef>
            </a:pPr>
            <a:r>
              <a:rPr sz="800" spc="-35" dirty="0">
                <a:latin typeface="Verdana"/>
                <a:cs typeface="Verdana"/>
              </a:rPr>
              <a:t>1604: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James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ends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Spain,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leading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50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years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peace.</a:t>
            </a:r>
            <a:endParaRPr sz="800">
              <a:latin typeface="Arial MT"/>
              <a:cs typeface="Arial MT"/>
            </a:endParaRPr>
          </a:p>
          <a:p>
            <a:pPr marL="54610" marR="31750">
              <a:lnSpc>
                <a:spcPct val="105000"/>
              </a:lnSpc>
              <a:spcBef>
                <a:spcPts val="145"/>
              </a:spcBef>
            </a:pPr>
            <a:r>
              <a:rPr sz="800" spc="-40" dirty="0">
                <a:latin typeface="Verdana"/>
                <a:cs typeface="Verdana"/>
              </a:rPr>
              <a:t>1605: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187" baseline="27777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November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gunpowder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plot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assassinate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James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dirty="0">
                <a:latin typeface="Arial MT"/>
                <a:cs typeface="Arial MT"/>
              </a:rPr>
              <a:t>blow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 </a:t>
            </a:r>
            <a:r>
              <a:rPr sz="800" spc="-35" dirty="0">
                <a:latin typeface="Arial MT"/>
                <a:cs typeface="Arial MT"/>
              </a:rPr>
              <a:t>Parliament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fails.</a:t>
            </a:r>
            <a:endParaRPr sz="800">
              <a:latin typeface="Arial MT"/>
              <a:cs typeface="Arial MT"/>
            </a:endParaRPr>
          </a:p>
          <a:p>
            <a:pPr marL="42545" marR="44450">
              <a:lnSpc>
                <a:spcPct val="105000"/>
              </a:lnSpc>
              <a:spcBef>
                <a:spcPts val="360"/>
              </a:spcBef>
            </a:pPr>
            <a:r>
              <a:rPr sz="800" spc="-60" dirty="0">
                <a:latin typeface="Verdana"/>
                <a:cs typeface="Verdana"/>
              </a:rPr>
              <a:t>1607</a:t>
            </a:r>
            <a:r>
              <a:rPr sz="800" spc="-60" dirty="0">
                <a:latin typeface="Arial MT"/>
                <a:cs typeface="Arial MT"/>
              </a:rPr>
              <a:t>: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permanent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colony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 </a:t>
            </a:r>
            <a:r>
              <a:rPr sz="800" spc="-65" dirty="0">
                <a:latin typeface="Arial MT"/>
                <a:cs typeface="Arial MT"/>
              </a:rPr>
              <a:t>Jamestown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Virginia.</a:t>
            </a:r>
            <a:endParaRPr sz="800">
              <a:latin typeface="Arial MT"/>
              <a:cs typeface="Arial MT"/>
            </a:endParaRPr>
          </a:p>
          <a:p>
            <a:pPr marL="48260">
              <a:lnSpc>
                <a:spcPct val="100000"/>
              </a:lnSpc>
              <a:spcBef>
                <a:spcPts val="405"/>
              </a:spcBef>
            </a:pPr>
            <a:r>
              <a:rPr sz="800" spc="-70" dirty="0">
                <a:latin typeface="Verdana"/>
                <a:cs typeface="Verdana"/>
              </a:rPr>
              <a:t>1625: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75" dirty="0">
                <a:latin typeface="Arial MT"/>
                <a:cs typeface="Arial MT"/>
              </a:rPr>
              <a:t>James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54610" marR="30480">
              <a:lnSpc>
                <a:spcPct val="102499"/>
              </a:lnSpc>
              <a:spcBef>
                <a:spcPts val="650"/>
              </a:spcBef>
            </a:pPr>
            <a:r>
              <a:rPr sz="800" spc="-40" dirty="0">
                <a:latin typeface="Verdana"/>
                <a:cs typeface="Verdana"/>
              </a:rPr>
              <a:t>1629:</a:t>
            </a:r>
            <a:r>
              <a:rPr sz="800" spc="9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Charles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dissolves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Parliament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begins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personal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rule.</a:t>
            </a:r>
            <a:endParaRPr sz="800">
              <a:latin typeface="Arial MT"/>
              <a:cs typeface="Arial MT"/>
            </a:endParaRPr>
          </a:p>
          <a:p>
            <a:pPr marL="44450" marR="43180">
              <a:lnSpc>
                <a:spcPct val="105000"/>
              </a:lnSpc>
              <a:spcBef>
                <a:spcPts val="480"/>
              </a:spcBef>
            </a:pPr>
            <a:r>
              <a:rPr sz="800" spc="-30" dirty="0">
                <a:latin typeface="Verdana"/>
                <a:cs typeface="Verdana"/>
              </a:rPr>
              <a:t>1640: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Parliament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recalled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because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Scottish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making </a:t>
            </a:r>
            <a:r>
              <a:rPr sz="800" spc="-45" dirty="0">
                <a:latin typeface="Arial MT"/>
                <a:cs typeface="Arial MT"/>
              </a:rPr>
              <a:t>demands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James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agree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without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consent.</a:t>
            </a:r>
            <a:endParaRPr sz="800">
              <a:latin typeface="Arial MT"/>
              <a:cs typeface="Arial MT"/>
            </a:endParaRPr>
          </a:p>
          <a:p>
            <a:pPr marL="50165" marR="35560">
              <a:lnSpc>
                <a:spcPct val="105000"/>
              </a:lnSpc>
              <a:spcBef>
                <a:spcPts val="650"/>
              </a:spcBef>
            </a:pPr>
            <a:r>
              <a:rPr sz="800" spc="-55" dirty="0">
                <a:latin typeface="Verdana"/>
                <a:cs typeface="Verdana"/>
              </a:rPr>
              <a:t>1660: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Restoration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monarchy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occurs,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Charles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son,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10" dirty="0">
                <a:latin typeface="Arial MT"/>
                <a:cs typeface="Arial MT"/>
              </a:rPr>
              <a:t>England..</a:t>
            </a:r>
            <a:endParaRPr sz="800">
              <a:latin typeface="Arial MT"/>
              <a:cs typeface="Arial MT"/>
            </a:endParaRPr>
          </a:p>
          <a:p>
            <a:pPr marL="44450" marR="40640">
              <a:lnSpc>
                <a:spcPct val="105000"/>
              </a:lnSpc>
              <a:spcBef>
                <a:spcPts val="455"/>
              </a:spcBef>
            </a:pPr>
            <a:r>
              <a:rPr sz="800" spc="-35" dirty="0">
                <a:latin typeface="Verdana"/>
                <a:cs typeface="Verdana"/>
              </a:rPr>
              <a:t>1664:</a:t>
            </a:r>
            <a:r>
              <a:rPr sz="800" spc="5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Plague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London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100,000 people.</a:t>
            </a:r>
            <a:endParaRPr sz="800">
              <a:latin typeface="Arial MT"/>
              <a:cs typeface="Arial MT"/>
            </a:endParaRPr>
          </a:p>
          <a:p>
            <a:pPr marL="41275" marR="44450">
              <a:lnSpc>
                <a:spcPct val="105000"/>
              </a:lnSpc>
              <a:spcBef>
                <a:spcPts val="335"/>
              </a:spcBef>
            </a:pPr>
            <a:r>
              <a:rPr sz="800" spc="-35" dirty="0">
                <a:latin typeface="Verdana"/>
                <a:cs typeface="Verdana"/>
              </a:rPr>
              <a:t>1665:</a:t>
            </a:r>
            <a:r>
              <a:rPr sz="800" spc="16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London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raged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2nd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375" baseline="27777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September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destroying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thirds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city.</a:t>
            </a:r>
            <a:endParaRPr sz="800">
              <a:latin typeface="Arial MT"/>
              <a:cs typeface="Arial MT"/>
            </a:endParaRPr>
          </a:p>
          <a:p>
            <a:pPr marL="48260" marR="36830">
              <a:lnSpc>
                <a:spcPct val="102499"/>
              </a:lnSpc>
              <a:spcBef>
                <a:spcPts val="600"/>
              </a:spcBef>
            </a:pPr>
            <a:r>
              <a:rPr sz="800" spc="-45" dirty="0">
                <a:latin typeface="Verdana"/>
                <a:cs typeface="Verdana"/>
              </a:rPr>
              <a:t>1685:</a:t>
            </a:r>
            <a:r>
              <a:rPr sz="800" spc="7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Charles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son,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James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becomes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King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England.</a:t>
            </a:r>
            <a:endParaRPr sz="800">
              <a:latin typeface="Arial MT"/>
              <a:cs typeface="Arial MT"/>
            </a:endParaRPr>
          </a:p>
          <a:p>
            <a:pPr marL="48895" marR="37465">
              <a:lnSpc>
                <a:spcPct val="102499"/>
              </a:lnSpc>
              <a:spcBef>
                <a:spcPts val="430"/>
              </a:spcBef>
            </a:pPr>
            <a:r>
              <a:rPr sz="800" spc="-75" dirty="0">
                <a:latin typeface="Verdana"/>
                <a:cs typeface="Verdana"/>
              </a:rPr>
              <a:t>1685: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60" dirty="0">
                <a:latin typeface="Arial MT"/>
                <a:cs typeface="Arial MT"/>
              </a:rPr>
              <a:t>James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suspends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Parliament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indefinitely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attempts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re-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catholicize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692833" y="1509320"/>
            <a:ext cx="25501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Stuart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kings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England?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025952" y="2752071"/>
            <a:ext cx="3040380" cy="83439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348615">
              <a:lnSpc>
                <a:spcPct val="100000"/>
              </a:lnSpc>
              <a:spcBef>
                <a:spcPts val="56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Pendle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witch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trials?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4200"/>
              </a:lnSpc>
              <a:spcBef>
                <a:spcPts val="225"/>
              </a:spcBef>
            </a:pPr>
            <a:r>
              <a:rPr sz="800" dirty="0">
                <a:latin typeface="Arial MT"/>
                <a:cs typeface="Arial MT"/>
              </a:rPr>
              <a:t>James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believed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women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amongst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English</a:t>
            </a:r>
            <a:r>
              <a:rPr sz="800" dirty="0">
                <a:latin typeface="Arial MT"/>
                <a:cs typeface="Arial MT"/>
              </a:rPr>
              <a:t> population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league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devil,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these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women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known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Witches.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1612,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old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beggar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Jennet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gave </a:t>
            </a:r>
            <a:r>
              <a:rPr sz="800" spc="-40" dirty="0">
                <a:latin typeface="Arial MT"/>
                <a:cs typeface="Arial MT"/>
              </a:rPr>
              <a:t>evidence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10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women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executed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crimes.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7025952" y="3685533"/>
            <a:ext cx="3040380" cy="659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110"/>
              </a:spcBef>
            </a:pPr>
            <a:r>
              <a:rPr sz="800" spc="-40" dirty="0">
                <a:latin typeface="Arial MT"/>
                <a:cs typeface="Arial MT"/>
              </a:rPr>
              <a:t>Jenner’s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mother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hosted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Friday,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when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most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40" dirty="0">
                <a:latin typeface="Arial MT"/>
                <a:cs typeface="Arial MT"/>
              </a:rPr>
              <a:t>should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55" dirty="0">
                <a:latin typeface="Arial MT"/>
                <a:cs typeface="Arial MT"/>
              </a:rPr>
              <a:t>church.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local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constable</a:t>
            </a:r>
            <a:r>
              <a:rPr sz="800" dirty="0">
                <a:latin typeface="Arial MT"/>
                <a:cs typeface="Arial MT"/>
              </a:rPr>
              <a:t> heard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 </a:t>
            </a:r>
            <a:r>
              <a:rPr sz="800" spc="-25" dirty="0">
                <a:latin typeface="Arial MT"/>
                <a:cs typeface="Arial MT"/>
              </a:rPr>
              <a:t>this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arrested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everyone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 attended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being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witches.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women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taken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Lancaster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Castle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crimes,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after being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guilty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hung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Gallows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Hill.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66" name="object 6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189181" y="1809238"/>
            <a:ext cx="732113" cy="848988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648128" y="1833430"/>
            <a:ext cx="638114" cy="852347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846848" y="1825645"/>
            <a:ext cx="742829" cy="861416"/>
          </a:xfrm>
          <a:prstGeom prst="rect">
            <a:avLst/>
          </a:prstGeom>
        </p:spPr>
      </p:pic>
      <p:sp>
        <p:nvSpPr>
          <p:cNvPr id="69" name="object 69"/>
          <p:cNvSpPr txBox="1"/>
          <p:nvPr/>
        </p:nvSpPr>
        <p:spPr>
          <a:xfrm>
            <a:off x="5367696" y="1786630"/>
            <a:ext cx="774700" cy="9156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b="1" spc="-65" dirty="0">
                <a:latin typeface="Arial"/>
                <a:cs typeface="Arial"/>
              </a:rPr>
              <a:t>James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I: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spc="-7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first </a:t>
            </a:r>
            <a:r>
              <a:rPr sz="800" dirty="0">
                <a:latin typeface="Arial MT"/>
                <a:cs typeface="Arial MT"/>
              </a:rPr>
              <a:t>Stuart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King.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son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Mary,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Queen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Scots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been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beheaded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997688" y="1789713"/>
            <a:ext cx="774700" cy="909319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60"/>
              </a:spcBef>
            </a:pPr>
            <a:r>
              <a:rPr sz="800" b="1" dirty="0">
                <a:latin typeface="Arial"/>
                <a:cs typeface="Arial"/>
              </a:rPr>
              <a:t>Charles</a:t>
            </a:r>
            <a:r>
              <a:rPr sz="800" b="1" spc="15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I:</a:t>
            </a:r>
            <a:r>
              <a:rPr sz="800" b="1" spc="150" dirty="0">
                <a:latin typeface="Arial"/>
                <a:cs typeface="Arial"/>
              </a:rPr>
              <a:t>  </a:t>
            </a:r>
            <a:r>
              <a:rPr sz="800" spc="-6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disliked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much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started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civil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led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being</a:t>
            </a:r>
            <a:r>
              <a:rPr sz="800" dirty="0">
                <a:latin typeface="Arial MT"/>
                <a:cs typeface="Arial MT"/>
              </a:rPr>
              <a:t> beheaded</a:t>
            </a:r>
            <a:r>
              <a:rPr sz="800" spc="465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Oliver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Cromwell.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8628260" y="1777521"/>
            <a:ext cx="774700" cy="909319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60"/>
              </a:spcBef>
            </a:pPr>
            <a:r>
              <a:rPr sz="800" b="1" dirty="0">
                <a:latin typeface="Arial"/>
                <a:cs typeface="Arial"/>
              </a:rPr>
              <a:t>Charles</a:t>
            </a:r>
            <a:r>
              <a:rPr sz="800" b="1" spc="30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II:</a:t>
            </a:r>
            <a:r>
              <a:rPr sz="800" b="1" spc="305" dirty="0">
                <a:latin typeface="Arial"/>
                <a:cs typeface="Arial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‘restoration’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King,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known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Merry</a:t>
            </a:r>
            <a:r>
              <a:rPr sz="800" spc="175" dirty="0">
                <a:latin typeface="Arial MT"/>
                <a:cs typeface="Arial MT"/>
              </a:rPr>
              <a:t>  </a:t>
            </a:r>
            <a:r>
              <a:rPr sz="800" spc="-50" dirty="0">
                <a:latin typeface="Arial MT"/>
                <a:cs typeface="Arial MT"/>
              </a:rPr>
              <a:t>Monarch.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after </a:t>
            </a:r>
            <a:r>
              <a:rPr sz="800" spc="-30" dirty="0">
                <a:latin typeface="Arial MT"/>
                <a:cs typeface="Arial MT"/>
              </a:rPr>
              <a:t>Cromwell’s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failed Republic.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72" name="object 7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38987" y="5500623"/>
            <a:ext cx="1865376" cy="1578864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202684" y="3034792"/>
            <a:ext cx="2529840" cy="1146048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7348219" y="4339335"/>
            <a:ext cx="2407920" cy="1240536"/>
          </a:xfrm>
          <a:prstGeom prst="rect">
            <a:avLst/>
          </a:prstGeom>
        </p:spPr>
      </p:pic>
      <p:sp>
        <p:nvSpPr>
          <p:cNvPr id="75" name="object 75"/>
          <p:cNvSpPr txBox="1"/>
          <p:nvPr/>
        </p:nvSpPr>
        <p:spPr>
          <a:xfrm>
            <a:off x="4103990" y="4182357"/>
            <a:ext cx="2728595" cy="1589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73660" algn="just">
              <a:lnSpc>
                <a:spcPct val="104400"/>
              </a:lnSpc>
              <a:spcBef>
                <a:spcPts val="105"/>
              </a:spcBef>
            </a:pPr>
            <a:r>
              <a:rPr sz="800" spc="-25" dirty="0">
                <a:latin typeface="Arial MT"/>
                <a:cs typeface="Arial MT"/>
              </a:rPr>
              <a:t>Queen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Elizabeth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settle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religious </a:t>
            </a:r>
            <a:r>
              <a:rPr sz="800" dirty="0">
                <a:latin typeface="Arial MT"/>
                <a:cs typeface="Arial MT"/>
              </a:rPr>
              <a:t>differences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When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James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came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throne</a:t>
            </a:r>
            <a:r>
              <a:rPr sz="800" dirty="0">
                <a:latin typeface="Arial MT"/>
                <a:cs typeface="Arial MT"/>
              </a:rPr>
              <a:t> however,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managed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upset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 </a:t>
            </a:r>
            <a:r>
              <a:rPr sz="800" spc="-20" dirty="0">
                <a:latin typeface="Arial MT"/>
                <a:cs typeface="Arial MT"/>
              </a:rPr>
              <a:t>religious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groups.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Catholics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 </a:t>
            </a:r>
            <a:r>
              <a:rPr sz="800" spc="-30" dirty="0">
                <a:latin typeface="Arial MT"/>
                <a:cs typeface="Arial MT"/>
              </a:rPr>
              <a:t>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angry with </a:t>
            </a:r>
            <a:r>
              <a:rPr sz="800" spc="-10" dirty="0">
                <a:latin typeface="Arial MT"/>
                <a:cs typeface="Arial MT"/>
              </a:rPr>
              <a:t>how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treated,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plotted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him.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Guy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Fawkes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5</a:t>
            </a:r>
            <a:r>
              <a:rPr sz="900" spc="-37" baseline="27777" dirty="0">
                <a:latin typeface="Arial MT"/>
                <a:cs typeface="Arial MT"/>
              </a:rPr>
              <a:t>th</a:t>
            </a:r>
            <a:r>
              <a:rPr sz="900" spc="750" baseline="27777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November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blow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houses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Parliament,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however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someone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let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know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all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plotters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35" dirty="0">
                <a:latin typeface="Arial MT"/>
                <a:cs typeface="Arial MT"/>
              </a:rPr>
              <a:t>caught.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most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horrific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punishment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crimes: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hung,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drawn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quartered.</a:t>
            </a:r>
            <a:endParaRPr sz="800">
              <a:latin typeface="Arial MT"/>
              <a:cs typeface="Arial MT"/>
            </a:endParaRPr>
          </a:p>
          <a:p>
            <a:pPr marL="908050">
              <a:lnSpc>
                <a:spcPct val="100000"/>
              </a:lnSpc>
              <a:spcBef>
                <a:spcPts val="24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great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plague?</a:t>
            </a:r>
            <a:endParaRPr sz="1400">
              <a:latin typeface="Trebuchet MS"/>
              <a:cs typeface="Trebuchet MS"/>
            </a:endParaRPr>
          </a:p>
          <a:p>
            <a:pPr marR="137160" algn="r">
              <a:lnSpc>
                <a:spcPct val="100000"/>
              </a:lnSpc>
              <a:spcBef>
                <a:spcPts val="405"/>
              </a:spcBef>
            </a:pPr>
            <a:r>
              <a:rPr sz="800" spc="-10" dirty="0">
                <a:latin typeface="Arial MT"/>
                <a:cs typeface="Arial MT"/>
              </a:rPr>
              <a:t>People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5174594" y="5706393"/>
            <a:ext cx="915669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7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plague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started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174594" y="5822217"/>
            <a:ext cx="91503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8145" algn="l"/>
                <a:tab pos="826135" algn="l"/>
              </a:tabLst>
            </a:pPr>
            <a:r>
              <a:rPr sz="800" spc="-20" dirty="0">
                <a:latin typeface="Arial MT"/>
                <a:cs typeface="Arial MT"/>
              </a:rPr>
              <a:t>June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0" dirty="0">
                <a:latin typeface="Arial MT"/>
                <a:cs typeface="Arial MT"/>
              </a:rPr>
              <a:t>1665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5174594" y="5922801"/>
            <a:ext cx="916305" cy="4648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 algn="just">
              <a:lnSpc>
                <a:spcPct val="86700"/>
              </a:lnSpc>
              <a:spcBef>
                <a:spcPts val="225"/>
              </a:spcBef>
            </a:pPr>
            <a:r>
              <a:rPr sz="800" spc="-40" dirty="0">
                <a:latin typeface="Arial MT"/>
                <a:cs typeface="Arial MT"/>
              </a:rPr>
              <a:t>November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70" dirty="0">
                <a:latin typeface="Arial MT"/>
                <a:cs typeface="Arial MT"/>
              </a:rPr>
              <a:t>swept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across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whole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England.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week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September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7,000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5174594" y="6355617"/>
            <a:ext cx="916305" cy="68072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 algn="just">
              <a:lnSpc>
                <a:spcPct val="87500"/>
              </a:lnSpc>
              <a:spcBef>
                <a:spcPts val="219"/>
              </a:spcBef>
            </a:pP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died!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Across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whole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outbreak,</a:t>
            </a:r>
            <a:r>
              <a:rPr sz="800" dirty="0">
                <a:latin typeface="Arial MT"/>
                <a:cs typeface="Arial MT"/>
              </a:rPr>
              <a:t> 100,000</a:t>
            </a:r>
            <a:r>
              <a:rPr sz="800" spc="254" dirty="0">
                <a:latin typeface="Arial MT"/>
                <a:cs typeface="Arial MT"/>
              </a:rPr>
              <a:t>  </a:t>
            </a:r>
            <a:r>
              <a:rPr sz="800" spc="-90" dirty="0">
                <a:latin typeface="Arial MT"/>
                <a:cs typeface="Arial MT"/>
              </a:rPr>
              <a:t>Londoners</a:t>
            </a:r>
            <a:r>
              <a:rPr sz="800" dirty="0">
                <a:latin typeface="Arial MT"/>
                <a:cs typeface="Arial MT"/>
              </a:rPr>
              <a:t> died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15%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6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whole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population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killed.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80" name="object 8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783922" y="5161562"/>
            <a:ext cx="1511791" cy="195043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2804" y="465918"/>
            <a:ext cx="368617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-70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ENGLISH</a:t>
            </a:r>
            <a:r>
              <a:rPr sz="2200" b="0" spc="-65" dirty="0">
                <a:latin typeface="Verdana"/>
                <a:cs typeface="Verdana"/>
              </a:rPr>
              <a:t> </a:t>
            </a:r>
            <a:r>
              <a:rPr sz="2200" b="0" spc="175" dirty="0">
                <a:latin typeface="Verdana"/>
                <a:cs typeface="Verdana"/>
              </a:rPr>
              <a:t>CIVIL</a:t>
            </a:r>
            <a:r>
              <a:rPr sz="2200" b="0" spc="-70" dirty="0">
                <a:latin typeface="Verdana"/>
                <a:cs typeface="Verdana"/>
              </a:rPr>
              <a:t> </a:t>
            </a:r>
            <a:r>
              <a:rPr sz="2200" b="0" spc="-25" dirty="0">
                <a:latin typeface="Verdana"/>
                <a:cs typeface="Verdana"/>
              </a:rPr>
              <a:t>WAR</a:t>
            </a:r>
            <a:endParaRPr sz="2200">
              <a:latin typeface="Verdana"/>
              <a:cs typeface="Verdan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385080" y="471581"/>
          <a:ext cx="5739764" cy="1943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2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4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3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Interregnum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332740">
                        <a:lnSpc>
                          <a:spcPct val="105000"/>
                        </a:lnSpc>
                        <a:spcBef>
                          <a:spcPts val="29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period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execution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Charles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during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Oliver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890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Cromwell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rules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England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Parliamentarian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80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supporter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Parliament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during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English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Civil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16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Restoration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5000"/>
                        </a:lnSpc>
                        <a:spcBef>
                          <a:spcPts val="300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return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monarch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throne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England,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Charles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II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1660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Cavalry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Soldiers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horses.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55" dirty="0">
                          <a:latin typeface="Arial"/>
                          <a:cs typeface="Arial"/>
                        </a:rPr>
                        <a:t>Civil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War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30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Aa</a:t>
                      </a:r>
                      <a:r>
                        <a:rPr sz="800" spc="3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3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between</a:t>
                      </a:r>
                      <a:r>
                        <a:rPr sz="800" spc="3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two</a:t>
                      </a:r>
                      <a:r>
                        <a:rPr sz="800" spc="3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groups</a:t>
                      </a:r>
                      <a:r>
                        <a:rPr sz="800" spc="3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people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same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country.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2895" marR="164465" indent="-132715">
                        <a:lnSpc>
                          <a:spcPct val="105000"/>
                        </a:lnSpc>
                        <a:spcBef>
                          <a:spcPts val="300"/>
                        </a:spcBef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New</a:t>
                      </a:r>
                      <a:r>
                        <a:rPr sz="8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40" dirty="0">
                          <a:latin typeface="Arial"/>
                          <a:cs typeface="Arial"/>
                        </a:rPr>
                        <a:t>Model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Army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30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army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established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during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Civil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by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Parliamentarians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Royalist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5090">
                        <a:lnSpc>
                          <a:spcPct val="105000"/>
                        </a:lnSpc>
                        <a:spcBef>
                          <a:spcPts val="30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supporter</a:t>
                      </a:r>
                      <a:r>
                        <a:rPr sz="800" spc="1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Monarchy</a:t>
                      </a:r>
                      <a:r>
                        <a:rPr sz="800" spc="1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during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English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Civil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Infantry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Soldiers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foot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20700" y="742695"/>
            <a:ext cx="820419" cy="4983480"/>
            <a:chOff x="520700" y="742695"/>
            <a:chExt cx="820419" cy="498348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19912" cy="49834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2" y="1269352"/>
              <a:ext cx="421465" cy="432637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0642" y="1269352"/>
              <a:ext cx="421640" cy="4326890"/>
            </a:xfrm>
            <a:custGeom>
              <a:avLst/>
              <a:gdLst/>
              <a:ahLst/>
              <a:cxnLst/>
              <a:rect l="l" t="t" r="r" b="b"/>
              <a:pathLst>
                <a:path w="421640" h="4326890">
                  <a:moveTo>
                    <a:pt x="0" y="4115709"/>
                  </a:moveTo>
                  <a:lnTo>
                    <a:pt x="105366" y="4115709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4115709"/>
                  </a:lnTo>
                  <a:lnTo>
                    <a:pt x="421465" y="4115709"/>
                  </a:lnTo>
                  <a:lnTo>
                    <a:pt x="210732" y="4326379"/>
                  </a:lnTo>
                  <a:lnTo>
                    <a:pt x="0" y="4115709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2" y="859048"/>
              <a:ext cx="722630" cy="797560"/>
            </a:xfrm>
            <a:custGeom>
              <a:avLst/>
              <a:gdLst/>
              <a:ahLst/>
              <a:cxnLst/>
              <a:rect l="l" t="t" r="r" b="b"/>
              <a:pathLst>
                <a:path w="722630" h="797560">
                  <a:moveTo>
                    <a:pt x="361211" y="0"/>
                  </a:moveTo>
                  <a:lnTo>
                    <a:pt x="315902" y="3105"/>
                  </a:lnTo>
                  <a:lnTo>
                    <a:pt x="272272" y="12171"/>
                  </a:lnTo>
                  <a:lnTo>
                    <a:pt x="230659" y="26826"/>
                  </a:lnTo>
                  <a:lnTo>
                    <a:pt x="191404" y="46695"/>
                  </a:lnTo>
                  <a:lnTo>
                    <a:pt x="154843" y="71405"/>
                  </a:lnTo>
                  <a:lnTo>
                    <a:pt x="121316" y="100582"/>
                  </a:lnTo>
                  <a:lnTo>
                    <a:pt x="91161" y="133854"/>
                  </a:lnTo>
                  <a:lnTo>
                    <a:pt x="64717" y="170846"/>
                  </a:lnTo>
                  <a:lnTo>
                    <a:pt x="42321" y="211185"/>
                  </a:lnTo>
                  <a:lnTo>
                    <a:pt x="24313" y="254497"/>
                  </a:lnTo>
                  <a:lnTo>
                    <a:pt x="11031" y="300410"/>
                  </a:lnTo>
                  <a:lnTo>
                    <a:pt x="2814" y="348549"/>
                  </a:lnTo>
                  <a:lnTo>
                    <a:pt x="0" y="398541"/>
                  </a:lnTo>
                  <a:lnTo>
                    <a:pt x="2814" y="448533"/>
                  </a:lnTo>
                  <a:lnTo>
                    <a:pt x="11031" y="496672"/>
                  </a:lnTo>
                  <a:lnTo>
                    <a:pt x="24313" y="542585"/>
                  </a:lnTo>
                  <a:lnTo>
                    <a:pt x="42321" y="585897"/>
                  </a:lnTo>
                  <a:lnTo>
                    <a:pt x="64717" y="626236"/>
                  </a:lnTo>
                  <a:lnTo>
                    <a:pt x="91161" y="663228"/>
                  </a:lnTo>
                  <a:lnTo>
                    <a:pt x="121316" y="696499"/>
                  </a:lnTo>
                  <a:lnTo>
                    <a:pt x="154843" y="725677"/>
                  </a:lnTo>
                  <a:lnTo>
                    <a:pt x="191404" y="750387"/>
                  </a:lnTo>
                  <a:lnTo>
                    <a:pt x="230659" y="770256"/>
                  </a:lnTo>
                  <a:lnTo>
                    <a:pt x="272272" y="784910"/>
                  </a:lnTo>
                  <a:lnTo>
                    <a:pt x="315902" y="793977"/>
                  </a:lnTo>
                  <a:lnTo>
                    <a:pt x="361211" y="797082"/>
                  </a:lnTo>
                  <a:lnTo>
                    <a:pt x="406521" y="793977"/>
                  </a:lnTo>
                  <a:lnTo>
                    <a:pt x="450151" y="784910"/>
                  </a:lnTo>
                  <a:lnTo>
                    <a:pt x="491763" y="770256"/>
                  </a:lnTo>
                  <a:lnTo>
                    <a:pt x="531019" y="750387"/>
                  </a:lnTo>
                  <a:lnTo>
                    <a:pt x="567580" y="725677"/>
                  </a:lnTo>
                  <a:lnTo>
                    <a:pt x="601107" y="696499"/>
                  </a:lnTo>
                  <a:lnTo>
                    <a:pt x="631262" y="663228"/>
                  </a:lnTo>
                  <a:lnTo>
                    <a:pt x="657706" y="626236"/>
                  </a:lnTo>
                  <a:lnTo>
                    <a:pt x="680102" y="585897"/>
                  </a:lnTo>
                  <a:lnTo>
                    <a:pt x="698110" y="542585"/>
                  </a:lnTo>
                  <a:lnTo>
                    <a:pt x="711392" y="496672"/>
                  </a:lnTo>
                  <a:lnTo>
                    <a:pt x="719609" y="448533"/>
                  </a:lnTo>
                  <a:lnTo>
                    <a:pt x="722423" y="398541"/>
                  </a:lnTo>
                  <a:lnTo>
                    <a:pt x="719609" y="348549"/>
                  </a:lnTo>
                  <a:lnTo>
                    <a:pt x="711392" y="300410"/>
                  </a:lnTo>
                  <a:lnTo>
                    <a:pt x="698110" y="254497"/>
                  </a:lnTo>
                  <a:lnTo>
                    <a:pt x="680102" y="211185"/>
                  </a:lnTo>
                  <a:lnTo>
                    <a:pt x="657706" y="170846"/>
                  </a:lnTo>
                  <a:lnTo>
                    <a:pt x="631262" y="133854"/>
                  </a:lnTo>
                  <a:lnTo>
                    <a:pt x="601107" y="100582"/>
                  </a:lnTo>
                  <a:lnTo>
                    <a:pt x="567580" y="71405"/>
                  </a:lnTo>
                  <a:lnTo>
                    <a:pt x="531019" y="46695"/>
                  </a:lnTo>
                  <a:lnTo>
                    <a:pt x="491763" y="26826"/>
                  </a:lnTo>
                  <a:lnTo>
                    <a:pt x="450151" y="12171"/>
                  </a:lnTo>
                  <a:lnTo>
                    <a:pt x="406521" y="3105"/>
                  </a:lnTo>
                  <a:lnTo>
                    <a:pt x="3612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0272" y="859048"/>
              <a:ext cx="722630" cy="797560"/>
            </a:xfrm>
            <a:custGeom>
              <a:avLst/>
              <a:gdLst/>
              <a:ahLst/>
              <a:cxnLst/>
              <a:rect l="l" t="t" r="r" b="b"/>
              <a:pathLst>
                <a:path w="722630" h="797560">
                  <a:moveTo>
                    <a:pt x="0" y="398541"/>
                  </a:moveTo>
                  <a:lnTo>
                    <a:pt x="2814" y="348549"/>
                  </a:lnTo>
                  <a:lnTo>
                    <a:pt x="11031" y="300410"/>
                  </a:lnTo>
                  <a:lnTo>
                    <a:pt x="24313" y="254497"/>
                  </a:lnTo>
                  <a:lnTo>
                    <a:pt x="42321" y="211185"/>
                  </a:lnTo>
                  <a:lnTo>
                    <a:pt x="64717" y="170846"/>
                  </a:lnTo>
                  <a:lnTo>
                    <a:pt x="91161" y="133854"/>
                  </a:lnTo>
                  <a:lnTo>
                    <a:pt x="121316" y="100582"/>
                  </a:lnTo>
                  <a:lnTo>
                    <a:pt x="154843" y="71405"/>
                  </a:lnTo>
                  <a:lnTo>
                    <a:pt x="191404" y="46695"/>
                  </a:lnTo>
                  <a:lnTo>
                    <a:pt x="230660" y="26826"/>
                  </a:lnTo>
                  <a:lnTo>
                    <a:pt x="272272" y="12171"/>
                  </a:lnTo>
                  <a:lnTo>
                    <a:pt x="315902" y="3105"/>
                  </a:lnTo>
                  <a:lnTo>
                    <a:pt x="361211" y="0"/>
                  </a:lnTo>
                  <a:lnTo>
                    <a:pt x="406521" y="3105"/>
                  </a:lnTo>
                  <a:lnTo>
                    <a:pt x="450151" y="12171"/>
                  </a:lnTo>
                  <a:lnTo>
                    <a:pt x="491763" y="26826"/>
                  </a:lnTo>
                  <a:lnTo>
                    <a:pt x="531019" y="46695"/>
                  </a:lnTo>
                  <a:lnTo>
                    <a:pt x="567580" y="71405"/>
                  </a:lnTo>
                  <a:lnTo>
                    <a:pt x="601107" y="100582"/>
                  </a:lnTo>
                  <a:lnTo>
                    <a:pt x="631262" y="133854"/>
                  </a:lnTo>
                  <a:lnTo>
                    <a:pt x="657706" y="170846"/>
                  </a:lnTo>
                  <a:lnTo>
                    <a:pt x="680102" y="211185"/>
                  </a:lnTo>
                  <a:lnTo>
                    <a:pt x="698110" y="254497"/>
                  </a:lnTo>
                  <a:lnTo>
                    <a:pt x="711392" y="300410"/>
                  </a:lnTo>
                  <a:lnTo>
                    <a:pt x="719609" y="348549"/>
                  </a:lnTo>
                  <a:lnTo>
                    <a:pt x="722423" y="398541"/>
                  </a:lnTo>
                  <a:lnTo>
                    <a:pt x="719609" y="448533"/>
                  </a:lnTo>
                  <a:lnTo>
                    <a:pt x="711392" y="496672"/>
                  </a:lnTo>
                  <a:lnTo>
                    <a:pt x="698110" y="542585"/>
                  </a:lnTo>
                  <a:lnTo>
                    <a:pt x="680102" y="585897"/>
                  </a:lnTo>
                  <a:lnTo>
                    <a:pt x="657706" y="626236"/>
                  </a:lnTo>
                  <a:lnTo>
                    <a:pt x="631262" y="663228"/>
                  </a:lnTo>
                  <a:lnTo>
                    <a:pt x="601107" y="696500"/>
                  </a:lnTo>
                  <a:lnTo>
                    <a:pt x="567580" y="725677"/>
                  </a:lnTo>
                  <a:lnTo>
                    <a:pt x="531019" y="750387"/>
                  </a:lnTo>
                  <a:lnTo>
                    <a:pt x="491763" y="770256"/>
                  </a:lnTo>
                  <a:lnTo>
                    <a:pt x="450151" y="784911"/>
                  </a:lnTo>
                  <a:lnTo>
                    <a:pt x="406521" y="793977"/>
                  </a:lnTo>
                  <a:lnTo>
                    <a:pt x="361211" y="797082"/>
                  </a:lnTo>
                  <a:lnTo>
                    <a:pt x="315902" y="793977"/>
                  </a:lnTo>
                  <a:lnTo>
                    <a:pt x="272272" y="784911"/>
                  </a:lnTo>
                  <a:lnTo>
                    <a:pt x="230660" y="770256"/>
                  </a:lnTo>
                  <a:lnTo>
                    <a:pt x="191404" y="750387"/>
                  </a:lnTo>
                  <a:lnTo>
                    <a:pt x="154843" y="725677"/>
                  </a:lnTo>
                  <a:lnTo>
                    <a:pt x="121316" y="696500"/>
                  </a:lnTo>
                  <a:lnTo>
                    <a:pt x="91161" y="663228"/>
                  </a:lnTo>
                  <a:lnTo>
                    <a:pt x="64717" y="626236"/>
                  </a:lnTo>
                  <a:lnTo>
                    <a:pt x="42321" y="585897"/>
                  </a:lnTo>
                  <a:lnTo>
                    <a:pt x="24313" y="542585"/>
                  </a:lnTo>
                  <a:lnTo>
                    <a:pt x="11031" y="496672"/>
                  </a:lnTo>
                  <a:lnTo>
                    <a:pt x="2814" y="448533"/>
                  </a:lnTo>
                  <a:lnTo>
                    <a:pt x="0" y="39854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30238" y="1018065"/>
            <a:ext cx="343535" cy="4311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 indent="69850" algn="just">
              <a:lnSpc>
                <a:spcPct val="97800"/>
              </a:lnSpc>
              <a:spcBef>
                <a:spcPts val="120"/>
              </a:spcBef>
            </a:pPr>
            <a:r>
              <a:rPr sz="900" b="1" spc="-10" dirty="0">
                <a:solidFill>
                  <a:srgbClr val="FFFFFF"/>
                </a:solidFill>
                <a:latin typeface="Trebuchet MS"/>
                <a:cs typeface="Trebuchet MS"/>
              </a:rPr>
              <a:t>Civil </a:t>
            </a:r>
            <a:r>
              <a:rPr sz="900" b="1" spc="-25" dirty="0">
                <a:solidFill>
                  <a:srgbClr val="FFFFFF"/>
                </a:solidFill>
                <a:latin typeface="Trebuchet MS"/>
                <a:cs typeface="Trebuchet MS"/>
              </a:rPr>
              <a:t>war </a:t>
            </a:r>
            <a:r>
              <a:rPr sz="900" b="1" spc="-16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79366" y="721950"/>
            <a:ext cx="2924810" cy="4150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7010">
              <a:lnSpc>
                <a:spcPts val="239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35" dirty="0">
                <a:latin typeface="Trebuchet MS"/>
                <a:cs typeface="Trebuchet MS"/>
              </a:rPr>
              <a:t> </a:t>
            </a:r>
            <a:r>
              <a:rPr sz="2200" b="1" spc="-40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  <a:p>
            <a:pPr marL="1776730">
              <a:lnSpc>
                <a:spcPts val="950"/>
              </a:lnSpc>
            </a:pPr>
            <a:r>
              <a:rPr sz="1000" b="1" spc="-85" dirty="0">
                <a:latin typeface="Arial"/>
                <a:cs typeface="Arial"/>
              </a:rPr>
              <a:t>Y</a:t>
            </a:r>
            <a:r>
              <a:rPr sz="1000" b="1" spc="-80" dirty="0">
                <a:latin typeface="Arial"/>
                <a:cs typeface="Arial"/>
              </a:rPr>
              <a:t> 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20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1170940" marR="241935" indent="-909955">
              <a:lnSpc>
                <a:spcPct val="101400"/>
              </a:lnSpc>
              <a:spcBef>
                <a:spcPts val="1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when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Tudors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ruled </a:t>
            </a:r>
            <a:r>
              <a:rPr sz="1400" spc="-10" dirty="0">
                <a:latin typeface="Trebuchet MS"/>
                <a:cs typeface="Trebuchet MS"/>
              </a:rPr>
              <a:t>England?</a:t>
            </a:r>
            <a:endParaRPr sz="1400">
              <a:latin typeface="Trebuchet MS"/>
              <a:cs typeface="Trebuchet MS"/>
            </a:endParaRPr>
          </a:p>
          <a:p>
            <a:pPr marL="41910">
              <a:lnSpc>
                <a:spcPts val="865"/>
              </a:lnSpc>
            </a:pPr>
            <a:r>
              <a:rPr sz="800" spc="-40" dirty="0">
                <a:latin typeface="Verdana"/>
                <a:cs typeface="Verdana"/>
              </a:rPr>
              <a:t>1629:</a:t>
            </a:r>
            <a:r>
              <a:rPr sz="800" spc="10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Charles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closes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Parliament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begins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endParaRPr sz="800">
              <a:latin typeface="Arial MT"/>
              <a:cs typeface="Arial MT"/>
            </a:endParaRPr>
          </a:p>
          <a:p>
            <a:pPr marL="41910">
              <a:lnSpc>
                <a:spcPct val="100000"/>
              </a:lnSpc>
              <a:spcBef>
                <a:spcPts val="25"/>
              </a:spcBef>
            </a:pPr>
            <a:r>
              <a:rPr sz="800" spc="-35" dirty="0">
                <a:latin typeface="Arial MT"/>
                <a:cs typeface="Arial MT"/>
              </a:rPr>
              <a:t>independent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rule.</a:t>
            </a:r>
            <a:endParaRPr sz="800">
              <a:latin typeface="Arial MT"/>
              <a:cs typeface="Arial MT"/>
            </a:endParaRPr>
          </a:p>
          <a:p>
            <a:pPr marL="41910">
              <a:lnSpc>
                <a:spcPct val="100000"/>
              </a:lnSpc>
              <a:spcBef>
                <a:spcPts val="215"/>
              </a:spcBef>
            </a:pPr>
            <a:r>
              <a:rPr sz="800" spc="-80" dirty="0">
                <a:latin typeface="Verdana"/>
                <a:cs typeface="Verdana"/>
              </a:rPr>
              <a:t>1637: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forces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English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prayer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book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Scottish.</a:t>
            </a:r>
            <a:endParaRPr sz="800">
              <a:latin typeface="Arial MT"/>
              <a:cs typeface="Arial MT"/>
            </a:endParaRPr>
          </a:p>
          <a:p>
            <a:pPr marL="41910" marR="46990">
              <a:lnSpc>
                <a:spcPct val="105000"/>
              </a:lnSpc>
              <a:spcBef>
                <a:spcPts val="575"/>
              </a:spcBef>
            </a:pPr>
            <a:r>
              <a:rPr sz="800" spc="-65" dirty="0">
                <a:latin typeface="Verdana"/>
                <a:cs typeface="Verdana"/>
              </a:rPr>
              <a:t>1639: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Rebellion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breaks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Scotland,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aren’t </a:t>
            </a:r>
            <a:r>
              <a:rPr sz="800" dirty="0">
                <a:latin typeface="Arial MT"/>
                <a:cs typeface="Arial MT"/>
              </a:rPr>
              <a:t>happy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changes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forcing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  <a:p>
            <a:pPr marL="52069" marR="34925">
              <a:lnSpc>
                <a:spcPct val="105000"/>
              </a:lnSpc>
              <a:spcBef>
                <a:spcPts val="409"/>
              </a:spcBef>
            </a:pPr>
            <a:r>
              <a:rPr sz="800" dirty="0">
                <a:latin typeface="Verdana"/>
                <a:cs typeface="Verdana"/>
              </a:rPr>
              <a:t>1640</a:t>
            </a:r>
            <a:r>
              <a:rPr sz="800" dirty="0">
                <a:latin typeface="Arial MT"/>
                <a:cs typeface="Arial MT"/>
              </a:rPr>
              <a:t>: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Charles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calls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Parliament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response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Scottish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Rebellion,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dismisses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weeks.</a:t>
            </a:r>
            <a:endParaRPr sz="800">
              <a:latin typeface="Arial MT"/>
              <a:cs typeface="Arial MT"/>
            </a:endParaRPr>
          </a:p>
          <a:p>
            <a:pPr marL="58419" marR="30480">
              <a:lnSpc>
                <a:spcPct val="105000"/>
              </a:lnSpc>
              <a:spcBef>
                <a:spcPts val="455"/>
              </a:spcBef>
            </a:pPr>
            <a:r>
              <a:rPr sz="800" spc="-30" dirty="0">
                <a:latin typeface="Verdana"/>
                <a:cs typeface="Verdana"/>
              </a:rPr>
              <a:t>1640: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Charles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calls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Parliament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back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November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same</a:t>
            </a:r>
            <a:r>
              <a:rPr sz="800" dirty="0">
                <a:latin typeface="Arial MT"/>
                <a:cs typeface="Arial MT"/>
              </a:rPr>
              <a:t> year,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time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leave.</a:t>
            </a:r>
            <a:endParaRPr sz="800">
              <a:latin typeface="Arial MT"/>
              <a:cs typeface="Arial MT"/>
            </a:endParaRPr>
          </a:p>
          <a:p>
            <a:pPr marL="46990" marR="41910">
              <a:lnSpc>
                <a:spcPct val="105000"/>
              </a:lnSpc>
              <a:spcBef>
                <a:spcPts val="695"/>
              </a:spcBef>
            </a:pPr>
            <a:r>
              <a:rPr sz="800" spc="-100" dirty="0">
                <a:latin typeface="Verdana"/>
                <a:cs typeface="Verdana"/>
              </a:rPr>
              <a:t>1641:</a:t>
            </a:r>
            <a:r>
              <a:rPr sz="800" spc="95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Charles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makes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peace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Scots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rebellion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breaks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Ireland.</a:t>
            </a:r>
            <a:endParaRPr sz="800">
              <a:latin typeface="Arial MT"/>
              <a:cs typeface="Arial MT"/>
            </a:endParaRPr>
          </a:p>
          <a:p>
            <a:pPr marL="46990" marR="40005">
              <a:lnSpc>
                <a:spcPct val="102499"/>
              </a:lnSpc>
              <a:spcBef>
                <a:spcPts val="550"/>
              </a:spcBef>
            </a:pPr>
            <a:r>
              <a:rPr sz="800" spc="-45" dirty="0">
                <a:latin typeface="Verdana"/>
                <a:cs typeface="Verdana"/>
              </a:rPr>
              <a:t>1642: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Charles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tries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arrest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leading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MPs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house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Commons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starts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Civil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</a:t>
            </a:r>
            <a:endParaRPr sz="800">
              <a:latin typeface="Arial MT"/>
              <a:cs typeface="Arial MT"/>
            </a:endParaRPr>
          </a:p>
          <a:p>
            <a:pPr marL="52069" marR="36830">
              <a:lnSpc>
                <a:spcPct val="102499"/>
              </a:lnSpc>
              <a:spcBef>
                <a:spcPts val="434"/>
              </a:spcBef>
            </a:pPr>
            <a:r>
              <a:rPr sz="800" spc="-45" dirty="0">
                <a:latin typeface="Verdana"/>
                <a:cs typeface="Verdana"/>
              </a:rPr>
              <a:t>1645: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Model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Royalists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Naseby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–</a:t>
            </a:r>
            <a:r>
              <a:rPr sz="800" spc="-10" dirty="0">
                <a:latin typeface="Arial MT"/>
                <a:cs typeface="Arial MT"/>
              </a:rPr>
              <a:t> Leicestershire.</a:t>
            </a:r>
            <a:endParaRPr sz="800">
              <a:latin typeface="Arial MT"/>
              <a:cs typeface="Arial MT"/>
            </a:endParaRPr>
          </a:p>
          <a:p>
            <a:pPr marL="41910">
              <a:lnSpc>
                <a:spcPct val="100000"/>
              </a:lnSpc>
              <a:spcBef>
                <a:spcPts val="790"/>
              </a:spcBef>
            </a:pPr>
            <a:r>
              <a:rPr sz="800" spc="-60" dirty="0">
                <a:latin typeface="Verdana"/>
                <a:cs typeface="Verdana"/>
              </a:rPr>
              <a:t>1646: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surrenders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Scots</a:t>
            </a:r>
            <a:endParaRPr sz="800">
              <a:latin typeface="Arial MT"/>
              <a:cs typeface="Arial MT"/>
            </a:endParaRPr>
          </a:p>
          <a:p>
            <a:pPr marL="41910" marR="45720">
              <a:lnSpc>
                <a:spcPct val="102499"/>
              </a:lnSpc>
              <a:spcBef>
                <a:spcPts val="650"/>
              </a:spcBef>
            </a:pPr>
            <a:r>
              <a:rPr sz="800" spc="-40" dirty="0">
                <a:latin typeface="Verdana"/>
                <a:cs typeface="Verdana"/>
              </a:rPr>
              <a:t>1648:</a:t>
            </a:r>
            <a:r>
              <a:rPr sz="800" spc="3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Charles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second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civil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Scots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quickly</a:t>
            </a:r>
            <a:r>
              <a:rPr sz="800" spc="-10" dirty="0">
                <a:latin typeface="Arial MT"/>
                <a:cs typeface="Arial MT"/>
              </a:rPr>
              <a:t> defeated.</a:t>
            </a:r>
            <a:endParaRPr sz="800">
              <a:latin typeface="Arial MT"/>
              <a:cs typeface="Arial MT"/>
            </a:endParaRPr>
          </a:p>
          <a:p>
            <a:pPr marL="42545">
              <a:lnSpc>
                <a:spcPct val="100000"/>
              </a:lnSpc>
              <a:spcBef>
                <a:spcPts val="455"/>
              </a:spcBef>
            </a:pPr>
            <a:r>
              <a:rPr sz="800" spc="-60" dirty="0">
                <a:latin typeface="Verdana"/>
                <a:cs typeface="Verdana"/>
              </a:rPr>
              <a:t>1649: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goes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treason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guilty.</a:t>
            </a:r>
            <a:endParaRPr sz="8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670"/>
              </a:spcBef>
            </a:pPr>
            <a:r>
              <a:rPr sz="800" spc="-55" dirty="0">
                <a:latin typeface="Verdana"/>
                <a:cs typeface="Verdana"/>
              </a:rPr>
              <a:t>1949: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Charles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executed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20</a:t>
            </a:r>
            <a:r>
              <a:rPr sz="900" spc="-15" baseline="27777" dirty="0">
                <a:latin typeface="Arial MT"/>
                <a:cs typeface="Arial MT"/>
              </a:rPr>
              <a:t>th</a:t>
            </a:r>
            <a:r>
              <a:rPr sz="900" spc="52" baseline="27777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January.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6682" y="5639360"/>
            <a:ext cx="2200275" cy="145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4625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Charles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executed?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4400"/>
              </a:lnSpc>
              <a:spcBef>
                <a:spcPts val="555"/>
              </a:spcBef>
            </a:pPr>
            <a:r>
              <a:rPr sz="800" dirty="0">
                <a:latin typeface="Arial MT"/>
                <a:cs typeface="Arial MT"/>
              </a:rPr>
              <a:t>By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1647,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Charles’s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troops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lost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being</a:t>
            </a:r>
            <a:r>
              <a:rPr sz="800" dirty="0">
                <a:latin typeface="Arial MT"/>
                <a:cs typeface="Arial MT"/>
              </a:rPr>
              <a:t> kept </a:t>
            </a:r>
            <a:r>
              <a:rPr sz="800" spc="-30" dirty="0">
                <a:latin typeface="Arial MT"/>
                <a:cs typeface="Arial MT"/>
              </a:rPr>
              <a:t>prisoner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 </a:t>
            </a:r>
            <a:r>
              <a:rPr sz="800" spc="-20" dirty="0">
                <a:latin typeface="Arial MT"/>
                <a:cs typeface="Arial MT"/>
              </a:rPr>
              <a:t>parliament.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members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10" dirty="0">
                <a:latin typeface="Arial MT"/>
                <a:cs typeface="Arial MT"/>
              </a:rPr>
              <a:t>parliament</a:t>
            </a:r>
            <a:r>
              <a:rPr sz="800" dirty="0">
                <a:latin typeface="Arial MT"/>
                <a:cs typeface="Arial MT"/>
              </a:rPr>
              <a:t> felt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trust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discuss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him.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286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MPs,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240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felt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should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given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second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chance.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Those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same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MPs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stopped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entering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Parliament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vote,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leaving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46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vote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what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him.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voted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trial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treason.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43312" y="3533169"/>
            <a:ext cx="64325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25" dirty="0">
                <a:latin typeface="Arial MT"/>
                <a:cs typeface="Arial MT"/>
              </a:rPr>
              <a:t>style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60" dirty="0">
                <a:latin typeface="Arial MT"/>
                <a:cs typeface="Arial MT"/>
              </a:rPr>
              <a:t>church.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43312" y="2432863"/>
            <a:ext cx="221932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720">
              <a:lnSpc>
                <a:spcPts val="167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caused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Civil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  <a:p>
            <a:pPr marL="12700" algn="just">
              <a:lnSpc>
                <a:spcPts val="950"/>
              </a:lnSpc>
            </a:pPr>
            <a:r>
              <a:rPr sz="800" spc="-20" dirty="0">
                <a:latin typeface="Arial MT"/>
                <a:cs typeface="Arial MT"/>
              </a:rPr>
              <a:t>One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reasons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Civil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4000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because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Charles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call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Parliament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11</a:t>
            </a:r>
            <a:r>
              <a:rPr sz="800" dirty="0">
                <a:latin typeface="Arial MT"/>
                <a:cs typeface="Arial MT"/>
              </a:rPr>
              <a:t> years,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meaning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ruled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himself!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introduced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prayer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book,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make changes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church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seem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more</a:t>
            </a:r>
            <a:r>
              <a:rPr sz="800" dirty="0">
                <a:latin typeface="Arial MT"/>
                <a:cs typeface="Arial MT"/>
              </a:rPr>
              <a:t> ‘Catholic’.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religious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problems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Tudors,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return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Catholic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953004" y="6277863"/>
            <a:ext cx="1219200" cy="786765"/>
            <a:chOff x="2953004" y="6277863"/>
            <a:chExt cx="1219200" cy="786765"/>
          </a:xfrm>
        </p:grpSpPr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53004" y="6277863"/>
              <a:ext cx="1219199" cy="786384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033661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4" h="635634">
                  <a:moveTo>
                    <a:pt x="995897" y="0"/>
                  </a:moveTo>
                  <a:lnTo>
                    <a:pt x="63567" y="0"/>
                  </a:lnTo>
                  <a:lnTo>
                    <a:pt x="38823" y="4994"/>
                  </a:lnTo>
                  <a:lnTo>
                    <a:pt x="18618" y="18613"/>
                  </a:lnTo>
                  <a:lnTo>
                    <a:pt x="4995" y="38813"/>
                  </a:lnTo>
                  <a:lnTo>
                    <a:pt x="0" y="63549"/>
                  </a:lnTo>
                  <a:lnTo>
                    <a:pt x="0" y="571943"/>
                  </a:lnTo>
                  <a:lnTo>
                    <a:pt x="4995" y="596679"/>
                  </a:lnTo>
                  <a:lnTo>
                    <a:pt x="18618" y="616879"/>
                  </a:lnTo>
                  <a:lnTo>
                    <a:pt x="38823" y="630498"/>
                  </a:lnTo>
                  <a:lnTo>
                    <a:pt x="63567" y="635492"/>
                  </a:lnTo>
                  <a:lnTo>
                    <a:pt x="995897" y="635492"/>
                  </a:lnTo>
                  <a:lnTo>
                    <a:pt x="1020640" y="630498"/>
                  </a:lnTo>
                  <a:lnTo>
                    <a:pt x="1040846" y="616879"/>
                  </a:lnTo>
                  <a:lnTo>
                    <a:pt x="1054469" y="596679"/>
                  </a:lnTo>
                  <a:lnTo>
                    <a:pt x="1059464" y="571943"/>
                  </a:lnTo>
                  <a:lnTo>
                    <a:pt x="1059464" y="63549"/>
                  </a:lnTo>
                  <a:lnTo>
                    <a:pt x="1054469" y="38813"/>
                  </a:lnTo>
                  <a:lnTo>
                    <a:pt x="1040846" y="18613"/>
                  </a:lnTo>
                  <a:lnTo>
                    <a:pt x="1020640" y="4994"/>
                  </a:lnTo>
                  <a:lnTo>
                    <a:pt x="995897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033661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4" h="635634">
                  <a:moveTo>
                    <a:pt x="0" y="63549"/>
                  </a:moveTo>
                  <a:lnTo>
                    <a:pt x="4995" y="38813"/>
                  </a:lnTo>
                  <a:lnTo>
                    <a:pt x="18618" y="18613"/>
                  </a:lnTo>
                  <a:lnTo>
                    <a:pt x="38824" y="4994"/>
                  </a:lnTo>
                  <a:lnTo>
                    <a:pt x="63567" y="0"/>
                  </a:lnTo>
                  <a:lnTo>
                    <a:pt x="995897" y="0"/>
                  </a:lnTo>
                  <a:lnTo>
                    <a:pt x="1020640" y="4994"/>
                  </a:lnTo>
                  <a:lnTo>
                    <a:pt x="1040846" y="18613"/>
                  </a:lnTo>
                  <a:lnTo>
                    <a:pt x="1054469" y="38813"/>
                  </a:lnTo>
                  <a:lnTo>
                    <a:pt x="1059465" y="63549"/>
                  </a:lnTo>
                  <a:lnTo>
                    <a:pt x="1059465" y="571943"/>
                  </a:lnTo>
                  <a:lnTo>
                    <a:pt x="1054469" y="596679"/>
                  </a:lnTo>
                  <a:lnTo>
                    <a:pt x="1040846" y="616879"/>
                  </a:lnTo>
                  <a:lnTo>
                    <a:pt x="1020640" y="630498"/>
                  </a:lnTo>
                  <a:lnTo>
                    <a:pt x="995897" y="635492"/>
                  </a:lnTo>
                  <a:lnTo>
                    <a:pt x="63567" y="635492"/>
                  </a:lnTo>
                  <a:lnTo>
                    <a:pt x="38824" y="630498"/>
                  </a:lnTo>
                  <a:lnTo>
                    <a:pt x="18618" y="616879"/>
                  </a:lnTo>
                  <a:lnTo>
                    <a:pt x="4995" y="596679"/>
                  </a:lnTo>
                  <a:lnTo>
                    <a:pt x="0" y="571943"/>
                  </a:lnTo>
                  <a:lnTo>
                    <a:pt x="0" y="63549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3104258" y="6434830"/>
            <a:ext cx="916940" cy="48577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"/>
              </a:spcBef>
            </a:pPr>
            <a:r>
              <a:rPr sz="800" spc="-40" dirty="0">
                <a:latin typeface="Arial MT"/>
                <a:cs typeface="Arial MT"/>
              </a:rPr>
              <a:t>Charges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  <a:p>
            <a:pPr marL="12700" marR="5080" indent="-1270" algn="ctr">
              <a:lnSpc>
                <a:spcPct val="83700"/>
              </a:lnSpc>
              <a:spcBef>
                <a:spcPts val="204"/>
              </a:spcBef>
            </a:pPr>
            <a:r>
              <a:rPr sz="800" spc="-10" dirty="0">
                <a:latin typeface="Arial MT"/>
                <a:cs typeface="Arial MT"/>
              </a:rPr>
              <a:t>drawn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stated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Charles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traitor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crown.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129532" y="6277863"/>
            <a:ext cx="1527175" cy="786765"/>
            <a:chOff x="4129532" y="6277863"/>
            <a:chExt cx="1527175" cy="786765"/>
          </a:xfrm>
        </p:grpSpPr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29532" y="6460743"/>
              <a:ext cx="365760" cy="42062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4199073" y="6540346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89" h="262890">
                  <a:moveTo>
                    <a:pt x="112306" y="0"/>
                  </a:moveTo>
                  <a:lnTo>
                    <a:pt x="112306" y="52533"/>
                  </a:lnTo>
                  <a:lnTo>
                    <a:pt x="0" y="52533"/>
                  </a:lnTo>
                  <a:lnTo>
                    <a:pt x="0" y="210135"/>
                  </a:lnTo>
                  <a:lnTo>
                    <a:pt x="112306" y="210135"/>
                  </a:lnTo>
                  <a:lnTo>
                    <a:pt x="112306" y="262669"/>
                  </a:lnTo>
                  <a:lnTo>
                    <a:pt x="224612" y="131334"/>
                  </a:lnTo>
                  <a:lnTo>
                    <a:pt x="112306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199073" y="6540346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89" h="262890">
                  <a:moveTo>
                    <a:pt x="0" y="52533"/>
                  </a:moveTo>
                  <a:lnTo>
                    <a:pt x="112306" y="52533"/>
                  </a:lnTo>
                  <a:lnTo>
                    <a:pt x="112306" y="0"/>
                  </a:lnTo>
                  <a:lnTo>
                    <a:pt x="224612" y="131334"/>
                  </a:lnTo>
                  <a:lnTo>
                    <a:pt x="112306" y="262669"/>
                  </a:lnTo>
                  <a:lnTo>
                    <a:pt x="112306" y="210135"/>
                  </a:lnTo>
                  <a:lnTo>
                    <a:pt x="0" y="210135"/>
                  </a:lnTo>
                  <a:lnTo>
                    <a:pt x="0" y="52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37380" y="6277863"/>
              <a:ext cx="1219200" cy="78638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516913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4" h="635634">
                  <a:moveTo>
                    <a:pt x="995897" y="0"/>
                  </a:moveTo>
                  <a:lnTo>
                    <a:pt x="63567" y="0"/>
                  </a:lnTo>
                  <a:lnTo>
                    <a:pt x="38823" y="4994"/>
                  </a:lnTo>
                  <a:lnTo>
                    <a:pt x="18618" y="18613"/>
                  </a:lnTo>
                  <a:lnTo>
                    <a:pt x="4995" y="38813"/>
                  </a:lnTo>
                  <a:lnTo>
                    <a:pt x="0" y="63549"/>
                  </a:lnTo>
                  <a:lnTo>
                    <a:pt x="0" y="571943"/>
                  </a:lnTo>
                  <a:lnTo>
                    <a:pt x="4995" y="596679"/>
                  </a:lnTo>
                  <a:lnTo>
                    <a:pt x="18618" y="616879"/>
                  </a:lnTo>
                  <a:lnTo>
                    <a:pt x="38823" y="630498"/>
                  </a:lnTo>
                  <a:lnTo>
                    <a:pt x="63567" y="635492"/>
                  </a:lnTo>
                  <a:lnTo>
                    <a:pt x="995897" y="635492"/>
                  </a:lnTo>
                  <a:lnTo>
                    <a:pt x="1020640" y="630498"/>
                  </a:lnTo>
                  <a:lnTo>
                    <a:pt x="1040846" y="616879"/>
                  </a:lnTo>
                  <a:lnTo>
                    <a:pt x="1054469" y="596679"/>
                  </a:lnTo>
                  <a:lnTo>
                    <a:pt x="1059464" y="571943"/>
                  </a:lnTo>
                  <a:lnTo>
                    <a:pt x="1059464" y="63549"/>
                  </a:lnTo>
                  <a:lnTo>
                    <a:pt x="1054469" y="38813"/>
                  </a:lnTo>
                  <a:lnTo>
                    <a:pt x="1040846" y="18613"/>
                  </a:lnTo>
                  <a:lnTo>
                    <a:pt x="1020640" y="4994"/>
                  </a:lnTo>
                  <a:lnTo>
                    <a:pt x="995897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516913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4" h="635634">
                  <a:moveTo>
                    <a:pt x="0" y="63549"/>
                  </a:moveTo>
                  <a:lnTo>
                    <a:pt x="4995" y="38813"/>
                  </a:lnTo>
                  <a:lnTo>
                    <a:pt x="18618" y="18613"/>
                  </a:lnTo>
                  <a:lnTo>
                    <a:pt x="38824" y="4994"/>
                  </a:lnTo>
                  <a:lnTo>
                    <a:pt x="63567" y="0"/>
                  </a:lnTo>
                  <a:lnTo>
                    <a:pt x="995897" y="0"/>
                  </a:lnTo>
                  <a:lnTo>
                    <a:pt x="1020640" y="4994"/>
                  </a:lnTo>
                  <a:lnTo>
                    <a:pt x="1040846" y="18613"/>
                  </a:lnTo>
                  <a:lnTo>
                    <a:pt x="1054469" y="38813"/>
                  </a:lnTo>
                  <a:lnTo>
                    <a:pt x="1059465" y="63549"/>
                  </a:lnTo>
                  <a:lnTo>
                    <a:pt x="1059465" y="571943"/>
                  </a:lnTo>
                  <a:lnTo>
                    <a:pt x="1054469" y="596679"/>
                  </a:lnTo>
                  <a:lnTo>
                    <a:pt x="1040846" y="616879"/>
                  </a:lnTo>
                  <a:lnTo>
                    <a:pt x="1020640" y="630498"/>
                  </a:lnTo>
                  <a:lnTo>
                    <a:pt x="995897" y="635492"/>
                  </a:lnTo>
                  <a:lnTo>
                    <a:pt x="63567" y="635492"/>
                  </a:lnTo>
                  <a:lnTo>
                    <a:pt x="38824" y="630498"/>
                  </a:lnTo>
                  <a:lnTo>
                    <a:pt x="18618" y="616879"/>
                  </a:lnTo>
                  <a:lnTo>
                    <a:pt x="4995" y="596679"/>
                  </a:lnTo>
                  <a:lnTo>
                    <a:pt x="0" y="571943"/>
                  </a:lnTo>
                  <a:lnTo>
                    <a:pt x="0" y="63549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4600842" y="6422673"/>
            <a:ext cx="890269" cy="4648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065" marR="5080" indent="-1270" algn="ctr">
              <a:lnSpc>
                <a:spcPct val="86700"/>
              </a:lnSpc>
              <a:spcBef>
                <a:spcPts val="225"/>
              </a:spcBef>
            </a:pPr>
            <a:r>
              <a:rPr sz="800" spc="-40" dirty="0">
                <a:latin typeface="Arial MT"/>
                <a:cs typeface="Arial MT"/>
              </a:rPr>
              <a:t>Charles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refused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accept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court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right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put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trial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610859" y="6277863"/>
            <a:ext cx="1530350" cy="786765"/>
            <a:chOff x="5610859" y="6277863"/>
            <a:chExt cx="1530350" cy="786765"/>
          </a:xfrm>
        </p:grpSpPr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10859" y="6460743"/>
              <a:ext cx="368808" cy="420624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682325" y="6540346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89" h="262890">
                  <a:moveTo>
                    <a:pt x="112306" y="0"/>
                  </a:moveTo>
                  <a:lnTo>
                    <a:pt x="112306" y="52533"/>
                  </a:lnTo>
                  <a:lnTo>
                    <a:pt x="0" y="52533"/>
                  </a:lnTo>
                  <a:lnTo>
                    <a:pt x="0" y="210135"/>
                  </a:lnTo>
                  <a:lnTo>
                    <a:pt x="112306" y="210135"/>
                  </a:lnTo>
                  <a:lnTo>
                    <a:pt x="112306" y="262669"/>
                  </a:lnTo>
                  <a:lnTo>
                    <a:pt x="224612" y="131334"/>
                  </a:lnTo>
                  <a:lnTo>
                    <a:pt x="11230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682325" y="6540346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89" h="262890">
                  <a:moveTo>
                    <a:pt x="0" y="52533"/>
                  </a:moveTo>
                  <a:lnTo>
                    <a:pt x="112306" y="52533"/>
                  </a:lnTo>
                  <a:lnTo>
                    <a:pt x="112306" y="0"/>
                  </a:lnTo>
                  <a:lnTo>
                    <a:pt x="224612" y="131334"/>
                  </a:lnTo>
                  <a:lnTo>
                    <a:pt x="112306" y="262669"/>
                  </a:lnTo>
                  <a:lnTo>
                    <a:pt x="112306" y="210135"/>
                  </a:lnTo>
                  <a:lnTo>
                    <a:pt x="0" y="210135"/>
                  </a:lnTo>
                  <a:lnTo>
                    <a:pt x="0" y="52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18707" y="6277863"/>
              <a:ext cx="1222247" cy="78638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6000165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5" h="635634">
                  <a:moveTo>
                    <a:pt x="995897" y="0"/>
                  </a:moveTo>
                  <a:lnTo>
                    <a:pt x="63567" y="0"/>
                  </a:lnTo>
                  <a:lnTo>
                    <a:pt x="38823" y="4994"/>
                  </a:lnTo>
                  <a:lnTo>
                    <a:pt x="18618" y="18613"/>
                  </a:lnTo>
                  <a:lnTo>
                    <a:pt x="4995" y="38813"/>
                  </a:lnTo>
                  <a:lnTo>
                    <a:pt x="0" y="63549"/>
                  </a:lnTo>
                  <a:lnTo>
                    <a:pt x="0" y="571943"/>
                  </a:lnTo>
                  <a:lnTo>
                    <a:pt x="4995" y="596679"/>
                  </a:lnTo>
                  <a:lnTo>
                    <a:pt x="18618" y="616879"/>
                  </a:lnTo>
                  <a:lnTo>
                    <a:pt x="38823" y="630498"/>
                  </a:lnTo>
                  <a:lnTo>
                    <a:pt x="63567" y="635492"/>
                  </a:lnTo>
                  <a:lnTo>
                    <a:pt x="995897" y="635492"/>
                  </a:lnTo>
                  <a:lnTo>
                    <a:pt x="1020640" y="630498"/>
                  </a:lnTo>
                  <a:lnTo>
                    <a:pt x="1040846" y="616879"/>
                  </a:lnTo>
                  <a:lnTo>
                    <a:pt x="1054469" y="596679"/>
                  </a:lnTo>
                  <a:lnTo>
                    <a:pt x="1059464" y="571943"/>
                  </a:lnTo>
                  <a:lnTo>
                    <a:pt x="1059464" y="63549"/>
                  </a:lnTo>
                  <a:lnTo>
                    <a:pt x="1054469" y="38813"/>
                  </a:lnTo>
                  <a:lnTo>
                    <a:pt x="1040846" y="18613"/>
                  </a:lnTo>
                  <a:lnTo>
                    <a:pt x="1020640" y="4994"/>
                  </a:lnTo>
                  <a:lnTo>
                    <a:pt x="995897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000165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5" h="635634">
                  <a:moveTo>
                    <a:pt x="0" y="63549"/>
                  </a:moveTo>
                  <a:lnTo>
                    <a:pt x="4995" y="38813"/>
                  </a:lnTo>
                  <a:lnTo>
                    <a:pt x="18618" y="18613"/>
                  </a:lnTo>
                  <a:lnTo>
                    <a:pt x="38824" y="4994"/>
                  </a:lnTo>
                  <a:lnTo>
                    <a:pt x="63567" y="0"/>
                  </a:lnTo>
                  <a:lnTo>
                    <a:pt x="995897" y="0"/>
                  </a:lnTo>
                  <a:lnTo>
                    <a:pt x="1020640" y="4994"/>
                  </a:lnTo>
                  <a:lnTo>
                    <a:pt x="1040846" y="18613"/>
                  </a:lnTo>
                  <a:lnTo>
                    <a:pt x="1054469" y="38813"/>
                  </a:lnTo>
                  <a:lnTo>
                    <a:pt x="1059465" y="63549"/>
                  </a:lnTo>
                  <a:lnTo>
                    <a:pt x="1059465" y="571943"/>
                  </a:lnTo>
                  <a:lnTo>
                    <a:pt x="1054469" y="596679"/>
                  </a:lnTo>
                  <a:lnTo>
                    <a:pt x="1040846" y="616879"/>
                  </a:lnTo>
                  <a:lnTo>
                    <a:pt x="1020640" y="630498"/>
                  </a:lnTo>
                  <a:lnTo>
                    <a:pt x="995897" y="635492"/>
                  </a:lnTo>
                  <a:lnTo>
                    <a:pt x="63567" y="635492"/>
                  </a:lnTo>
                  <a:lnTo>
                    <a:pt x="38824" y="630498"/>
                  </a:lnTo>
                  <a:lnTo>
                    <a:pt x="18618" y="616879"/>
                  </a:lnTo>
                  <a:lnTo>
                    <a:pt x="4995" y="596679"/>
                  </a:lnTo>
                  <a:lnTo>
                    <a:pt x="0" y="571943"/>
                  </a:lnTo>
                  <a:lnTo>
                    <a:pt x="0" y="63549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6047992" y="6370857"/>
            <a:ext cx="961390" cy="56832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algn="ctr">
              <a:lnSpc>
                <a:spcPct val="86200"/>
              </a:lnSpc>
              <a:spcBef>
                <a:spcPts val="229"/>
              </a:spcBef>
            </a:pP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continued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plead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guilty.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court </a:t>
            </a:r>
            <a:r>
              <a:rPr sz="800" spc="-45" dirty="0">
                <a:latin typeface="Arial MT"/>
                <a:cs typeface="Arial MT"/>
              </a:rPr>
              <a:t>met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without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wrote</a:t>
            </a:r>
            <a:r>
              <a:rPr sz="800" spc="-25" dirty="0">
                <a:latin typeface="Arial MT"/>
                <a:cs typeface="Arial MT"/>
              </a:rPr>
              <a:t> down </a:t>
            </a:r>
            <a:r>
              <a:rPr sz="800" spc="-10" dirty="0">
                <a:latin typeface="Arial MT"/>
                <a:cs typeface="Arial MT"/>
              </a:rPr>
              <a:t>anyway 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plead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guilty.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7095235" y="6277863"/>
            <a:ext cx="1527175" cy="786765"/>
            <a:chOff x="7095235" y="6277863"/>
            <a:chExt cx="1527175" cy="786765"/>
          </a:xfrm>
        </p:grpSpPr>
        <p:pic>
          <p:nvPicPr>
            <p:cNvPr id="37" name="object 3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95235" y="6460743"/>
              <a:ext cx="365759" cy="420624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7165577" y="6540346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90" h="262890">
                  <a:moveTo>
                    <a:pt x="112306" y="0"/>
                  </a:moveTo>
                  <a:lnTo>
                    <a:pt x="112306" y="52533"/>
                  </a:lnTo>
                  <a:lnTo>
                    <a:pt x="0" y="52533"/>
                  </a:lnTo>
                  <a:lnTo>
                    <a:pt x="0" y="210135"/>
                  </a:lnTo>
                  <a:lnTo>
                    <a:pt x="112306" y="210135"/>
                  </a:lnTo>
                  <a:lnTo>
                    <a:pt x="112306" y="262669"/>
                  </a:lnTo>
                  <a:lnTo>
                    <a:pt x="224612" y="131334"/>
                  </a:lnTo>
                  <a:lnTo>
                    <a:pt x="112306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7165577" y="6540346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90" h="262890">
                  <a:moveTo>
                    <a:pt x="0" y="52533"/>
                  </a:moveTo>
                  <a:lnTo>
                    <a:pt x="112306" y="52533"/>
                  </a:lnTo>
                  <a:lnTo>
                    <a:pt x="112306" y="0"/>
                  </a:lnTo>
                  <a:lnTo>
                    <a:pt x="224612" y="131334"/>
                  </a:lnTo>
                  <a:lnTo>
                    <a:pt x="112306" y="262669"/>
                  </a:lnTo>
                  <a:lnTo>
                    <a:pt x="112306" y="210135"/>
                  </a:lnTo>
                  <a:lnTo>
                    <a:pt x="0" y="210135"/>
                  </a:lnTo>
                  <a:lnTo>
                    <a:pt x="0" y="52533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403083" y="6277863"/>
              <a:ext cx="1219200" cy="786384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7483417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5" h="635634">
                  <a:moveTo>
                    <a:pt x="995897" y="0"/>
                  </a:moveTo>
                  <a:lnTo>
                    <a:pt x="63567" y="0"/>
                  </a:lnTo>
                  <a:lnTo>
                    <a:pt x="38823" y="4994"/>
                  </a:lnTo>
                  <a:lnTo>
                    <a:pt x="18618" y="18613"/>
                  </a:lnTo>
                  <a:lnTo>
                    <a:pt x="4995" y="38813"/>
                  </a:lnTo>
                  <a:lnTo>
                    <a:pt x="0" y="63549"/>
                  </a:lnTo>
                  <a:lnTo>
                    <a:pt x="0" y="571943"/>
                  </a:lnTo>
                  <a:lnTo>
                    <a:pt x="4995" y="596679"/>
                  </a:lnTo>
                  <a:lnTo>
                    <a:pt x="18618" y="616879"/>
                  </a:lnTo>
                  <a:lnTo>
                    <a:pt x="38823" y="630498"/>
                  </a:lnTo>
                  <a:lnTo>
                    <a:pt x="63567" y="635492"/>
                  </a:lnTo>
                  <a:lnTo>
                    <a:pt x="995897" y="635492"/>
                  </a:lnTo>
                  <a:lnTo>
                    <a:pt x="1020640" y="630498"/>
                  </a:lnTo>
                  <a:lnTo>
                    <a:pt x="1040846" y="616879"/>
                  </a:lnTo>
                  <a:lnTo>
                    <a:pt x="1054469" y="596679"/>
                  </a:lnTo>
                  <a:lnTo>
                    <a:pt x="1059464" y="571943"/>
                  </a:lnTo>
                  <a:lnTo>
                    <a:pt x="1059464" y="63549"/>
                  </a:lnTo>
                  <a:lnTo>
                    <a:pt x="1054469" y="38813"/>
                  </a:lnTo>
                  <a:lnTo>
                    <a:pt x="1040846" y="18613"/>
                  </a:lnTo>
                  <a:lnTo>
                    <a:pt x="1020640" y="4994"/>
                  </a:lnTo>
                  <a:lnTo>
                    <a:pt x="995897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483417" y="6353935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5" h="635634">
                  <a:moveTo>
                    <a:pt x="0" y="63549"/>
                  </a:moveTo>
                  <a:lnTo>
                    <a:pt x="4995" y="38813"/>
                  </a:lnTo>
                  <a:lnTo>
                    <a:pt x="18618" y="18613"/>
                  </a:lnTo>
                  <a:lnTo>
                    <a:pt x="38824" y="4994"/>
                  </a:lnTo>
                  <a:lnTo>
                    <a:pt x="63567" y="0"/>
                  </a:lnTo>
                  <a:lnTo>
                    <a:pt x="995897" y="0"/>
                  </a:lnTo>
                  <a:lnTo>
                    <a:pt x="1020640" y="4994"/>
                  </a:lnTo>
                  <a:lnTo>
                    <a:pt x="1040846" y="18613"/>
                  </a:lnTo>
                  <a:lnTo>
                    <a:pt x="1054469" y="38813"/>
                  </a:lnTo>
                  <a:lnTo>
                    <a:pt x="1059465" y="63549"/>
                  </a:lnTo>
                  <a:lnTo>
                    <a:pt x="1059465" y="571943"/>
                  </a:lnTo>
                  <a:lnTo>
                    <a:pt x="1054469" y="596679"/>
                  </a:lnTo>
                  <a:lnTo>
                    <a:pt x="1040846" y="616879"/>
                  </a:lnTo>
                  <a:lnTo>
                    <a:pt x="1020640" y="630498"/>
                  </a:lnTo>
                  <a:lnTo>
                    <a:pt x="995897" y="635492"/>
                  </a:lnTo>
                  <a:lnTo>
                    <a:pt x="63567" y="635492"/>
                  </a:lnTo>
                  <a:lnTo>
                    <a:pt x="38824" y="630498"/>
                  </a:lnTo>
                  <a:lnTo>
                    <a:pt x="18618" y="616879"/>
                  </a:lnTo>
                  <a:lnTo>
                    <a:pt x="4995" y="596679"/>
                  </a:lnTo>
                  <a:lnTo>
                    <a:pt x="0" y="571943"/>
                  </a:lnTo>
                  <a:lnTo>
                    <a:pt x="0" y="63549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7530966" y="6422673"/>
            <a:ext cx="962025" cy="4648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065" marR="5080" algn="ctr">
              <a:lnSpc>
                <a:spcPct val="86700"/>
              </a:lnSpc>
              <a:spcBef>
                <a:spcPts val="22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judge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pronounced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Charles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Guilty</a:t>
            </a:r>
            <a:r>
              <a:rPr sz="800" spc="-30" dirty="0">
                <a:latin typeface="Arial MT"/>
                <a:cs typeface="Arial MT"/>
              </a:rPr>
              <a:t> without</a:t>
            </a:r>
            <a:r>
              <a:rPr sz="800" spc="-10" dirty="0">
                <a:latin typeface="Arial MT"/>
                <a:cs typeface="Arial MT"/>
              </a:rPr>
              <a:t> allowing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make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statement.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8576564" y="6290055"/>
            <a:ext cx="1530350" cy="786765"/>
            <a:chOff x="8576564" y="6290055"/>
            <a:chExt cx="1530350" cy="786765"/>
          </a:xfrm>
        </p:grpSpPr>
        <p:pic>
          <p:nvPicPr>
            <p:cNvPr id="45" name="object 4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576564" y="6466839"/>
              <a:ext cx="368807" cy="42062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8648259" y="6545762"/>
              <a:ext cx="225425" cy="262890"/>
            </a:xfrm>
            <a:custGeom>
              <a:avLst/>
              <a:gdLst/>
              <a:ahLst/>
              <a:cxnLst/>
              <a:rect l="l" t="t" r="r" b="b"/>
              <a:pathLst>
                <a:path w="225425" h="262890">
                  <a:moveTo>
                    <a:pt x="113823" y="0"/>
                  </a:moveTo>
                  <a:lnTo>
                    <a:pt x="113444" y="52532"/>
                  </a:lnTo>
                  <a:lnTo>
                    <a:pt x="1140" y="51719"/>
                  </a:lnTo>
                  <a:lnTo>
                    <a:pt x="0" y="209317"/>
                  </a:lnTo>
                  <a:lnTo>
                    <a:pt x="112302" y="210130"/>
                  </a:lnTo>
                  <a:lnTo>
                    <a:pt x="111922" y="262662"/>
                  </a:lnTo>
                  <a:lnTo>
                    <a:pt x="225176" y="132144"/>
                  </a:lnTo>
                  <a:lnTo>
                    <a:pt x="11382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8649780" y="6544949"/>
              <a:ext cx="224790" cy="262890"/>
            </a:xfrm>
            <a:custGeom>
              <a:avLst/>
              <a:gdLst/>
              <a:ahLst/>
              <a:cxnLst/>
              <a:rect l="l" t="t" r="r" b="b"/>
              <a:pathLst>
                <a:path w="224790" h="262890">
                  <a:moveTo>
                    <a:pt x="0" y="52532"/>
                  </a:moveTo>
                  <a:lnTo>
                    <a:pt x="112303" y="52532"/>
                  </a:lnTo>
                  <a:lnTo>
                    <a:pt x="112303" y="0"/>
                  </a:lnTo>
                  <a:lnTo>
                    <a:pt x="224606" y="131331"/>
                  </a:lnTo>
                  <a:lnTo>
                    <a:pt x="112303" y="262662"/>
                  </a:lnTo>
                  <a:lnTo>
                    <a:pt x="112303" y="210130"/>
                  </a:lnTo>
                  <a:lnTo>
                    <a:pt x="0" y="210130"/>
                  </a:lnTo>
                  <a:lnTo>
                    <a:pt x="0" y="52532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887460" y="6290055"/>
              <a:ext cx="1219200" cy="786384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8966668" y="6364669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5" h="635634">
                  <a:moveTo>
                    <a:pt x="995898" y="0"/>
                  </a:moveTo>
                  <a:lnTo>
                    <a:pt x="63568" y="0"/>
                  </a:lnTo>
                  <a:lnTo>
                    <a:pt x="38824" y="4994"/>
                  </a:lnTo>
                  <a:lnTo>
                    <a:pt x="18618" y="18613"/>
                  </a:lnTo>
                  <a:lnTo>
                    <a:pt x="4995" y="38813"/>
                  </a:lnTo>
                  <a:lnTo>
                    <a:pt x="0" y="63549"/>
                  </a:lnTo>
                  <a:lnTo>
                    <a:pt x="0" y="571943"/>
                  </a:lnTo>
                  <a:lnTo>
                    <a:pt x="4995" y="596679"/>
                  </a:lnTo>
                  <a:lnTo>
                    <a:pt x="18618" y="616879"/>
                  </a:lnTo>
                  <a:lnTo>
                    <a:pt x="38824" y="630498"/>
                  </a:lnTo>
                  <a:lnTo>
                    <a:pt x="63568" y="635492"/>
                  </a:lnTo>
                  <a:lnTo>
                    <a:pt x="995898" y="635492"/>
                  </a:lnTo>
                  <a:lnTo>
                    <a:pt x="1020641" y="630498"/>
                  </a:lnTo>
                  <a:lnTo>
                    <a:pt x="1040847" y="616879"/>
                  </a:lnTo>
                  <a:lnTo>
                    <a:pt x="1054470" y="596679"/>
                  </a:lnTo>
                  <a:lnTo>
                    <a:pt x="1059465" y="571943"/>
                  </a:lnTo>
                  <a:lnTo>
                    <a:pt x="1059465" y="63549"/>
                  </a:lnTo>
                  <a:lnTo>
                    <a:pt x="1054470" y="38813"/>
                  </a:lnTo>
                  <a:lnTo>
                    <a:pt x="1040847" y="18613"/>
                  </a:lnTo>
                  <a:lnTo>
                    <a:pt x="1020641" y="4994"/>
                  </a:lnTo>
                  <a:lnTo>
                    <a:pt x="995898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966668" y="6364669"/>
              <a:ext cx="1059815" cy="635635"/>
            </a:xfrm>
            <a:custGeom>
              <a:avLst/>
              <a:gdLst/>
              <a:ahLst/>
              <a:cxnLst/>
              <a:rect l="l" t="t" r="r" b="b"/>
              <a:pathLst>
                <a:path w="1059815" h="635634">
                  <a:moveTo>
                    <a:pt x="0" y="63549"/>
                  </a:moveTo>
                  <a:lnTo>
                    <a:pt x="4995" y="38813"/>
                  </a:lnTo>
                  <a:lnTo>
                    <a:pt x="18618" y="18613"/>
                  </a:lnTo>
                  <a:lnTo>
                    <a:pt x="38824" y="4994"/>
                  </a:lnTo>
                  <a:lnTo>
                    <a:pt x="63567" y="0"/>
                  </a:lnTo>
                  <a:lnTo>
                    <a:pt x="995897" y="0"/>
                  </a:lnTo>
                  <a:lnTo>
                    <a:pt x="1020640" y="4994"/>
                  </a:lnTo>
                  <a:lnTo>
                    <a:pt x="1040846" y="18613"/>
                  </a:lnTo>
                  <a:lnTo>
                    <a:pt x="1054469" y="38813"/>
                  </a:lnTo>
                  <a:lnTo>
                    <a:pt x="1059465" y="63549"/>
                  </a:lnTo>
                  <a:lnTo>
                    <a:pt x="1059465" y="571943"/>
                  </a:lnTo>
                  <a:lnTo>
                    <a:pt x="1054469" y="596679"/>
                  </a:lnTo>
                  <a:lnTo>
                    <a:pt x="1040846" y="616879"/>
                  </a:lnTo>
                  <a:lnTo>
                    <a:pt x="1020640" y="630498"/>
                  </a:lnTo>
                  <a:lnTo>
                    <a:pt x="995897" y="635492"/>
                  </a:lnTo>
                  <a:lnTo>
                    <a:pt x="63567" y="635492"/>
                  </a:lnTo>
                  <a:lnTo>
                    <a:pt x="38824" y="630498"/>
                  </a:lnTo>
                  <a:lnTo>
                    <a:pt x="18618" y="616879"/>
                  </a:lnTo>
                  <a:lnTo>
                    <a:pt x="4995" y="596679"/>
                  </a:lnTo>
                  <a:lnTo>
                    <a:pt x="0" y="571943"/>
                  </a:lnTo>
                  <a:lnTo>
                    <a:pt x="0" y="63549"/>
                  </a:lnTo>
                  <a:close/>
                </a:path>
              </a:pathLst>
            </a:custGeom>
            <a:ln w="12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8998686" y="6486681"/>
            <a:ext cx="993775" cy="3638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 marR="30480" algn="ctr">
              <a:lnSpc>
                <a:spcPct val="88800"/>
              </a:lnSpc>
              <a:spcBef>
                <a:spcPts val="204"/>
              </a:spcBef>
            </a:pP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executed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Tuesday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30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-30" baseline="27777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January</a:t>
            </a:r>
            <a:r>
              <a:rPr sz="800" spc="-20" dirty="0">
                <a:latin typeface="Arial MT"/>
                <a:cs typeface="Arial MT"/>
              </a:rPr>
              <a:t> 1649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4324603" y="4243198"/>
            <a:ext cx="3547110" cy="2105025"/>
            <a:chOff x="4324603" y="4243198"/>
            <a:chExt cx="3547110" cy="2105025"/>
          </a:xfrm>
        </p:grpSpPr>
        <p:pic>
          <p:nvPicPr>
            <p:cNvPr id="53" name="object 5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01906" y="4243198"/>
              <a:ext cx="1769553" cy="2017186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324603" y="4994655"/>
              <a:ext cx="2401824" cy="135331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428235" y="5076951"/>
              <a:ext cx="1639824" cy="1213103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4359890" y="5028478"/>
              <a:ext cx="2252980" cy="1232535"/>
            </a:xfrm>
            <a:custGeom>
              <a:avLst/>
              <a:gdLst/>
              <a:ahLst/>
              <a:cxnLst/>
              <a:rect l="l" t="t" r="r" b="b"/>
              <a:pathLst>
                <a:path w="2252979" h="1232535">
                  <a:moveTo>
                    <a:pt x="1488904" y="0"/>
                  </a:moveTo>
                  <a:lnTo>
                    <a:pt x="205383" y="0"/>
                  </a:lnTo>
                  <a:lnTo>
                    <a:pt x="158290" y="5422"/>
                  </a:lnTo>
                  <a:lnTo>
                    <a:pt x="115060" y="20869"/>
                  </a:lnTo>
                  <a:lnTo>
                    <a:pt x="76926" y="45107"/>
                  </a:lnTo>
                  <a:lnTo>
                    <a:pt x="45120" y="76903"/>
                  </a:lnTo>
                  <a:lnTo>
                    <a:pt x="20875" y="115026"/>
                  </a:lnTo>
                  <a:lnTo>
                    <a:pt x="5424" y="158243"/>
                  </a:lnTo>
                  <a:lnTo>
                    <a:pt x="0" y="205322"/>
                  </a:lnTo>
                  <a:lnTo>
                    <a:pt x="0" y="1026584"/>
                  </a:lnTo>
                  <a:lnTo>
                    <a:pt x="5424" y="1073662"/>
                  </a:lnTo>
                  <a:lnTo>
                    <a:pt x="20875" y="1116879"/>
                  </a:lnTo>
                  <a:lnTo>
                    <a:pt x="45120" y="1155002"/>
                  </a:lnTo>
                  <a:lnTo>
                    <a:pt x="76926" y="1186799"/>
                  </a:lnTo>
                  <a:lnTo>
                    <a:pt x="115060" y="1211037"/>
                  </a:lnTo>
                  <a:lnTo>
                    <a:pt x="158290" y="1226483"/>
                  </a:lnTo>
                  <a:lnTo>
                    <a:pt x="205383" y="1231906"/>
                  </a:lnTo>
                  <a:lnTo>
                    <a:pt x="1488904" y="1231906"/>
                  </a:lnTo>
                  <a:lnTo>
                    <a:pt x="1535996" y="1226483"/>
                  </a:lnTo>
                  <a:lnTo>
                    <a:pt x="1579226" y="1211037"/>
                  </a:lnTo>
                  <a:lnTo>
                    <a:pt x="1617360" y="1186799"/>
                  </a:lnTo>
                  <a:lnTo>
                    <a:pt x="1649166" y="1155002"/>
                  </a:lnTo>
                  <a:lnTo>
                    <a:pt x="1673411" y="1116879"/>
                  </a:lnTo>
                  <a:lnTo>
                    <a:pt x="1688862" y="1073662"/>
                  </a:lnTo>
                  <a:lnTo>
                    <a:pt x="1694286" y="1026584"/>
                  </a:lnTo>
                  <a:lnTo>
                    <a:pt x="1694286" y="513294"/>
                  </a:lnTo>
                  <a:lnTo>
                    <a:pt x="2199644" y="205322"/>
                  </a:lnTo>
                  <a:lnTo>
                    <a:pt x="1694286" y="205322"/>
                  </a:lnTo>
                  <a:lnTo>
                    <a:pt x="1688862" y="158243"/>
                  </a:lnTo>
                  <a:lnTo>
                    <a:pt x="1673411" y="115026"/>
                  </a:lnTo>
                  <a:lnTo>
                    <a:pt x="1649166" y="76903"/>
                  </a:lnTo>
                  <a:lnTo>
                    <a:pt x="1617360" y="45107"/>
                  </a:lnTo>
                  <a:lnTo>
                    <a:pt x="1579226" y="20869"/>
                  </a:lnTo>
                  <a:lnTo>
                    <a:pt x="1535996" y="5422"/>
                  </a:lnTo>
                  <a:lnTo>
                    <a:pt x="1488904" y="0"/>
                  </a:lnTo>
                  <a:close/>
                </a:path>
                <a:path w="2252979" h="1232535">
                  <a:moveTo>
                    <a:pt x="2252587" y="173057"/>
                  </a:moveTo>
                  <a:lnTo>
                    <a:pt x="1694286" y="205322"/>
                  </a:lnTo>
                  <a:lnTo>
                    <a:pt x="2199644" y="205322"/>
                  </a:lnTo>
                  <a:lnTo>
                    <a:pt x="2252587" y="17305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4359890" y="5028478"/>
              <a:ext cx="2252980" cy="1231900"/>
            </a:xfrm>
            <a:custGeom>
              <a:avLst/>
              <a:gdLst/>
              <a:ahLst/>
              <a:cxnLst/>
              <a:rect l="l" t="t" r="r" b="b"/>
              <a:pathLst>
                <a:path w="2252979" h="1231900">
                  <a:moveTo>
                    <a:pt x="0" y="205322"/>
                  </a:moveTo>
                  <a:lnTo>
                    <a:pt x="5424" y="158243"/>
                  </a:lnTo>
                  <a:lnTo>
                    <a:pt x="20875" y="115026"/>
                  </a:lnTo>
                  <a:lnTo>
                    <a:pt x="45120" y="76903"/>
                  </a:lnTo>
                  <a:lnTo>
                    <a:pt x="76926" y="45106"/>
                  </a:lnTo>
                  <a:lnTo>
                    <a:pt x="115060" y="20869"/>
                  </a:lnTo>
                  <a:lnTo>
                    <a:pt x="158289" y="5422"/>
                  </a:lnTo>
                  <a:lnTo>
                    <a:pt x="205382" y="0"/>
                  </a:lnTo>
                  <a:lnTo>
                    <a:pt x="988334" y="0"/>
                  </a:lnTo>
                  <a:lnTo>
                    <a:pt x="1411905" y="0"/>
                  </a:lnTo>
                  <a:lnTo>
                    <a:pt x="1488904" y="0"/>
                  </a:lnTo>
                  <a:lnTo>
                    <a:pt x="1535996" y="5422"/>
                  </a:lnTo>
                  <a:lnTo>
                    <a:pt x="1579226" y="20869"/>
                  </a:lnTo>
                  <a:lnTo>
                    <a:pt x="1617360" y="45106"/>
                  </a:lnTo>
                  <a:lnTo>
                    <a:pt x="1649166" y="76903"/>
                  </a:lnTo>
                  <a:lnTo>
                    <a:pt x="1673411" y="115026"/>
                  </a:lnTo>
                  <a:lnTo>
                    <a:pt x="1688862" y="158243"/>
                  </a:lnTo>
                  <a:lnTo>
                    <a:pt x="1694286" y="205322"/>
                  </a:lnTo>
                  <a:lnTo>
                    <a:pt x="2252587" y="173057"/>
                  </a:lnTo>
                  <a:lnTo>
                    <a:pt x="1694286" y="513294"/>
                  </a:lnTo>
                  <a:lnTo>
                    <a:pt x="1694286" y="1026583"/>
                  </a:lnTo>
                  <a:lnTo>
                    <a:pt x="1688862" y="1073661"/>
                  </a:lnTo>
                  <a:lnTo>
                    <a:pt x="1673411" y="1116878"/>
                  </a:lnTo>
                  <a:lnTo>
                    <a:pt x="1649166" y="1155001"/>
                  </a:lnTo>
                  <a:lnTo>
                    <a:pt x="1617360" y="1186798"/>
                  </a:lnTo>
                  <a:lnTo>
                    <a:pt x="1579226" y="1211036"/>
                  </a:lnTo>
                  <a:lnTo>
                    <a:pt x="1535996" y="1226482"/>
                  </a:lnTo>
                  <a:lnTo>
                    <a:pt x="1488904" y="1231905"/>
                  </a:lnTo>
                  <a:lnTo>
                    <a:pt x="1411905" y="1231905"/>
                  </a:lnTo>
                  <a:lnTo>
                    <a:pt x="988334" y="1231905"/>
                  </a:lnTo>
                  <a:lnTo>
                    <a:pt x="205382" y="1231905"/>
                  </a:lnTo>
                  <a:lnTo>
                    <a:pt x="158289" y="1226482"/>
                  </a:lnTo>
                  <a:lnTo>
                    <a:pt x="115060" y="1211036"/>
                  </a:lnTo>
                  <a:lnTo>
                    <a:pt x="76926" y="1186798"/>
                  </a:lnTo>
                  <a:lnTo>
                    <a:pt x="45120" y="1155001"/>
                  </a:lnTo>
                  <a:lnTo>
                    <a:pt x="20875" y="1116878"/>
                  </a:lnTo>
                  <a:lnTo>
                    <a:pt x="5424" y="1073661"/>
                  </a:lnTo>
                  <a:lnTo>
                    <a:pt x="0" y="1026583"/>
                  </a:lnTo>
                  <a:lnTo>
                    <a:pt x="0" y="513294"/>
                  </a:lnTo>
                  <a:lnTo>
                    <a:pt x="0" y="205318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4503690" y="5121177"/>
            <a:ext cx="1405890" cy="103441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-1270" algn="ctr">
              <a:lnSpc>
                <a:spcPct val="103899"/>
              </a:lnSpc>
              <a:spcBef>
                <a:spcPts val="60"/>
              </a:spcBef>
            </a:pPr>
            <a:r>
              <a:rPr sz="800" spc="-30" dirty="0">
                <a:latin typeface="Arial MT"/>
                <a:cs typeface="Arial MT"/>
              </a:rPr>
              <a:t>Cromwell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ended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Netherlands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sorted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issues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Portugal.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deal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Spain,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led </a:t>
            </a:r>
            <a:r>
              <a:rPr sz="800" spc="-65" dirty="0">
                <a:latin typeface="Arial MT"/>
                <a:cs typeface="Arial MT"/>
              </a:rPr>
              <a:t>him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capturing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Jamaica in</a:t>
            </a:r>
            <a:r>
              <a:rPr sz="800" spc="-40" dirty="0">
                <a:latin typeface="Arial MT"/>
                <a:cs typeface="Arial MT"/>
              </a:rPr>
              <a:t> 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West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Indies</a:t>
            </a:r>
            <a:r>
              <a:rPr sz="800" spc="-10" dirty="0">
                <a:latin typeface="Arial MT"/>
                <a:cs typeface="Arial MT"/>
              </a:rPr>
              <a:t> and </a:t>
            </a:r>
            <a:r>
              <a:rPr sz="800" spc="-45" dirty="0">
                <a:latin typeface="Arial MT"/>
                <a:cs typeface="Arial MT"/>
              </a:rPr>
              <a:t>Dunkirk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Spanish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60" dirty="0">
                <a:latin typeface="Arial MT"/>
                <a:cs typeface="Arial MT"/>
              </a:rPr>
              <a:t>using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Naval </a:t>
            </a:r>
            <a:r>
              <a:rPr sz="800" spc="-20" dirty="0">
                <a:latin typeface="Arial MT"/>
                <a:cs typeface="Arial MT"/>
              </a:rPr>
              <a:t>base.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4077715" y="3839464"/>
            <a:ext cx="2639695" cy="1338580"/>
            <a:chOff x="4077715" y="3839464"/>
            <a:chExt cx="2639695" cy="1338580"/>
          </a:xfrm>
        </p:grpSpPr>
        <p:pic>
          <p:nvPicPr>
            <p:cNvPr id="60" name="object 6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77715" y="3839464"/>
              <a:ext cx="2639567" cy="133807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202683" y="3882136"/>
              <a:ext cx="1828800" cy="1085088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4111079" y="3873898"/>
              <a:ext cx="2476500" cy="1184275"/>
            </a:xfrm>
            <a:custGeom>
              <a:avLst/>
              <a:gdLst/>
              <a:ahLst/>
              <a:cxnLst/>
              <a:rect l="l" t="t" r="r" b="b"/>
              <a:pathLst>
                <a:path w="2476500" h="1184275">
                  <a:moveTo>
                    <a:pt x="2167692" y="852422"/>
                  </a:moveTo>
                  <a:lnTo>
                    <a:pt x="1929651" y="852422"/>
                  </a:lnTo>
                  <a:lnTo>
                    <a:pt x="2476206" y="1183860"/>
                  </a:lnTo>
                  <a:lnTo>
                    <a:pt x="2167692" y="852422"/>
                  </a:lnTo>
                  <a:close/>
                </a:path>
                <a:path w="2476500" h="1184275">
                  <a:moveTo>
                    <a:pt x="1759115" y="0"/>
                  </a:moveTo>
                  <a:lnTo>
                    <a:pt x="170536" y="0"/>
                  </a:lnTo>
                  <a:lnTo>
                    <a:pt x="125201" y="6089"/>
                  </a:lnTo>
                  <a:lnTo>
                    <a:pt x="84463" y="23276"/>
                  </a:lnTo>
                  <a:lnTo>
                    <a:pt x="49949" y="49934"/>
                  </a:lnTo>
                  <a:lnTo>
                    <a:pt x="23283" y="84439"/>
                  </a:lnTo>
                  <a:lnTo>
                    <a:pt x="6091" y="125164"/>
                  </a:lnTo>
                  <a:lnTo>
                    <a:pt x="0" y="170487"/>
                  </a:lnTo>
                  <a:lnTo>
                    <a:pt x="0" y="852422"/>
                  </a:lnTo>
                  <a:lnTo>
                    <a:pt x="6091" y="897742"/>
                  </a:lnTo>
                  <a:lnTo>
                    <a:pt x="23283" y="938468"/>
                  </a:lnTo>
                  <a:lnTo>
                    <a:pt x="49949" y="972973"/>
                  </a:lnTo>
                  <a:lnTo>
                    <a:pt x="84463" y="999631"/>
                  </a:lnTo>
                  <a:lnTo>
                    <a:pt x="125201" y="1016817"/>
                  </a:lnTo>
                  <a:lnTo>
                    <a:pt x="170536" y="1022907"/>
                  </a:lnTo>
                  <a:lnTo>
                    <a:pt x="1759115" y="1022907"/>
                  </a:lnTo>
                  <a:lnTo>
                    <a:pt x="1804450" y="1016817"/>
                  </a:lnTo>
                  <a:lnTo>
                    <a:pt x="1845188" y="999631"/>
                  </a:lnTo>
                  <a:lnTo>
                    <a:pt x="1879702" y="972973"/>
                  </a:lnTo>
                  <a:lnTo>
                    <a:pt x="1906368" y="938468"/>
                  </a:lnTo>
                  <a:lnTo>
                    <a:pt x="1923560" y="897742"/>
                  </a:lnTo>
                  <a:lnTo>
                    <a:pt x="1929651" y="852422"/>
                  </a:lnTo>
                  <a:lnTo>
                    <a:pt x="2167692" y="852422"/>
                  </a:lnTo>
                  <a:lnTo>
                    <a:pt x="1929651" y="596695"/>
                  </a:lnTo>
                  <a:lnTo>
                    <a:pt x="1929651" y="170487"/>
                  </a:lnTo>
                  <a:lnTo>
                    <a:pt x="1923560" y="125164"/>
                  </a:lnTo>
                  <a:lnTo>
                    <a:pt x="1906368" y="84439"/>
                  </a:lnTo>
                  <a:lnTo>
                    <a:pt x="1879702" y="49934"/>
                  </a:lnTo>
                  <a:lnTo>
                    <a:pt x="1845188" y="23276"/>
                  </a:lnTo>
                  <a:lnTo>
                    <a:pt x="1804450" y="6089"/>
                  </a:lnTo>
                  <a:lnTo>
                    <a:pt x="17591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111079" y="3873898"/>
              <a:ext cx="2476500" cy="1184275"/>
            </a:xfrm>
            <a:custGeom>
              <a:avLst/>
              <a:gdLst/>
              <a:ahLst/>
              <a:cxnLst/>
              <a:rect l="l" t="t" r="r" b="b"/>
              <a:pathLst>
                <a:path w="2476500" h="1184275">
                  <a:moveTo>
                    <a:pt x="0" y="170487"/>
                  </a:moveTo>
                  <a:lnTo>
                    <a:pt x="6091" y="125165"/>
                  </a:lnTo>
                  <a:lnTo>
                    <a:pt x="23283" y="84439"/>
                  </a:lnTo>
                  <a:lnTo>
                    <a:pt x="49949" y="49934"/>
                  </a:lnTo>
                  <a:lnTo>
                    <a:pt x="84463" y="23276"/>
                  </a:lnTo>
                  <a:lnTo>
                    <a:pt x="125201" y="6089"/>
                  </a:lnTo>
                  <a:lnTo>
                    <a:pt x="170536" y="0"/>
                  </a:lnTo>
                  <a:lnTo>
                    <a:pt x="1125630" y="0"/>
                  </a:lnTo>
                  <a:lnTo>
                    <a:pt x="1608043" y="0"/>
                  </a:lnTo>
                  <a:lnTo>
                    <a:pt x="1759114" y="0"/>
                  </a:lnTo>
                  <a:lnTo>
                    <a:pt x="1804450" y="6089"/>
                  </a:lnTo>
                  <a:lnTo>
                    <a:pt x="1845188" y="23276"/>
                  </a:lnTo>
                  <a:lnTo>
                    <a:pt x="1879702" y="49934"/>
                  </a:lnTo>
                  <a:lnTo>
                    <a:pt x="1906368" y="84439"/>
                  </a:lnTo>
                  <a:lnTo>
                    <a:pt x="1923560" y="125165"/>
                  </a:lnTo>
                  <a:lnTo>
                    <a:pt x="1929651" y="170487"/>
                  </a:lnTo>
                  <a:lnTo>
                    <a:pt x="1929651" y="596695"/>
                  </a:lnTo>
                  <a:lnTo>
                    <a:pt x="2476206" y="1183861"/>
                  </a:lnTo>
                  <a:lnTo>
                    <a:pt x="1929651" y="852422"/>
                  </a:lnTo>
                  <a:lnTo>
                    <a:pt x="1923560" y="897742"/>
                  </a:lnTo>
                  <a:lnTo>
                    <a:pt x="1906368" y="938468"/>
                  </a:lnTo>
                  <a:lnTo>
                    <a:pt x="1879702" y="972972"/>
                  </a:lnTo>
                  <a:lnTo>
                    <a:pt x="1845188" y="999630"/>
                  </a:lnTo>
                  <a:lnTo>
                    <a:pt x="1804450" y="1016817"/>
                  </a:lnTo>
                  <a:lnTo>
                    <a:pt x="1759114" y="1022907"/>
                  </a:lnTo>
                  <a:lnTo>
                    <a:pt x="1608043" y="1022907"/>
                  </a:lnTo>
                  <a:lnTo>
                    <a:pt x="1125630" y="1022907"/>
                  </a:lnTo>
                  <a:lnTo>
                    <a:pt x="170536" y="1022907"/>
                  </a:lnTo>
                  <a:lnTo>
                    <a:pt x="125201" y="1016817"/>
                  </a:lnTo>
                  <a:lnTo>
                    <a:pt x="84463" y="999630"/>
                  </a:lnTo>
                  <a:lnTo>
                    <a:pt x="49949" y="972972"/>
                  </a:lnTo>
                  <a:lnTo>
                    <a:pt x="23283" y="938468"/>
                  </a:lnTo>
                  <a:lnTo>
                    <a:pt x="6091" y="897742"/>
                  </a:lnTo>
                  <a:lnTo>
                    <a:pt x="0" y="852419"/>
                  </a:lnTo>
                  <a:lnTo>
                    <a:pt x="0" y="596695"/>
                  </a:lnTo>
                  <a:lnTo>
                    <a:pt x="0" y="170487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4" name="object 64"/>
          <p:cNvSpPr txBox="1"/>
          <p:nvPr/>
        </p:nvSpPr>
        <p:spPr>
          <a:xfrm>
            <a:off x="4278207" y="3926361"/>
            <a:ext cx="1597025" cy="90678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indent="-4445" algn="ctr">
              <a:lnSpc>
                <a:spcPct val="103699"/>
              </a:lnSpc>
              <a:spcBef>
                <a:spcPts val="65"/>
              </a:spcBef>
            </a:pPr>
            <a:r>
              <a:rPr sz="800" spc="-35" dirty="0">
                <a:latin typeface="Arial MT"/>
                <a:cs typeface="Arial MT"/>
              </a:rPr>
              <a:t>During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Cromwell’s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reign,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sports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entertainment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ordinary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35" dirty="0">
                <a:latin typeface="Arial MT"/>
                <a:cs typeface="Arial MT"/>
              </a:rPr>
              <a:t>thoroughly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enjoyed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stopped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–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theatres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closed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music, </a:t>
            </a:r>
            <a:r>
              <a:rPr sz="800" spc="-20" dirty="0">
                <a:latin typeface="Arial MT"/>
                <a:cs typeface="Arial MT"/>
              </a:rPr>
              <a:t>gambling</a:t>
            </a:r>
            <a:r>
              <a:rPr sz="800" spc="-10" dirty="0">
                <a:latin typeface="Arial MT"/>
                <a:cs typeface="Arial MT"/>
              </a:rPr>
              <a:t> and </a:t>
            </a:r>
            <a:r>
              <a:rPr sz="800" spc="-30" dirty="0">
                <a:latin typeface="Arial MT"/>
                <a:cs typeface="Arial MT"/>
              </a:rPr>
              <a:t>dancing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banned.</a:t>
            </a:r>
            <a:endParaRPr sz="800">
              <a:latin typeface="Arial MT"/>
              <a:cs typeface="Arial MT"/>
            </a:endParaRPr>
          </a:p>
          <a:p>
            <a:pPr marL="80645" marR="76835" algn="ctr">
              <a:lnSpc>
                <a:spcPct val="102499"/>
              </a:lnSpc>
              <a:spcBef>
                <a:spcPts val="20"/>
              </a:spcBef>
            </a:pPr>
            <a:r>
              <a:rPr sz="800" spc="-75" dirty="0">
                <a:latin typeface="Arial MT"/>
                <a:cs typeface="Arial MT"/>
              </a:rPr>
              <a:t>Boys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caught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playing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football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Sunday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whipped!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65" name="object 65"/>
          <p:cNvGrpSpPr/>
          <p:nvPr/>
        </p:nvGrpSpPr>
        <p:grpSpPr>
          <a:xfrm>
            <a:off x="7325454" y="4884177"/>
            <a:ext cx="2761615" cy="1430020"/>
            <a:chOff x="7325454" y="4884177"/>
            <a:chExt cx="2761615" cy="1430020"/>
          </a:xfrm>
        </p:grpSpPr>
        <p:sp>
          <p:nvSpPr>
            <p:cNvPr id="66" name="object 66"/>
            <p:cNvSpPr/>
            <p:nvPr/>
          </p:nvSpPr>
          <p:spPr>
            <a:xfrm>
              <a:off x="7334979" y="4893702"/>
              <a:ext cx="2742565" cy="1410970"/>
            </a:xfrm>
            <a:custGeom>
              <a:avLst/>
              <a:gdLst/>
              <a:ahLst/>
              <a:cxnLst/>
              <a:rect l="l" t="t" r="r" b="b"/>
              <a:pathLst>
                <a:path w="2742565" h="1410970">
                  <a:moveTo>
                    <a:pt x="0" y="233220"/>
                  </a:moveTo>
                  <a:lnTo>
                    <a:pt x="539473" y="587802"/>
                  </a:lnTo>
                  <a:lnTo>
                    <a:pt x="539473" y="1175603"/>
                  </a:lnTo>
                  <a:lnTo>
                    <a:pt x="544251" y="1222989"/>
                  </a:lnTo>
                  <a:lnTo>
                    <a:pt x="557955" y="1267124"/>
                  </a:lnTo>
                  <a:lnTo>
                    <a:pt x="579640" y="1307064"/>
                  </a:lnTo>
                  <a:lnTo>
                    <a:pt x="608360" y="1341862"/>
                  </a:lnTo>
                  <a:lnTo>
                    <a:pt x="643168" y="1370573"/>
                  </a:lnTo>
                  <a:lnTo>
                    <a:pt x="683119" y="1392252"/>
                  </a:lnTo>
                  <a:lnTo>
                    <a:pt x="727268" y="1405952"/>
                  </a:lnTo>
                  <a:lnTo>
                    <a:pt x="774668" y="1410729"/>
                  </a:lnTo>
                  <a:lnTo>
                    <a:pt x="2507106" y="1410729"/>
                  </a:lnTo>
                  <a:lnTo>
                    <a:pt x="2554506" y="1405952"/>
                  </a:lnTo>
                  <a:lnTo>
                    <a:pt x="2598655" y="1392252"/>
                  </a:lnTo>
                  <a:lnTo>
                    <a:pt x="2638606" y="1370573"/>
                  </a:lnTo>
                  <a:lnTo>
                    <a:pt x="2673414" y="1341862"/>
                  </a:lnTo>
                  <a:lnTo>
                    <a:pt x="2702133" y="1307064"/>
                  </a:lnTo>
                  <a:lnTo>
                    <a:pt x="2723818" y="1267124"/>
                  </a:lnTo>
                  <a:lnTo>
                    <a:pt x="2737522" y="1222989"/>
                  </a:lnTo>
                  <a:lnTo>
                    <a:pt x="2742300" y="1175603"/>
                  </a:lnTo>
                  <a:lnTo>
                    <a:pt x="2742300" y="235125"/>
                  </a:lnTo>
                  <a:lnTo>
                    <a:pt x="540554" y="235125"/>
                  </a:lnTo>
                  <a:lnTo>
                    <a:pt x="0" y="233220"/>
                  </a:lnTo>
                  <a:close/>
                </a:path>
                <a:path w="2742565" h="1410970">
                  <a:moveTo>
                    <a:pt x="2507106" y="0"/>
                  </a:moveTo>
                  <a:lnTo>
                    <a:pt x="774668" y="0"/>
                  </a:lnTo>
                  <a:lnTo>
                    <a:pt x="727268" y="4776"/>
                  </a:lnTo>
                  <a:lnTo>
                    <a:pt x="683119" y="18477"/>
                  </a:lnTo>
                  <a:lnTo>
                    <a:pt x="643168" y="40155"/>
                  </a:lnTo>
                  <a:lnTo>
                    <a:pt x="608360" y="68866"/>
                  </a:lnTo>
                  <a:lnTo>
                    <a:pt x="579640" y="103664"/>
                  </a:lnTo>
                  <a:lnTo>
                    <a:pt x="557955" y="143603"/>
                  </a:lnTo>
                  <a:lnTo>
                    <a:pt x="544251" y="187739"/>
                  </a:lnTo>
                  <a:lnTo>
                    <a:pt x="539473" y="235125"/>
                  </a:lnTo>
                  <a:lnTo>
                    <a:pt x="2742300" y="235125"/>
                  </a:lnTo>
                  <a:lnTo>
                    <a:pt x="2737522" y="187739"/>
                  </a:lnTo>
                  <a:lnTo>
                    <a:pt x="2723818" y="143603"/>
                  </a:lnTo>
                  <a:lnTo>
                    <a:pt x="2702133" y="103664"/>
                  </a:lnTo>
                  <a:lnTo>
                    <a:pt x="2673414" y="68866"/>
                  </a:lnTo>
                  <a:lnTo>
                    <a:pt x="2638606" y="40155"/>
                  </a:lnTo>
                  <a:lnTo>
                    <a:pt x="2598655" y="18477"/>
                  </a:lnTo>
                  <a:lnTo>
                    <a:pt x="2554506" y="4776"/>
                  </a:lnTo>
                  <a:lnTo>
                    <a:pt x="25071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7334979" y="4893702"/>
              <a:ext cx="2742565" cy="1410970"/>
            </a:xfrm>
            <a:custGeom>
              <a:avLst/>
              <a:gdLst/>
              <a:ahLst/>
              <a:cxnLst/>
              <a:rect l="l" t="t" r="r" b="b"/>
              <a:pathLst>
                <a:path w="2742565" h="1410970">
                  <a:moveTo>
                    <a:pt x="539473" y="235126"/>
                  </a:moveTo>
                  <a:lnTo>
                    <a:pt x="544251" y="187739"/>
                  </a:lnTo>
                  <a:lnTo>
                    <a:pt x="557956" y="143604"/>
                  </a:lnTo>
                  <a:lnTo>
                    <a:pt x="579641" y="103664"/>
                  </a:lnTo>
                  <a:lnTo>
                    <a:pt x="608360" y="68866"/>
                  </a:lnTo>
                  <a:lnTo>
                    <a:pt x="643168" y="40155"/>
                  </a:lnTo>
                  <a:lnTo>
                    <a:pt x="683119" y="18477"/>
                  </a:lnTo>
                  <a:lnTo>
                    <a:pt x="727268" y="4776"/>
                  </a:lnTo>
                  <a:lnTo>
                    <a:pt x="774668" y="0"/>
                  </a:lnTo>
                  <a:lnTo>
                    <a:pt x="906611" y="0"/>
                  </a:lnTo>
                  <a:lnTo>
                    <a:pt x="1457318" y="0"/>
                  </a:lnTo>
                  <a:lnTo>
                    <a:pt x="2507106" y="0"/>
                  </a:lnTo>
                  <a:lnTo>
                    <a:pt x="2554506" y="4776"/>
                  </a:lnTo>
                  <a:lnTo>
                    <a:pt x="2598655" y="18477"/>
                  </a:lnTo>
                  <a:lnTo>
                    <a:pt x="2638606" y="40155"/>
                  </a:lnTo>
                  <a:lnTo>
                    <a:pt x="2673414" y="68866"/>
                  </a:lnTo>
                  <a:lnTo>
                    <a:pt x="2702134" y="103664"/>
                  </a:lnTo>
                  <a:lnTo>
                    <a:pt x="2723818" y="143604"/>
                  </a:lnTo>
                  <a:lnTo>
                    <a:pt x="2737523" y="187739"/>
                  </a:lnTo>
                  <a:lnTo>
                    <a:pt x="2742301" y="235126"/>
                  </a:lnTo>
                  <a:lnTo>
                    <a:pt x="2742301" y="587803"/>
                  </a:lnTo>
                  <a:lnTo>
                    <a:pt x="2742301" y="1175604"/>
                  </a:lnTo>
                  <a:lnTo>
                    <a:pt x="2737523" y="1222990"/>
                  </a:lnTo>
                  <a:lnTo>
                    <a:pt x="2723818" y="1267125"/>
                  </a:lnTo>
                  <a:lnTo>
                    <a:pt x="2702134" y="1307065"/>
                  </a:lnTo>
                  <a:lnTo>
                    <a:pt x="2673414" y="1341863"/>
                  </a:lnTo>
                  <a:lnTo>
                    <a:pt x="2638606" y="1370574"/>
                  </a:lnTo>
                  <a:lnTo>
                    <a:pt x="2598655" y="1392252"/>
                  </a:lnTo>
                  <a:lnTo>
                    <a:pt x="2554506" y="1405953"/>
                  </a:lnTo>
                  <a:lnTo>
                    <a:pt x="2507106" y="1410730"/>
                  </a:lnTo>
                  <a:lnTo>
                    <a:pt x="1457318" y="1410730"/>
                  </a:lnTo>
                  <a:lnTo>
                    <a:pt x="906611" y="1410730"/>
                  </a:lnTo>
                  <a:lnTo>
                    <a:pt x="774668" y="1410730"/>
                  </a:lnTo>
                  <a:lnTo>
                    <a:pt x="727268" y="1405953"/>
                  </a:lnTo>
                  <a:lnTo>
                    <a:pt x="683119" y="1392252"/>
                  </a:lnTo>
                  <a:lnTo>
                    <a:pt x="643168" y="1370574"/>
                  </a:lnTo>
                  <a:lnTo>
                    <a:pt x="608360" y="1341863"/>
                  </a:lnTo>
                  <a:lnTo>
                    <a:pt x="579641" y="1307065"/>
                  </a:lnTo>
                  <a:lnTo>
                    <a:pt x="557956" y="1267125"/>
                  </a:lnTo>
                  <a:lnTo>
                    <a:pt x="544251" y="1222990"/>
                  </a:lnTo>
                  <a:lnTo>
                    <a:pt x="539473" y="1175604"/>
                  </a:lnTo>
                  <a:lnTo>
                    <a:pt x="539473" y="587803"/>
                  </a:lnTo>
                  <a:lnTo>
                    <a:pt x="0" y="233221"/>
                  </a:lnTo>
                  <a:lnTo>
                    <a:pt x="539473" y="235121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8" name="object 68"/>
          <p:cNvSpPr txBox="1"/>
          <p:nvPr/>
        </p:nvSpPr>
        <p:spPr>
          <a:xfrm>
            <a:off x="8032770" y="4947441"/>
            <a:ext cx="1883410" cy="12903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270" algn="ctr">
              <a:lnSpc>
                <a:spcPct val="104099"/>
              </a:lnSpc>
              <a:spcBef>
                <a:spcPts val="60"/>
              </a:spcBef>
            </a:pPr>
            <a:r>
              <a:rPr sz="800" spc="-30" dirty="0">
                <a:latin typeface="Arial MT"/>
                <a:cs typeface="Arial MT"/>
              </a:rPr>
              <a:t>Cromwell</a:t>
            </a:r>
            <a:r>
              <a:rPr sz="800" spc="-20" dirty="0">
                <a:latin typeface="Arial MT"/>
                <a:cs typeface="Arial MT"/>
              </a:rPr>
              <a:t> wanted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Parliament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But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1653,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politicians </a:t>
            </a:r>
            <a:r>
              <a:rPr sz="800" dirty="0">
                <a:latin typeface="Arial MT"/>
                <a:cs typeface="Arial MT"/>
              </a:rPr>
              <a:t>tried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restrict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people’s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freedom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worship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how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40" dirty="0">
                <a:latin typeface="Arial MT"/>
                <a:cs typeface="Arial MT"/>
              </a:rPr>
              <a:t>wished,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Cromwell</a:t>
            </a:r>
            <a:r>
              <a:rPr sz="800" spc="-20" dirty="0">
                <a:latin typeface="Arial MT"/>
                <a:cs typeface="Arial MT"/>
              </a:rPr>
              <a:t> said</a:t>
            </a:r>
            <a:r>
              <a:rPr sz="800" spc="-10" dirty="0">
                <a:latin typeface="Arial MT"/>
                <a:cs typeface="Arial MT"/>
              </a:rPr>
              <a:t> 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wrong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dismissed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Without </a:t>
            </a:r>
            <a:r>
              <a:rPr sz="800" spc="-35" dirty="0">
                <a:latin typeface="Arial MT"/>
                <a:cs typeface="Arial MT"/>
              </a:rPr>
              <a:t>Parliament,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Cromwell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dirty="0">
                <a:latin typeface="Arial MT"/>
                <a:cs typeface="Arial MT"/>
              </a:rPr>
              <a:t> –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bit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like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king!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divided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areas,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each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own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major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general, </a:t>
            </a:r>
            <a:r>
              <a:rPr sz="800" spc="-50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taxes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laws.</a:t>
            </a:r>
            <a:endParaRPr sz="800">
              <a:latin typeface="Arial MT"/>
              <a:cs typeface="Arial MT"/>
            </a:endParaRPr>
          </a:p>
          <a:p>
            <a:pPr marL="1905" algn="ctr">
              <a:lnSpc>
                <a:spcPct val="100000"/>
              </a:lnSpc>
              <a:spcBef>
                <a:spcPts val="45"/>
              </a:spcBef>
            </a:pP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unpopular.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69" name="object 69"/>
          <p:cNvGrpSpPr/>
          <p:nvPr/>
        </p:nvGrpSpPr>
        <p:grpSpPr>
          <a:xfrm>
            <a:off x="7310552" y="3873043"/>
            <a:ext cx="2632710" cy="1139825"/>
            <a:chOff x="7310552" y="3873043"/>
            <a:chExt cx="2632710" cy="1139825"/>
          </a:xfrm>
        </p:grpSpPr>
        <p:sp>
          <p:nvSpPr>
            <p:cNvPr id="70" name="object 70"/>
            <p:cNvSpPr/>
            <p:nvPr/>
          </p:nvSpPr>
          <p:spPr>
            <a:xfrm>
              <a:off x="7319831" y="3882321"/>
              <a:ext cx="2614295" cy="1121410"/>
            </a:xfrm>
            <a:custGeom>
              <a:avLst/>
              <a:gdLst/>
              <a:ahLst/>
              <a:cxnLst/>
              <a:rect l="l" t="t" r="r" b="b"/>
              <a:pathLst>
                <a:path w="2614295" h="1121410">
                  <a:moveTo>
                    <a:pt x="2458631" y="0"/>
                  </a:moveTo>
                  <a:lnTo>
                    <a:pt x="706870" y="0"/>
                  </a:lnTo>
                  <a:lnTo>
                    <a:pt x="657802" y="7912"/>
                  </a:lnTo>
                  <a:lnTo>
                    <a:pt x="615187" y="29944"/>
                  </a:lnTo>
                  <a:lnTo>
                    <a:pt x="581581" y="63539"/>
                  </a:lnTo>
                  <a:lnTo>
                    <a:pt x="559543" y="106142"/>
                  </a:lnTo>
                  <a:lnTo>
                    <a:pt x="551629" y="155196"/>
                  </a:lnTo>
                  <a:lnTo>
                    <a:pt x="551629" y="543172"/>
                  </a:lnTo>
                  <a:lnTo>
                    <a:pt x="0" y="1121075"/>
                  </a:lnTo>
                  <a:lnTo>
                    <a:pt x="551623" y="775958"/>
                  </a:lnTo>
                  <a:lnTo>
                    <a:pt x="2613872" y="775958"/>
                  </a:lnTo>
                  <a:lnTo>
                    <a:pt x="2613872" y="155196"/>
                  </a:lnTo>
                  <a:lnTo>
                    <a:pt x="2605957" y="106142"/>
                  </a:lnTo>
                  <a:lnTo>
                    <a:pt x="2583919" y="63539"/>
                  </a:lnTo>
                  <a:lnTo>
                    <a:pt x="2550314" y="29944"/>
                  </a:lnTo>
                  <a:lnTo>
                    <a:pt x="2507698" y="7912"/>
                  </a:lnTo>
                  <a:lnTo>
                    <a:pt x="2458631" y="0"/>
                  </a:lnTo>
                  <a:close/>
                </a:path>
                <a:path w="2614295" h="1121410">
                  <a:moveTo>
                    <a:pt x="2613872" y="775958"/>
                  </a:moveTo>
                  <a:lnTo>
                    <a:pt x="551630" y="775958"/>
                  </a:lnTo>
                  <a:lnTo>
                    <a:pt x="559543" y="825008"/>
                  </a:lnTo>
                  <a:lnTo>
                    <a:pt x="581581" y="867611"/>
                  </a:lnTo>
                  <a:lnTo>
                    <a:pt x="615187" y="901206"/>
                  </a:lnTo>
                  <a:lnTo>
                    <a:pt x="657802" y="923238"/>
                  </a:lnTo>
                  <a:lnTo>
                    <a:pt x="706870" y="931150"/>
                  </a:lnTo>
                  <a:lnTo>
                    <a:pt x="2458631" y="931150"/>
                  </a:lnTo>
                  <a:lnTo>
                    <a:pt x="2507698" y="923238"/>
                  </a:lnTo>
                  <a:lnTo>
                    <a:pt x="2550314" y="901206"/>
                  </a:lnTo>
                  <a:lnTo>
                    <a:pt x="2583919" y="867611"/>
                  </a:lnTo>
                  <a:lnTo>
                    <a:pt x="2605957" y="825008"/>
                  </a:lnTo>
                  <a:lnTo>
                    <a:pt x="2613872" y="7759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7319831" y="3882321"/>
              <a:ext cx="2614295" cy="1121410"/>
            </a:xfrm>
            <a:custGeom>
              <a:avLst/>
              <a:gdLst/>
              <a:ahLst/>
              <a:cxnLst/>
              <a:rect l="l" t="t" r="r" b="b"/>
              <a:pathLst>
                <a:path w="2614295" h="1121410">
                  <a:moveTo>
                    <a:pt x="551629" y="155195"/>
                  </a:moveTo>
                  <a:lnTo>
                    <a:pt x="559543" y="106141"/>
                  </a:lnTo>
                  <a:lnTo>
                    <a:pt x="581582" y="63539"/>
                  </a:lnTo>
                  <a:lnTo>
                    <a:pt x="615187" y="29943"/>
                  </a:lnTo>
                  <a:lnTo>
                    <a:pt x="657802" y="7911"/>
                  </a:lnTo>
                  <a:lnTo>
                    <a:pt x="706870" y="0"/>
                  </a:lnTo>
                  <a:lnTo>
                    <a:pt x="895336" y="0"/>
                  </a:lnTo>
                  <a:lnTo>
                    <a:pt x="1410897" y="0"/>
                  </a:lnTo>
                  <a:lnTo>
                    <a:pt x="2458631" y="0"/>
                  </a:lnTo>
                  <a:lnTo>
                    <a:pt x="2507699" y="7911"/>
                  </a:lnTo>
                  <a:lnTo>
                    <a:pt x="2550314" y="29943"/>
                  </a:lnTo>
                  <a:lnTo>
                    <a:pt x="2583919" y="63539"/>
                  </a:lnTo>
                  <a:lnTo>
                    <a:pt x="2605957" y="106141"/>
                  </a:lnTo>
                  <a:lnTo>
                    <a:pt x="2613872" y="155195"/>
                  </a:lnTo>
                  <a:lnTo>
                    <a:pt x="2613872" y="543171"/>
                  </a:lnTo>
                  <a:lnTo>
                    <a:pt x="2613872" y="775958"/>
                  </a:lnTo>
                  <a:lnTo>
                    <a:pt x="2605957" y="825007"/>
                  </a:lnTo>
                  <a:lnTo>
                    <a:pt x="2583919" y="867610"/>
                  </a:lnTo>
                  <a:lnTo>
                    <a:pt x="2550314" y="901205"/>
                  </a:lnTo>
                  <a:lnTo>
                    <a:pt x="2507699" y="923237"/>
                  </a:lnTo>
                  <a:lnTo>
                    <a:pt x="2458631" y="931149"/>
                  </a:lnTo>
                  <a:lnTo>
                    <a:pt x="1410897" y="931149"/>
                  </a:lnTo>
                  <a:lnTo>
                    <a:pt x="895336" y="931149"/>
                  </a:lnTo>
                  <a:lnTo>
                    <a:pt x="706870" y="931149"/>
                  </a:lnTo>
                  <a:lnTo>
                    <a:pt x="657802" y="923237"/>
                  </a:lnTo>
                  <a:lnTo>
                    <a:pt x="615187" y="901205"/>
                  </a:lnTo>
                  <a:lnTo>
                    <a:pt x="581582" y="867610"/>
                  </a:lnTo>
                  <a:lnTo>
                    <a:pt x="559543" y="825007"/>
                  </a:lnTo>
                  <a:lnTo>
                    <a:pt x="551629" y="775953"/>
                  </a:lnTo>
                  <a:lnTo>
                    <a:pt x="0" y="1121075"/>
                  </a:lnTo>
                  <a:lnTo>
                    <a:pt x="551629" y="543171"/>
                  </a:lnTo>
                  <a:lnTo>
                    <a:pt x="551629" y="155195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2" name="object 72"/>
          <p:cNvSpPr txBox="1"/>
          <p:nvPr/>
        </p:nvSpPr>
        <p:spPr>
          <a:xfrm>
            <a:off x="7998153" y="3944613"/>
            <a:ext cx="1807845" cy="787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-1270" algn="ctr">
              <a:lnSpc>
                <a:spcPct val="104000"/>
              </a:lnSpc>
              <a:spcBef>
                <a:spcPts val="110"/>
              </a:spcBef>
            </a:pPr>
            <a:r>
              <a:rPr sz="800" spc="-30" dirty="0">
                <a:latin typeface="Arial MT"/>
                <a:cs typeface="Arial MT"/>
              </a:rPr>
              <a:t>Cromwell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improve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army.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army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both </a:t>
            </a:r>
            <a:r>
              <a:rPr sz="800" dirty="0">
                <a:latin typeface="Arial MT"/>
                <a:cs typeface="Arial MT"/>
              </a:rPr>
              <a:t>feared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35" dirty="0">
                <a:latin typeface="Arial MT"/>
                <a:cs typeface="Arial MT"/>
              </a:rPr>
              <a:t>respected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Spain,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country</a:t>
            </a:r>
            <a:r>
              <a:rPr sz="800" spc="-20" dirty="0">
                <a:latin typeface="Arial MT"/>
                <a:cs typeface="Arial MT"/>
              </a:rPr>
              <a:t> safer.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allowed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return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live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peacefully, </a:t>
            </a:r>
            <a:r>
              <a:rPr sz="800" spc="-30" dirty="0">
                <a:latin typeface="Arial MT"/>
                <a:cs typeface="Arial MT"/>
              </a:rPr>
              <a:t>worshipping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934535" y="3609391"/>
            <a:ext cx="210439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Oliver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Cromwell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30" dirty="0">
                <a:latin typeface="Trebuchet MS"/>
                <a:cs typeface="Trebuchet MS"/>
              </a:rPr>
              <a:t>divide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6676998" y="3825799"/>
            <a:ext cx="6197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5" dirty="0">
                <a:latin typeface="Trebuchet MS"/>
                <a:cs typeface="Trebuchet MS"/>
              </a:rPr>
              <a:t>opinion?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3105519" y="5806999"/>
            <a:ext cx="842644" cy="4552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86360" marR="5080" indent="-74295">
              <a:lnSpc>
                <a:spcPct val="101400"/>
              </a:lnSpc>
              <a:spcBef>
                <a:spcPts val="7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steps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to </a:t>
            </a:r>
            <a:r>
              <a:rPr sz="1400" spc="-45" dirty="0">
                <a:latin typeface="Trebuchet MS"/>
                <a:cs typeface="Trebuchet MS"/>
              </a:rPr>
              <a:t>execution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104524" y="4920009"/>
            <a:ext cx="2866390" cy="42164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6670" marR="5080">
              <a:lnSpc>
                <a:spcPct val="102499"/>
              </a:lnSpc>
              <a:spcBef>
                <a:spcPts val="75"/>
              </a:spcBef>
            </a:pPr>
            <a:r>
              <a:rPr sz="800" dirty="0">
                <a:latin typeface="Verdana"/>
                <a:cs typeface="Verdana"/>
              </a:rPr>
              <a:t>1653</a:t>
            </a:r>
            <a:r>
              <a:rPr sz="800" spc="31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-</a:t>
            </a:r>
            <a:r>
              <a:rPr sz="800" spc="295" dirty="0">
                <a:latin typeface="Verdana"/>
                <a:cs typeface="Verdana"/>
              </a:rPr>
              <a:t> </a:t>
            </a:r>
            <a:r>
              <a:rPr sz="800" spc="-25" dirty="0">
                <a:latin typeface="Verdana"/>
                <a:cs typeface="Verdana"/>
              </a:rPr>
              <a:t>1658:</a:t>
            </a:r>
            <a:r>
              <a:rPr sz="800" spc="30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Oliver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Cromwell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rules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Parliament.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800" spc="-50" dirty="0">
                <a:latin typeface="Verdana"/>
                <a:cs typeface="Verdana"/>
              </a:rPr>
              <a:t>1660: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Cromwell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restoration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monarchy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6451704" y="2406123"/>
            <a:ext cx="1918970" cy="116205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31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75" dirty="0">
                <a:latin typeface="Trebuchet MS"/>
                <a:cs typeface="Trebuchet MS"/>
              </a:rPr>
              <a:t>new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model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30" dirty="0">
                <a:latin typeface="Trebuchet MS"/>
                <a:cs typeface="Trebuchet MS"/>
              </a:rPr>
              <a:t>army?</a:t>
            </a:r>
            <a:endParaRPr sz="1400">
              <a:latin typeface="Trebuchet MS"/>
              <a:cs typeface="Trebuchet MS"/>
            </a:endParaRPr>
          </a:p>
          <a:p>
            <a:pPr marL="36195" marR="10795" algn="just">
              <a:lnSpc>
                <a:spcPct val="103800"/>
              </a:lnSpc>
              <a:spcBef>
                <a:spcPts val="80"/>
              </a:spcBef>
            </a:pP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Model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England’s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first </a:t>
            </a:r>
            <a:r>
              <a:rPr sz="800" dirty="0">
                <a:latin typeface="Arial MT"/>
                <a:cs typeface="Arial MT"/>
              </a:rPr>
              <a:t>professional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army.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trained </a:t>
            </a:r>
            <a:r>
              <a:rPr sz="800" dirty="0">
                <a:latin typeface="Arial MT"/>
                <a:cs typeface="Arial MT"/>
              </a:rPr>
              <a:t>properly,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organised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 </a:t>
            </a:r>
            <a:r>
              <a:rPr sz="800" spc="-30" dirty="0">
                <a:latin typeface="Arial MT"/>
                <a:cs typeface="Arial MT"/>
              </a:rPr>
              <a:t>groups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skills,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20" dirty="0">
                <a:latin typeface="Arial MT"/>
                <a:cs typeface="Arial MT"/>
              </a:rPr>
              <a:t>example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Pikemen,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Cavalry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Infantry.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dirty="0">
                <a:latin typeface="Arial MT"/>
                <a:cs typeface="Arial MT"/>
              </a:rPr>
              <a:t>argued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reason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Royalists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lost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8512489" y="2448104"/>
            <a:ext cx="156654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6515" algn="just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30" dirty="0">
                <a:latin typeface="Trebuchet MS"/>
                <a:cs typeface="Trebuchet MS"/>
              </a:rPr>
              <a:t>restoration?</a:t>
            </a:r>
            <a:endParaRPr sz="1400">
              <a:latin typeface="Trebuchet MS"/>
              <a:cs typeface="Trebuchet MS"/>
            </a:endParaRPr>
          </a:p>
          <a:p>
            <a:pPr marL="12700" marR="5715" algn="just">
              <a:lnSpc>
                <a:spcPts val="98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When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Cromwell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1660,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over.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endParaRPr sz="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800" spc="-20" dirty="0">
                <a:latin typeface="Arial MT"/>
                <a:cs typeface="Arial MT"/>
              </a:rPr>
              <a:t>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weak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3299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liked </a:t>
            </a:r>
            <a:r>
              <a:rPr sz="800" spc="-45" dirty="0">
                <a:latin typeface="Arial MT"/>
                <a:cs typeface="Arial MT"/>
              </a:rPr>
              <a:t>him.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response,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decided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bring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back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monarchy,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restore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Charles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throne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England.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11097</Words>
  <Application>Microsoft Office PowerPoint</Application>
  <PresentationFormat>Custom</PresentationFormat>
  <Paragraphs>749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Arial MT</vt:lpstr>
      <vt:lpstr>Calibri</vt:lpstr>
      <vt:lpstr>Times New Roman</vt:lpstr>
      <vt:lpstr>Trebuchet MS</vt:lpstr>
      <vt:lpstr>Verdana</vt:lpstr>
      <vt:lpstr>Wingdings</vt:lpstr>
      <vt:lpstr>Office Theme</vt:lpstr>
      <vt:lpstr>History</vt:lpstr>
      <vt:lpstr>THE SILK ROADS</vt:lpstr>
      <vt:lpstr>THE SILK ROADS</vt:lpstr>
      <vt:lpstr>MEDIEVAL MIGRATION</vt:lpstr>
      <vt:lpstr>MEDIEVAL MIGRATION</vt:lpstr>
      <vt:lpstr>NORMAN CONQUEST</vt:lpstr>
      <vt:lpstr>NORMAN CONQUEST</vt:lpstr>
      <vt:lpstr>MEDIEVAL MONARCHS</vt:lpstr>
      <vt:lpstr>MEDIEVAL MONARCHS</vt:lpstr>
      <vt:lpstr>TERRIBLE TUDORS</vt:lpstr>
      <vt:lpstr>TERRIBLE TUDORS</vt:lpstr>
      <vt:lpstr>THE SLIMY STUARTS</vt:lpstr>
      <vt:lpstr>THE ENGLISH CIVIL WAR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History Knowledge Organisers</dc:title>
  <dc:creator>Joanne Worsley</dc:creator>
  <cp:lastModifiedBy>Mr M Plant</cp:lastModifiedBy>
  <cp:revision>1</cp:revision>
  <dcterms:created xsi:type="dcterms:W3CDTF">2025-09-04T07:19:30Z</dcterms:created>
  <dcterms:modified xsi:type="dcterms:W3CDTF">2025-09-04T08:09:44Z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2023-09-17T00:00:00Z</vt:filetime>
  </property>
  <property fmtid="{D5CDD505-2E9C-101B-9397-08002B2CF9AE}" pid="3" name="Creator">
    <vt:lpwstr>PowerPoint</vt:lpwstr>
  </property>
  <property fmtid="{D5CDD505-2E9C-101B-9397-08002B2CF9AE}" pid="4" name="LastSaved">
    <vt:filetime>2025-09-04T00:00:00Z</vt:filetime>
  </property>
  <property fmtid="{D5CDD505-2E9C-101B-9397-08002B2CF9AE}" pid="5" name="Producer">
    <vt:lpwstr>macOS Version 11.7.9 (Build 20G1426) Quartz PDFContext</vt:lpwstr>
  </property>
</Properties>
</file>