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</p:sldMasterIdLst>
  <p:sldIdLst>
    <p:sldId id="256" r:id="rId5"/>
    <p:sldId id="257" r:id="rId6"/>
  </p:sldIdLst>
  <p:sldSz cx="12192000" cy="6858000"/>
  <p:notesSz cx="6858000" cy="9144000"/>
  <p:defaultTextStyle>
    <a:defPPr>
      <a:defRPr lang="en-GB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B4E3FDE9-9645-4567-85C3-FE154B309F93}" v="1" dt="2026-01-14T21:26:33.656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972" autoAdjust="0"/>
    <p:restoredTop sz="94660"/>
  </p:normalViewPr>
  <p:slideViewPr>
    <p:cSldViewPr snapToGrid="0">
      <p:cViewPr varScale="1">
        <p:scale>
          <a:sx n="69" d="100"/>
          <a:sy n="69" d="100"/>
        </p:scale>
        <p:origin x="576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customXml" Target="../customXml/item3.xml"/><Relationship Id="rId7" Type="http://schemas.openxmlformats.org/officeDocument/2006/relationships/presProps" Target="presProps.xml"/><Relationship Id="rId12" Type="http://schemas.microsoft.com/office/2015/10/relationships/revisionInfo" Target="revisionInfo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microsoft.com/office/2016/11/relationships/changesInfo" Target="changesInfos/changesInfo1.xml"/><Relationship Id="rId5" Type="http://schemas.openxmlformats.org/officeDocument/2006/relationships/slide" Target="slides/slide1.xml"/><Relationship Id="rId10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theme" Target="theme/theme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Mrs K Smerdon" userId="72fd23ac-3ae4-4d7b-9c64-2ad76cbb386d" providerId="ADAL" clId="{4CF448CB-39B7-49F4-B38C-59061450D0B7}"/>
    <pc:docChg chg="undo custSel addSld modSld">
      <pc:chgData name="Mrs K Smerdon" userId="72fd23ac-3ae4-4d7b-9c64-2ad76cbb386d" providerId="ADAL" clId="{4CF448CB-39B7-49F4-B38C-59061450D0B7}" dt="2026-01-14T21:39:21.152" v="1672" actId="1076"/>
      <pc:docMkLst>
        <pc:docMk/>
      </pc:docMkLst>
      <pc:sldChg chg="addSp modSp mod">
        <pc:chgData name="Mrs K Smerdon" userId="72fd23ac-3ae4-4d7b-9c64-2ad76cbb386d" providerId="ADAL" clId="{4CF448CB-39B7-49F4-B38C-59061450D0B7}" dt="2026-01-14T21:26:17.983" v="1582" actId="20577"/>
        <pc:sldMkLst>
          <pc:docMk/>
          <pc:sldMk cId="109857222" sldId="256"/>
        </pc:sldMkLst>
        <pc:spChg chg="mod">
          <ac:chgData name="Mrs K Smerdon" userId="72fd23ac-3ae4-4d7b-9c64-2ad76cbb386d" providerId="ADAL" clId="{4CF448CB-39B7-49F4-B38C-59061450D0B7}" dt="2026-01-14T21:21:11.353" v="1580" actId="20577"/>
          <ac:spMkLst>
            <pc:docMk/>
            <pc:sldMk cId="109857222" sldId="256"/>
            <ac:spMk id="2" creationId="{5029DD24-F6FA-1A21-B5F0-593124E53125}"/>
          </ac:spMkLst>
        </pc:spChg>
        <pc:spChg chg="mod">
          <ac:chgData name="Mrs K Smerdon" userId="72fd23ac-3ae4-4d7b-9c64-2ad76cbb386d" providerId="ADAL" clId="{4CF448CB-39B7-49F4-B38C-59061450D0B7}" dt="2026-01-06T14:25:47.270" v="11" actId="20577"/>
          <ac:spMkLst>
            <pc:docMk/>
            <pc:sldMk cId="109857222" sldId="256"/>
            <ac:spMk id="5" creationId="{2AC34B95-CF31-6B69-D1F3-52ED6870504F}"/>
          </ac:spMkLst>
        </pc:spChg>
        <pc:spChg chg="mod">
          <ac:chgData name="Mrs K Smerdon" userId="72fd23ac-3ae4-4d7b-9c64-2ad76cbb386d" providerId="ADAL" clId="{4CF448CB-39B7-49F4-B38C-59061450D0B7}" dt="2026-01-06T15:30:46.058" v="383" actId="20577"/>
          <ac:spMkLst>
            <pc:docMk/>
            <pc:sldMk cId="109857222" sldId="256"/>
            <ac:spMk id="7" creationId="{908842B9-7148-4077-456B-E15D9BB07504}"/>
          </ac:spMkLst>
        </pc:spChg>
        <pc:spChg chg="add mod">
          <ac:chgData name="Mrs K Smerdon" userId="72fd23ac-3ae4-4d7b-9c64-2ad76cbb386d" providerId="ADAL" clId="{4CF448CB-39B7-49F4-B38C-59061450D0B7}" dt="2026-01-14T21:26:17.983" v="1582" actId="20577"/>
          <ac:spMkLst>
            <pc:docMk/>
            <pc:sldMk cId="109857222" sldId="256"/>
            <ac:spMk id="8" creationId="{F54BF9A8-83C6-97F6-2C5F-6A2BB3684649}"/>
          </ac:spMkLst>
        </pc:spChg>
        <pc:spChg chg="add mod">
          <ac:chgData name="Mrs K Smerdon" userId="72fd23ac-3ae4-4d7b-9c64-2ad76cbb386d" providerId="ADAL" clId="{4CF448CB-39B7-49F4-B38C-59061450D0B7}" dt="2026-01-06T21:28:00.610" v="1272" actId="14100"/>
          <ac:spMkLst>
            <pc:docMk/>
            <pc:sldMk cId="109857222" sldId="256"/>
            <ac:spMk id="9" creationId="{F442D54A-3166-785B-1D27-693B2A5B1380}"/>
          </ac:spMkLst>
        </pc:spChg>
      </pc:sldChg>
      <pc:sldChg chg="addSp delSp modSp new mod">
        <pc:chgData name="Mrs K Smerdon" userId="72fd23ac-3ae4-4d7b-9c64-2ad76cbb386d" providerId="ADAL" clId="{4CF448CB-39B7-49F4-B38C-59061450D0B7}" dt="2026-01-14T21:39:21.152" v="1672" actId="1076"/>
        <pc:sldMkLst>
          <pc:docMk/>
          <pc:sldMk cId="2824475530" sldId="257"/>
        </pc:sldMkLst>
        <pc:spChg chg="add mod">
          <ac:chgData name="Mrs K Smerdon" userId="72fd23ac-3ae4-4d7b-9c64-2ad76cbb386d" providerId="ADAL" clId="{4CF448CB-39B7-49F4-B38C-59061450D0B7}" dt="2026-01-14T21:26:33.655" v="1583"/>
          <ac:spMkLst>
            <pc:docMk/>
            <pc:sldMk cId="2824475530" sldId="257"/>
            <ac:spMk id="2" creationId="{B1F68663-98B5-1AE7-D631-B3CB0C910942}"/>
          </ac:spMkLst>
        </pc:spChg>
        <pc:picChg chg="add mod modCrop">
          <ac:chgData name="Mrs K Smerdon" userId="72fd23ac-3ae4-4d7b-9c64-2ad76cbb386d" providerId="ADAL" clId="{4CF448CB-39B7-49F4-B38C-59061450D0B7}" dt="2026-01-14T21:30:47.014" v="1617" actId="14100"/>
          <ac:picMkLst>
            <pc:docMk/>
            <pc:sldMk cId="2824475530" sldId="257"/>
            <ac:picMk id="4" creationId="{6B90993A-01F2-E18E-900B-43BC637649AC}"/>
          </ac:picMkLst>
        </pc:picChg>
        <pc:picChg chg="add mod">
          <ac:chgData name="Mrs K Smerdon" userId="72fd23ac-3ae4-4d7b-9c64-2ad76cbb386d" providerId="ADAL" clId="{4CF448CB-39B7-49F4-B38C-59061450D0B7}" dt="2026-01-14T21:30:39.856" v="1615" actId="14100"/>
          <ac:picMkLst>
            <pc:docMk/>
            <pc:sldMk cId="2824475530" sldId="257"/>
            <ac:picMk id="6" creationId="{946B53EB-AA8E-534A-1FAE-54B3EC546C01}"/>
          </ac:picMkLst>
        </pc:picChg>
        <pc:picChg chg="add mod modCrop">
          <ac:chgData name="Mrs K Smerdon" userId="72fd23ac-3ae4-4d7b-9c64-2ad76cbb386d" providerId="ADAL" clId="{4CF448CB-39B7-49F4-B38C-59061450D0B7}" dt="2026-01-14T21:30:51.640" v="1618" actId="1076"/>
          <ac:picMkLst>
            <pc:docMk/>
            <pc:sldMk cId="2824475530" sldId="257"/>
            <ac:picMk id="8" creationId="{C56B50DF-8FF1-8C76-4D3F-A291A286CB4A}"/>
          </ac:picMkLst>
        </pc:picChg>
        <pc:picChg chg="add mod">
          <ac:chgData name="Mrs K Smerdon" userId="72fd23ac-3ae4-4d7b-9c64-2ad76cbb386d" providerId="ADAL" clId="{4CF448CB-39B7-49F4-B38C-59061450D0B7}" dt="2026-01-14T21:39:21.152" v="1672" actId="1076"/>
          <ac:picMkLst>
            <pc:docMk/>
            <pc:sldMk cId="2824475530" sldId="257"/>
            <ac:picMk id="10" creationId="{5FC7FF99-F674-56B4-51D6-927D91F060DC}"/>
          </ac:picMkLst>
        </pc:picChg>
        <pc:picChg chg="add del mod modCrop">
          <ac:chgData name="Mrs K Smerdon" userId="72fd23ac-3ae4-4d7b-9c64-2ad76cbb386d" providerId="ADAL" clId="{4CF448CB-39B7-49F4-B38C-59061450D0B7}" dt="2026-01-14T21:36:50.130" v="1645" actId="478"/>
          <ac:picMkLst>
            <pc:docMk/>
            <pc:sldMk cId="2824475530" sldId="257"/>
            <ac:picMk id="12" creationId="{9FE579F1-DC80-A8DA-4CC9-0A975DC14D8F}"/>
          </ac:picMkLst>
        </pc:picChg>
        <pc:picChg chg="add mod modCrop">
          <ac:chgData name="Mrs K Smerdon" userId="72fd23ac-3ae4-4d7b-9c64-2ad76cbb386d" providerId="ADAL" clId="{4CF448CB-39B7-49F4-B38C-59061450D0B7}" dt="2026-01-14T21:39:18.538" v="1671" actId="1076"/>
          <ac:picMkLst>
            <pc:docMk/>
            <pc:sldMk cId="2824475530" sldId="257"/>
            <ac:picMk id="14" creationId="{0A6617B1-5C43-BEF2-4D99-629F5C52F362}"/>
          </ac:picMkLst>
        </pc:picChg>
        <pc:picChg chg="add del mod modCrop">
          <ac:chgData name="Mrs K Smerdon" userId="72fd23ac-3ae4-4d7b-9c64-2ad76cbb386d" providerId="ADAL" clId="{4CF448CB-39B7-49F4-B38C-59061450D0B7}" dt="2026-01-14T21:37:41.270" v="1656" actId="478"/>
          <ac:picMkLst>
            <pc:docMk/>
            <pc:sldMk cId="2824475530" sldId="257"/>
            <ac:picMk id="16" creationId="{A5A20AC7-69A0-8506-0A26-968F4E87DAB1}"/>
          </ac:picMkLst>
        </pc:picChg>
        <pc:picChg chg="add mod">
          <ac:chgData name="Mrs K Smerdon" userId="72fd23ac-3ae4-4d7b-9c64-2ad76cbb386d" providerId="ADAL" clId="{4CF448CB-39B7-49F4-B38C-59061450D0B7}" dt="2026-01-14T21:39:15.897" v="1670" actId="1076"/>
          <ac:picMkLst>
            <pc:docMk/>
            <pc:sldMk cId="2824475530" sldId="257"/>
            <ac:picMk id="18" creationId="{1215F090-4909-337F-F273-38CE3300AB4D}"/>
          </ac:picMkLst>
        </pc:picChg>
      </pc:sldChg>
    </pc:docChg>
  </pc:docChgLst>
  <pc:docChgLst>
    <pc:chgData name="Mrs K Smerdon" userId="72fd23ac-3ae4-4d7b-9c64-2ad76cbb386d" providerId="ADAL" clId="{51D7B1A8-ADFA-4A23-8CC6-024C108A4A82}"/>
    <pc:docChg chg="custSel modSld">
      <pc:chgData name="Mrs K Smerdon" userId="72fd23ac-3ae4-4d7b-9c64-2ad76cbb386d" providerId="ADAL" clId="{51D7B1A8-ADFA-4A23-8CC6-024C108A4A82}" dt="2026-01-13T11:13:58.372" v="932" actId="20577"/>
      <pc:docMkLst>
        <pc:docMk/>
      </pc:docMkLst>
      <pc:sldChg chg="addSp modSp mod">
        <pc:chgData name="Mrs K Smerdon" userId="72fd23ac-3ae4-4d7b-9c64-2ad76cbb386d" providerId="ADAL" clId="{51D7B1A8-ADFA-4A23-8CC6-024C108A4A82}" dt="2026-01-13T11:13:58.372" v="932" actId="20577"/>
        <pc:sldMkLst>
          <pc:docMk/>
          <pc:sldMk cId="109857222" sldId="256"/>
        </pc:sldMkLst>
        <pc:spChg chg="add mod">
          <ac:chgData name="Mrs K Smerdon" userId="72fd23ac-3ae4-4d7b-9c64-2ad76cbb386d" providerId="ADAL" clId="{51D7B1A8-ADFA-4A23-8CC6-024C108A4A82}" dt="2026-01-13T11:13:58.372" v="932" actId="20577"/>
          <ac:spMkLst>
            <pc:docMk/>
            <pc:sldMk cId="109857222" sldId="256"/>
            <ac:spMk id="2" creationId="{5029DD24-F6FA-1A21-B5F0-593124E53125}"/>
          </ac:spMkLst>
        </pc:spChg>
        <pc:spChg chg="mod">
          <ac:chgData name="Mrs K Smerdon" userId="72fd23ac-3ae4-4d7b-9c64-2ad76cbb386d" providerId="ADAL" clId="{51D7B1A8-ADFA-4A23-8CC6-024C108A4A82}" dt="2026-01-13T10:59:16.768" v="128" actId="115"/>
          <ac:spMkLst>
            <pc:docMk/>
            <pc:sldMk cId="109857222" sldId="256"/>
            <ac:spMk id="5" creationId="{2AC34B95-CF31-6B69-D1F3-52ED6870504F}"/>
          </ac:spMkLst>
        </pc:spChg>
        <pc:spChg chg="mod">
          <ac:chgData name="Mrs K Smerdon" userId="72fd23ac-3ae4-4d7b-9c64-2ad76cbb386d" providerId="ADAL" clId="{51D7B1A8-ADFA-4A23-8CC6-024C108A4A82}" dt="2026-01-13T10:59:20.455" v="129" actId="115"/>
          <ac:spMkLst>
            <pc:docMk/>
            <pc:sldMk cId="109857222" sldId="256"/>
            <ac:spMk id="7" creationId="{908842B9-7148-4077-456B-E15D9BB07504}"/>
          </ac:spMkLst>
        </pc:spChg>
        <pc:spChg chg="mod">
          <ac:chgData name="Mrs K Smerdon" userId="72fd23ac-3ae4-4d7b-9c64-2ad76cbb386d" providerId="ADAL" clId="{51D7B1A8-ADFA-4A23-8CC6-024C108A4A82}" dt="2026-01-13T10:59:25.095" v="130" actId="115"/>
          <ac:spMkLst>
            <pc:docMk/>
            <pc:sldMk cId="109857222" sldId="256"/>
            <ac:spMk id="8" creationId="{F54BF9A8-83C6-97F6-2C5F-6A2BB3684649}"/>
          </ac:spMkLst>
        </pc:spChg>
        <pc:spChg chg="mod">
          <ac:chgData name="Mrs K Smerdon" userId="72fd23ac-3ae4-4d7b-9c64-2ad76cbb386d" providerId="ADAL" clId="{51D7B1A8-ADFA-4A23-8CC6-024C108A4A82}" dt="2026-01-13T11:09:07.504" v="629" actId="1076"/>
          <ac:spMkLst>
            <pc:docMk/>
            <pc:sldMk cId="109857222" sldId="256"/>
            <ac:spMk id="9" creationId="{F442D54A-3166-785B-1D27-693B2A5B1380}"/>
          </ac:spMkLst>
        </pc:sp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14/01/2026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8538789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14/01/2026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4913845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14/01/2026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9152452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14/01/2026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030920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14/01/2026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3317233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14/01/2026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1031255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14/01/2026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463889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14/01/2026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7184145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GB"/>
              <a:t>Click icon to add picture</a:t>
            </a:r>
            <a:endParaRPr lang="en-GB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14/01/2026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1895827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14/01/2026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0290545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14/01/2026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7944565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846CE7D5-CF57-46EF-B807-FDD0502418D4}" type="datetimeFigureOut">
              <a:rPr lang="en-GB" smtClean="0"/>
              <a:t>14/01/2026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609540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GB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FC224C11-8DC9-E22B-CE46-877F840B52A3}"/>
              </a:ext>
            </a:extLst>
          </p:cNvPr>
          <p:cNvSpPr/>
          <p:nvPr/>
        </p:nvSpPr>
        <p:spPr>
          <a:xfrm>
            <a:off x="0" y="0"/>
            <a:ext cx="12192000" cy="524656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Knowledge Organiser: </a:t>
            </a:r>
            <a:r>
              <a:rPr lang="en-GB" b="1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Módulo</a:t>
            </a:r>
            <a:r>
              <a:rPr lang="en-GB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4 – Mi </a:t>
            </a:r>
            <a:r>
              <a:rPr lang="en-GB" b="1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estilo</a:t>
            </a:r>
            <a:r>
              <a:rPr lang="en-GB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de </a:t>
            </a:r>
            <a:r>
              <a:rPr lang="en-GB" b="1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vida</a:t>
            </a:r>
            <a:endParaRPr lang="en-GB" b="1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2AC34B95-CF31-6B69-D1F3-52ED6870504F}"/>
              </a:ext>
            </a:extLst>
          </p:cNvPr>
          <p:cNvSpPr/>
          <p:nvPr/>
        </p:nvSpPr>
        <p:spPr>
          <a:xfrm>
            <a:off x="0" y="524656"/>
            <a:ext cx="2924175" cy="6333344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1100" b="1" u="sng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¡</a:t>
            </a:r>
            <a:r>
              <a:rPr lang="en-GB" sz="1100" b="1" u="sng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Qué</a:t>
            </a:r>
            <a:r>
              <a:rPr lang="en-GB" sz="1100" b="1" u="sng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1100" b="1" u="sng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rico</a:t>
            </a:r>
            <a:r>
              <a:rPr lang="en-GB" sz="1100" b="1" u="sng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! – How tasty!</a:t>
            </a:r>
          </a:p>
          <a:p>
            <a:r>
              <a:rPr lang="en-GB" sz="11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Para… - for ….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1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el</a:t>
            </a:r>
            <a:r>
              <a:rPr lang="en-GB" sz="11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11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desayuno</a:t>
            </a:r>
            <a:r>
              <a:rPr lang="en-GB" sz="11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- breakfast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1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la comida - lunch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1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la </a:t>
            </a:r>
            <a:r>
              <a:rPr lang="en-GB" sz="11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merienda</a:t>
            </a:r>
            <a:r>
              <a:rPr lang="en-GB" sz="11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– afternoon snack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1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la </a:t>
            </a:r>
            <a:r>
              <a:rPr lang="en-GB" sz="11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cena</a:t>
            </a:r>
            <a:r>
              <a:rPr lang="en-GB" sz="11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– dinner</a:t>
            </a:r>
          </a:p>
          <a:p>
            <a:r>
              <a:rPr lang="en-GB" sz="11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Una comida </a:t>
            </a:r>
            <a:r>
              <a:rPr lang="en-GB" sz="11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típica</a:t>
            </a:r>
            <a:r>
              <a:rPr lang="en-GB" sz="11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– a typical meal</a:t>
            </a:r>
          </a:p>
          <a:p>
            <a:r>
              <a:rPr lang="en-GB" sz="11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Un </a:t>
            </a:r>
            <a:r>
              <a:rPr lang="en-GB" sz="11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plato</a:t>
            </a:r>
            <a:r>
              <a:rPr lang="en-GB" sz="11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popular – a popular dish</a:t>
            </a:r>
          </a:p>
          <a:p>
            <a:r>
              <a:rPr lang="en-GB" sz="11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El/la …es de…. – the …. is from …</a:t>
            </a:r>
          </a:p>
          <a:p>
            <a:r>
              <a:rPr lang="en-GB" sz="11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Los/las …son de …. – the ….are from…</a:t>
            </a:r>
          </a:p>
          <a:p>
            <a:r>
              <a:rPr lang="en-GB" sz="11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España</a:t>
            </a:r>
          </a:p>
          <a:p>
            <a:r>
              <a:rPr lang="en-GB" sz="1100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¿En </a:t>
            </a:r>
            <a:r>
              <a:rPr lang="en-GB" sz="1100" b="1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qué</a:t>
            </a:r>
            <a:r>
              <a:rPr lang="en-GB" sz="1100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1100" b="1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consiste</a:t>
            </a:r>
            <a:r>
              <a:rPr lang="en-GB" sz="1100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(n)? – What is it/are they made from?</a:t>
            </a:r>
          </a:p>
          <a:p>
            <a:r>
              <a:rPr lang="en-GB" sz="11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Está</a:t>
            </a:r>
            <a:r>
              <a:rPr lang="en-GB" sz="11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11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hecho</a:t>
            </a:r>
            <a:r>
              <a:rPr lang="en-GB" sz="11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/a con …. – it is made with</a:t>
            </a:r>
          </a:p>
          <a:p>
            <a:r>
              <a:rPr lang="en-GB" sz="11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Están</a:t>
            </a:r>
            <a:r>
              <a:rPr lang="en-GB" sz="11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11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hechos</a:t>
            </a:r>
            <a:r>
              <a:rPr lang="en-GB" sz="11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/as con …. They are made with</a:t>
            </a:r>
          </a:p>
          <a:p>
            <a:r>
              <a:rPr lang="en-GB" sz="11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Consiste</a:t>
            </a:r>
            <a:r>
              <a:rPr lang="en-GB" sz="11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(n) </a:t>
            </a:r>
            <a:r>
              <a:rPr lang="en-GB" sz="11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en</a:t>
            </a:r>
            <a:r>
              <a:rPr lang="en-GB" sz="11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… - it/they consist of </a:t>
            </a:r>
          </a:p>
          <a:p>
            <a:r>
              <a:rPr lang="en-GB" sz="11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Verduras – vegetables</a:t>
            </a:r>
          </a:p>
          <a:p>
            <a:r>
              <a:rPr lang="en-GB" sz="11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Carne – meat</a:t>
            </a:r>
          </a:p>
          <a:p>
            <a:r>
              <a:rPr lang="en-GB" sz="11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Pollo – chicken</a:t>
            </a:r>
          </a:p>
          <a:p>
            <a:r>
              <a:rPr lang="en-GB" sz="11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Pescado – fish</a:t>
            </a:r>
          </a:p>
          <a:p>
            <a:r>
              <a:rPr lang="en-GB" sz="11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Arroz – rice</a:t>
            </a:r>
          </a:p>
          <a:p>
            <a:r>
              <a:rPr lang="en-GB" sz="11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Queso - cheese</a:t>
            </a:r>
          </a:p>
          <a:p>
            <a:r>
              <a:rPr lang="en-GB" sz="1100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¿</a:t>
            </a:r>
            <a:r>
              <a:rPr lang="en-GB" sz="1100" b="1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Qué</a:t>
            </a:r>
            <a:r>
              <a:rPr lang="en-GB" sz="1100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comida o </a:t>
            </a:r>
            <a:r>
              <a:rPr lang="en-GB" sz="1100" b="1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bebida</a:t>
            </a:r>
            <a:r>
              <a:rPr lang="en-GB" sz="1100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1100" b="1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te</a:t>
            </a:r>
            <a:r>
              <a:rPr lang="en-GB" sz="1100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1100" b="1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gustaría</a:t>
            </a:r>
            <a:r>
              <a:rPr lang="en-GB" sz="1100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1100" b="1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probar</a:t>
            </a:r>
            <a:r>
              <a:rPr lang="en-GB" sz="1100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?</a:t>
            </a:r>
          </a:p>
          <a:p>
            <a:r>
              <a:rPr lang="en-GB" sz="11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Me </a:t>
            </a:r>
            <a:r>
              <a:rPr lang="en-GB" sz="11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gustaría</a:t>
            </a:r>
            <a:r>
              <a:rPr lang="en-GB" sz="11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11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probar</a:t>
            </a:r>
            <a:r>
              <a:rPr lang="en-GB" sz="11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(la paella)</a:t>
            </a:r>
          </a:p>
          <a:p>
            <a:r>
              <a:rPr lang="en-GB" sz="11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Porque</a:t>
            </a:r>
            <a:r>
              <a:rPr lang="en-GB" sz="11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…</a:t>
            </a:r>
          </a:p>
          <a:p>
            <a:r>
              <a:rPr lang="en-GB" sz="11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Parece </a:t>
            </a:r>
            <a:r>
              <a:rPr lang="en-GB" sz="11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rico</a:t>
            </a:r>
            <a:r>
              <a:rPr lang="en-GB" sz="11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/a – it looks tasty</a:t>
            </a:r>
          </a:p>
          <a:p>
            <a:r>
              <a:rPr lang="en-GB" sz="11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Es (</a:t>
            </a:r>
            <a:r>
              <a:rPr lang="en-GB" sz="11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muy</a:t>
            </a:r>
            <a:r>
              <a:rPr lang="en-GB" sz="11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) </a:t>
            </a:r>
            <a:r>
              <a:rPr lang="en-GB" sz="11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sano</a:t>
            </a:r>
            <a:r>
              <a:rPr lang="en-GB" sz="11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/a – it is (very) healthy</a:t>
            </a:r>
          </a:p>
          <a:p>
            <a:r>
              <a:rPr lang="en-GB" sz="11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Tiene </a:t>
            </a:r>
            <a:r>
              <a:rPr lang="en-GB" sz="11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muchos</a:t>
            </a:r>
            <a:r>
              <a:rPr lang="en-GB" sz="11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11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beneficios</a:t>
            </a:r>
            <a:r>
              <a:rPr lang="en-GB" sz="11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para la </a:t>
            </a:r>
            <a:r>
              <a:rPr lang="en-GB" sz="11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salud</a:t>
            </a:r>
            <a:r>
              <a:rPr lang="en-GB" sz="11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– it has many health benefits</a:t>
            </a:r>
          </a:p>
          <a:p>
            <a:r>
              <a:rPr lang="en-GB" sz="11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¡A comer! – Let’s eat</a:t>
            </a:r>
          </a:p>
          <a:p>
            <a:r>
              <a:rPr lang="en-GB" sz="11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¡Buen </a:t>
            </a:r>
            <a:r>
              <a:rPr lang="en-GB" sz="11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provecho</a:t>
            </a:r>
            <a:r>
              <a:rPr lang="en-GB" sz="11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! – Enjoy your meal.</a:t>
            </a:r>
          </a:p>
          <a:p>
            <a:endParaRPr lang="en-GB" sz="11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11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11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11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11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11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908842B9-7148-4077-456B-E15D9BB07504}"/>
              </a:ext>
            </a:extLst>
          </p:cNvPr>
          <p:cNvSpPr/>
          <p:nvPr/>
        </p:nvSpPr>
        <p:spPr>
          <a:xfrm>
            <a:off x="2924175" y="524656"/>
            <a:ext cx="3314700" cy="6333344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sz="1100" b="1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algn="ctr"/>
            <a:endParaRPr lang="en-GB" sz="1100" b="1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algn="ctr"/>
            <a:endParaRPr lang="en-GB" sz="1100" b="1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algn="ctr"/>
            <a:endParaRPr lang="en-GB" sz="1100" b="1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algn="ctr"/>
            <a:endParaRPr lang="en-GB" sz="1100" b="1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algn="ctr"/>
            <a:endParaRPr lang="en-GB" sz="1100" b="1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algn="ctr"/>
            <a:endParaRPr lang="en-GB" sz="1100" b="1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algn="ctr"/>
            <a:endParaRPr lang="en-GB" sz="1100" b="1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algn="ctr"/>
            <a:endParaRPr lang="en-GB" sz="1100" b="1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algn="ctr"/>
            <a:r>
              <a:rPr lang="en-GB" sz="1100" b="1" u="sng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¿</a:t>
            </a:r>
            <a:r>
              <a:rPr lang="en-GB" sz="1100" b="1" u="sng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Llevas</a:t>
            </a:r>
            <a:r>
              <a:rPr lang="en-GB" sz="1100" b="1" u="sng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1100" b="1" u="sng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una</a:t>
            </a:r>
            <a:r>
              <a:rPr lang="en-GB" sz="1100" b="1" u="sng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1100" b="1" u="sng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vida</a:t>
            </a:r>
            <a:r>
              <a:rPr lang="en-GB" sz="1100" b="1" u="sng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sana? Do you lead a healthy life?</a:t>
            </a:r>
          </a:p>
          <a:p>
            <a:pPr algn="just"/>
            <a:r>
              <a:rPr lang="en-GB" sz="11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Durante </a:t>
            </a:r>
            <a:r>
              <a:rPr lang="en-GB" sz="11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el</a:t>
            </a:r>
            <a:r>
              <a:rPr lang="en-GB" sz="11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día/la </a:t>
            </a:r>
            <a:r>
              <a:rPr lang="en-GB" sz="11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semana</a:t>
            </a:r>
            <a:r>
              <a:rPr lang="en-GB" sz="11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– During the day/the week</a:t>
            </a:r>
          </a:p>
          <a:p>
            <a:pPr algn="just"/>
            <a:r>
              <a:rPr lang="en-GB" sz="11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El fin de </a:t>
            </a:r>
            <a:r>
              <a:rPr lang="en-GB" sz="11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semana</a:t>
            </a:r>
            <a:r>
              <a:rPr lang="en-GB" sz="11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– At the weekend</a:t>
            </a:r>
          </a:p>
          <a:p>
            <a:pPr algn="just"/>
            <a:r>
              <a:rPr lang="en-GB" sz="11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Todos </a:t>
            </a:r>
            <a:r>
              <a:rPr lang="en-GB" sz="11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los</a:t>
            </a:r>
            <a:r>
              <a:rPr lang="en-GB" sz="11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días – everyday</a:t>
            </a:r>
          </a:p>
          <a:p>
            <a:pPr algn="just"/>
            <a:r>
              <a:rPr lang="en-GB" sz="11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Todos fines de </a:t>
            </a:r>
            <a:r>
              <a:rPr lang="en-GB" sz="11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semana</a:t>
            </a:r>
            <a:r>
              <a:rPr lang="en-GB" sz="11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– every weekend</a:t>
            </a:r>
          </a:p>
          <a:p>
            <a:pPr algn="just"/>
            <a:r>
              <a:rPr lang="en-GB" sz="11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Algunos</a:t>
            </a:r>
            <a:r>
              <a:rPr lang="en-GB" sz="11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días/fines de </a:t>
            </a:r>
            <a:r>
              <a:rPr lang="en-GB" sz="11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semana</a:t>
            </a:r>
            <a:r>
              <a:rPr lang="en-GB" sz="11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– some days/weekends</a:t>
            </a:r>
          </a:p>
          <a:p>
            <a:pPr algn="just"/>
            <a:r>
              <a:rPr lang="en-GB" sz="1100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Antes de/</a:t>
            </a:r>
            <a:r>
              <a:rPr lang="en-GB" sz="1100" b="1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Después</a:t>
            </a:r>
            <a:r>
              <a:rPr lang="en-GB" sz="1100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de… - Before…/After…</a:t>
            </a:r>
          </a:p>
          <a:p>
            <a:pPr algn="just"/>
            <a:r>
              <a:rPr lang="en-GB" sz="11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hacer</a:t>
            </a:r>
            <a:r>
              <a:rPr lang="en-GB" sz="11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11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los</a:t>
            </a:r>
            <a:r>
              <a:rPr lang="en-GB" sz="11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11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deberes</a:t>
            </a:r>
            <a:r>
              <a:rPr lang="en-GB" sz="11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– doing homework</a:t>
            </a:r>
          </a:p>
          <a:p>
            <a:pPr algn="just"/>
            <a:r>
              <a:rPr lang="en-GB" sz="11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levantarme</a:t>
            </a:r>
            <a:r>
              <a:rPr lang="en-GB" sz="11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/</a:t>
            </a:r>
            <a:r>
              <a:rPr lang="en-GB" sz="11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vestirme</a:t>
            </a:r>
            <a:r>
              <a:rPr lang="en-GB" sz="11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– getting up/getting dressed</a:t>
            </a:r>
          </a:p>
          <a:p>
            <a:pPr algn="just"/>
            <a:r>
              <a:rPr lang="en-GB" sz="11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terminar</a:t>
            </a:r>
            <a:r>
              <a:rPr lang="en-GB" sz="11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las </a:t>
            </a:r>
            <a:r>
              <a:rPr lang="en-GB" sz="11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clases</a:t>
            </a:r>
            <a:r>
              <a:rPr lang="en-GB" sz="11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– finishing classes</a:t>
            </a:r>
          </a:p>
          <a:p>
            <a:pPr algn="just"/>
            <a:r>
              <a:rPr lang="en-GB" sz="11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tomar</a:t>
            </a:r>
            <a:r>
              <a:rPr lang="en-GB" sz="11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11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el</a:t>
            </a:r>
            <a:r>
              <a:rPr lang="en-GB" sz="11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11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desayuno</a:t>
            </a:r>
            <a:r>
              <a:rPr lang="en-GB" sz="11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– having breakfast</a:t>
            </a:r>
          </a:p>
          <a:p>
            <a:pPr algn="just"/>
            <a:r>
              <a:rPr lang="en-GB" sz="11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volver</a:t>
            </a:r>
            <a:r>
              <a:rPr lang="en-GB" sz="11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a casa/</a:t>
            </a:r>
            <a:r>
              <a:rPr lang="en-GB" sz="11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acostarme</a:t>
            </a:r>
            <a:r>
              <a:rPr lang="en-GB" sz="11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– returning/going to bed</a:t>
            </a:r>
          </a:p>
          <a:p>
            <a:pPr algn="just"/>
            <a:r>
              <a:rPr lang="en-GB" sz="1100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¿</a:t>
            </a:r>
            <a:r>
              <a:rPr lang="en-GB" sz="1100" b="1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Qué</a:t>
            </a:r>
            <a:r>
              <a:rPr lang="en-GB" sz="1100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1100" b="1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costumbres</a:t>
            </a:r>
            <a:r>
              <a:rPr lang="en-GB" sz="1100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1100" b="1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sanas</a:t>
            </a:r>
            <a:r>
              <a:rPr lang="en-GB" sz="1100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1100" b="1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tienes</a:t>
            </a:r>
            <a:r>
              <a:rPr lang="en-GB" sz="1100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? – What healthy habits do you have?</a:t>
            </a:r>
          </a:p>
          <a:p>
            <a:pPr algn="just"/>
            <a:r>
              <a:rPr lang="en-GB" sz="11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Duermo</a:t>
            </a:r>
            <a:r>
              <a:rPr lang="en-GB" sz="11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(bien)/</a:t>
            </a:r>
            <a:r>
              <a:rPr lang="en-GB" sz="11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Entreno</a:t>
            </a:r>
            <a:r>
              <a:rPr lang="en-GB" sz="11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– I sleep (well)/I train</a:t>
            </a:r>
          </a:p>
          <a:p>
            <a:pPr algn="just"/>
            <a:r>
              <a:rPr lang="en-GB" sz="11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Hago </a:t>
            </a:r>
            <a:r>
              <a:rPr lang="en-GB" sz="11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ejercicio</a:t>
            </a:r>
            <a:r>
              <a:rPr lang="en-GB" sz="11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– I do ten minutes of exercise</a:t>
            </a:r>
          </a:p>
          <a:p>
            <a:pPr algn="just"/>
            <a:r>
              <a:rPr lang="en-GB" sz="11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Llevo</a:t>
            </a:r>
            <a:r>
              <a:rPr lang="en-GB" sz="11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11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una</a:t>
            </a:r>
            <a:r>
              <a:rPr lang="en-GB" sz="11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11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botella</a:t>
            </a:r>
            <a:r>
              <a:rPr lang="en-GB" sz="11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de </a:t>
            </a:r>
            <a:r>
              <a:rPr lang="en-GB" sz="11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agua</a:t>
            </a:r>
            <a:r>
              <a:rPr lang="en-GB" sz="11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– I carry a water bottle</a:t>
            </a:r>
          </a:p>
          <a:p>
            <a:pPr algn="just"/>
            <a:r>
              <a:rPr lang="en-GB" sz="11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Me </a:t>
            </a:r>
            <a:r>
              <a:rPr lang="en-GB" sz="11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levanto</a:t>
            </a:r>
            <a:r>
              <a:rPr lang="en-GB" sz="11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/me </a:t>
            </a:r>
            <a:r>
              <a:rPr lang="en-GB" sz="11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acuesto</a:t>
            </a:r>
            <a:r>
              <a:rPr lang="en-GB" sz="11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– I get up/I go to bed</a:t>
            </a:r>
          </a:p>
          <a:p>
            <a:pPr algn="just"/>
            <a:r>
              <a:rPr lang="en-GB" sz="11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A las </a:t>
            </a:r>
            <a:r>
              <a:rPr lang="en-GB" sz="11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diez</a:t>
            </a:r>
            <a:r>
              <a:rPr lang="en-GB" sz="11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– at 10 o’clock</a:t>
            </a:r>
          </a:p>
          <a:p>
            <a:pPr algn="just"/>
            <a:r>
              <a:rPr lang="en-GB" sz="11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A la </a:t>
            </a:r>
            <a:r>
              <a:rPr lang="en-GB" sz="11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misma</a:t>
            </a:r>
            <a:r>
              <a:rPr lang="en-GB" sz="11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hora – at the same time</a:t>
            </a:r>
          </a:p>
          <a:p>
            <a:pPr algn="just"/>
            <a:r>
              <a:rPr lang="en-GB" sz="11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Tarde/</a:t>
            </a:r>
            <a:r>
              <a:rPr lang="en-GB" sz="11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temprano</a:t>
            </a:r>
            <a:r>
              <a:rPr lang="en-GB" sz="11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– late/early</a:t>
            </a:r>
          </a:p>
          <a:p>
            <a:pPr algn="just"/>
            <a:r>
              <a:rPr lang="en-GB" sz="11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Me </a:t>
            </a:r>
            <a:r>
              <a:rPr lang="en-GB" sz="11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lavo</a:t>
            </a:r>
            <a:r>
              <a:rPr lang="en-GB" sz="11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/me visto – I have a wash/I get dressed</a:t>
            </a:r>
          </a:p>
          <a:p>
            <a:pPr algn="just"/>
            <a:r>
              <a:rPr lang="en-GB" sz="11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Tomo un </a:t>
            </a:r>
            <a:r>
              <a:rPr lang="en-GB" sz="11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desayuno</a:t>
            </a:r>
            <a:r>
              <a:rPr lang="en-GB" sz="11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ligero – I have a light breakfast</a:t>
            </a:r>
          </a:p>
          <a:p>
            <a:pPr algn="just"/>
            <a:r>
              <a:rPr lang="en-GB" sz="11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Evito</a:t>
            </a:r>
            <a:r>
              <a:rPr lang="en-GB" sz="11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comer  – I avoid eating</a:t>
            </a:r>
          </a:p>
          <a:p>
            <a:pPr algn="just"/>
            <a:r>
              <a:rPr lang="en-GB" sz="11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Si </a:t>
            </a:r>
            <a:r>
              <a:rPr lang="en-GB" sz="11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tengo</a:t>
            </a:r>
            <a:r>
              <a:rPr lang="en-GB" sz="11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11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hambre</a:t>
            </a:r>
            <a:r>
              <a:rPr lang="en-GB" sz="11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/</a:t>
            </a:r>
            <a:r>
              <a:rPr lang="en-GB" sz="11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sed</a:t>
            </a:r>
            <a:r>
              <a:rPr lang="en-GB" sz="11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– if I’m hungry/thirsty</a:t>
            </a:r>
          </a:p>
          <a:p>
            <a:pPr algn="just"/>
            <a:r>
              <a:rPr lang="en-GB" sz="11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Tomo/</a:t>
            </a:r>
            <a:r>
              <a:rPr lang="en-GB" sz="11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como</a:t>
            </a:r>
            <a:r>
              <a:rPr lang="en-GB" sz="11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/</a:t>
            </a:r>
            <a:r>
              <a:rPr lang="en-GB" sz="11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bebo</a:t>
            </a:r>
            <a:r>
              <a:rPr lang="en-GB" sz="11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– I have/eat/drink</a:t>
            </a:r>
          </a:p>
          <a:p>
            <a:pPr algn="just"/>
            <a:r>
              <a:rPr lang="en-GB" sz="11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Un huevo – an egg</a:t>
            </a:r>
          </a:p>
          <a:p>
            <a:pPr algn="just"/>
            <a:r>
              <a:rPr lang="en-GB" sz="11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Una manzana – an apple</a:t>
            </a:r>
          </a:p>
          <a:p>
            <a:pPr algn="just"/>
            <a:r>
              <a:rPr lang="en-GB" sz="11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Algunos</a:t>
            </a:r>
            <a:r>
              <a:rPr lang="en-GB" sz="11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/</a:t>
            </a:r>
            <a:r>
              <a:rPr lang="en-GB" sz="11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muchos</a:t>
            </a:r>
            <a:r>
              <a:rPr lang="en-GB" sz="11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11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dulces</a:t>
            </a:r>
            <a:r>
              <a:rPr lang="en-GB" sz="11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- some/lots of sweets</a:t>
            </a:r>
          </a:p>
          <a:p>
            <a:pPr algn="just"/>
            <a:r>
              <a:rPr lang="en-GB" sz="11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Algunas</a:t>
            </a:r>
            <a:r>
              <a:rPr lang="en-GB" sz="11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/</a:t>
            </a:r>
            <a:r>
              <a:rPr lang="en-GB" sz="11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muchas</a:t>
            </a:r>
            <a:r>
              <a:rPr lang="en-GB" sz="11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11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verduras</a:t>
            </a:r>
            <a:r>
              <a:rPr lang="en-GB" sz="11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– some/lots of vegetables</a:t>
            </a:r>
          </a:p>
          <a:p>
            <a:pPr algn="just"/>
            <a:r>
              <a:rPr lang="en-GB" sz="11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Ensalada - salad</a:t>
            </a:r>
          </a:p>
          <a:p>
            <a:pPr algn="just"/>
            <a:r>
              <a:rPr lang="en-GB" sz="11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Demasiadas</a:t>
            </a:r>
            <a:r>
              <a:rPr lang="en-GB" sz="11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11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bebidas</a:t>
            </a:r>
            <a:r>
              <a:rPr lang="en-GB" sz="11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(con </a:t>
            </a:r>
            <a:r>
              <a:rPr lang="en-GB" sz="11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azúcar</a:t>
            </a:r>
            <a:r>
              <a:rPr lang="en-GB" sz="11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) – too many (sugary drinks</a:t>
            </a:r>
          </a:p>
          <a:p>
            <a:pPr algn="just"/>
            <a:endParaRPr lang="en-GB" sz="11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algn="just"/>
            <a:endParaRPr lang="en-GB" sz="11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algn="just"/>
            <a:endParaRPr lang="en-GB" sz="11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algn="just"/>
            <a:endParaRPr lang="en-GB" sz="11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algn="just"/>
            <a:endParaRPr lang="en-GB" sz="11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algn="just"/>
            <a:endParaRPr lang="en-GB" sz="11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algn="just"/>
            <a:endParaRPr lang="en-GB" sz="11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algn="just"/>
            <a:endParaRPr lang="en-GB" sz="11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algn="just"/>
            <a:endParaRPr lang="en-GB" sz="11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algn="just"/>
            <a:endParaRPr lang="en-GB" sz="11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algn="just"/>
            <a:endParaRPr lang="en-GB" sz="11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algn="just"/>
            <a:endParaRPr lang="en-GB" sz="11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algn="just"/>
            <a:endParaRPr lang="en-GB" sz="12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F54BF9A8-83C6-97F6-2C5F-6A2BB3684649}"/>
              </a:ext>
            </a:extLst>
          </p:cNvPr>
          <p:cNvSpPr/>
          <p:nvPr/>
        </p:nvSpPr>
        <p:spPr>
          <a:xfrm>
            <a:off x="6238875" y="524656"/>
            <a:ext cx="3314700" cy="6333344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sz="1100" b="1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algn="ctr"/>
            <a:endParaRPr lang="en-GB" sz="1100" b="1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algn="ctr"/>
            <a:endParaRPr lang="en-GB" sz="1100" b="1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algn="ctr"/>
            <a:endParaRPr lang="en-GB" sz="1100" b="1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algn="ctr"/>
            <a:endParaRPr lang="en-GB" sz="1100" b="1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algn="ctr"/>
            <a:endParaRPr lang="en-GB" sz="1100" b="1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algn="ctr"/>
            <a:endParaRPr lang="en-GB" sz="1100" b="1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algn="ctr"/>
            <a:endParaRPr lang="en-GB" sz="1100" b="1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algn="ctr"/>
            <a:endParaRPr lang="en-GB" sz="1100" b="1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algn="ctr"/>
            <a:endParaRPr lang="en-GB" sz="1100" b="1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algn="ctr"/>
            <a:endParaRPr lang="en-GB" sz="1100" b="1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algn="ctr"/>
            <a:endParaRPr lang="en-GB" sz="1100" b="1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algn="ctr"/>
            <a:endParaRPr lang="en-GB" sz="1100" b="1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algn="ctr"/>
            <a:endParaRPr lang="en-GB" sz="1100" b="1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algn="ctr"/>
            <a:r>
              <a:rPr lang="en-GB" sz="1100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</a:p>
          <a:p>
            <a:pPr algn="ctr"/>
            <a:endParaRPr lang="en-GB" sz="1100" b="1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algn="ctr"/>
            <a:r>
              <a:rPr lang="en-GB" sz="1100" b="1" u="sng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¡Somos lo </a:t>
            </a:r>
            <a:r>
              <a:rPr lang="en-GB" sz="1100" b="1" u="sng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que</a:t>
            </a:r>
            <a:r>
              <a:rPr lang="en-GB" sz="1100" b="1" u="sng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1100" b="1" u="sng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comemos</a:t>
            </a:r>
            <a:r>
              <a:rPr lang="en-GB" sz="1100" b="1" u="sng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!</a:t>
            </a:r>
          </a:p>
          <a:p>
            <a:r>
              <a:rPr lang="es-ES" sz="1100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¿A qué hora tomas … - What time do you have...</a:t>
            </a:r>
            <a:br>
              <a:rPr lang="es-ES" sz="11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</a:br>
            <a:r>
              <a:rPr lang="es-ES" sz="11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el desayuno/la comida/la cena? – breakfast/lunch/dinner</a:t>
            </a:r>
          </a:p>
          <a:p>
            <a:r>
              <a:rPr lang="es-ES" sz="1100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Normalmente lo/la tomo … - Normally I have it...</a:t>
            </a:r>
            <a:br>
              <a:rPr lang="es-ES" sz="11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</a:br>
            <a:r>
              <a:rPr lang="es-ES" sz="11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entre las … y las … - between .... and .....</a:t>
            </a:r>
          </a:p>
          <a:p>
            <a:r>
              <a:rPr lang="es-ES" sz="1100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¿Te gustaría probarlos/las? – Would you like to try them?</a:t>
            </a:r>
            <a:br>
              <a:rPr lang="es-ES" sz="11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</a:br>
            <a:r>
              <a:rPr lang="es-ES" sz="11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Te recomiendo … I recommend...</a:t>
            </a:r>
            <a:br>
              <a:rPr lang="es-ES" sz="11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</a:br>
            <a:r>
              <a:rPr lang="es-ES" sz="11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Hay que probar … - You have to try...</a:t>
            </a:r>
            <a:br>
              <a:rPr lang="es-ES" sz="11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</a:br>
            <a:r>
              <a:rPr lang="es-ES" sz="11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Es un </a:t>
            </a:r>
            <a:r>
              <a:rPr lang="es-ES" sz="1100" i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postre</a:t>
            </a:r>
            <a:r>
              <a:rPr lang="es-ES" sz="11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/ una bebida rico/a / típico/a.</a:t>
            </a:r>
          </a:p>
          <a:p>
            <a:r>
              <a:rPr lang="es-ES" sz="11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… - It is a (tasty/typical) dessert/a drink</a:t>
            </a:r>
            <a:br>
              <a:rPr lang="es-ES" sz="11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</a:br>
            <a:r>
              <a:rPr lang="es-ES" sz="11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Me gustaría probarlo/la - I would like to try it Me gustaría probarlos/las … - I would like to try them</a:t>
            </a:r>
            <a:br>
              <a:rPr lang="es-ES" sz="11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</a:br>
            <a:r>
              <a:rPr lang="es-ES" sz="11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porque parece (n) … - because it looks/they look</a:t>
            </a:r>
          </a:p>
          <a:p>
            <a:r>
              <a:rPr lang="en-GB" sz="1100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¿</a:t>
            </a:r>
            <a:r>
              <a:rPr lang="en-GB" sz="1100" b="1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Cómo</a:t>
            </a:r>
            <a:r>
              <a:rPr lang="en-GB" sz="1100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es </a:t>
            </a:r>
            <a:r>
              <a:rPr lang="en-GB" sz="1100" b="1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tu</a:t>
            </a:r>
            <a:r>
              <a:rPr lang="en-GB" sz="1100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1100" b="1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dieta</a:t>
            </a:r>
            <a:r>
              <a:rPr lang="en-GB" sz="1100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? – What is you diet like?</a:t>
            </a:r>
          </a:p>
          <a:p>
            <a:r>
              <a:rPr lang="es-ES" sz="11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(No) Tengo una dieta sana /</a:t>
            </a:r>
            <a:br>
              <a:rPr lang="es-ES" sz="11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</a:br>
            <a:r>
              <a:rPr lang="es-ES" sz="11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equilibrada porque … - I (don’t) have a healthy/balanced diet because...</a:t>
            </a:r>
          </a:p>
          <a:p>
            <a:r>
              <a:rPr lang="es-ES" sz="11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Soy vegano/a / vegetariano/a – I am vegetarian</a:t>
            </a:r>
            <a:br>
              <a:rPr lang="es-ES" sz="11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</a:br>
            <a:r>
              <a:rPr lang="es-ES" sz="11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Como comida sana / no saludable / rápida – I eat healthy unhealthy/fast food</a:t>
            </a:r>
          </a:p>
          <a:p>
            <a:r>
              <a:rPr lang="es-ES" sz="11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Como demasiados </a:t>
            </a:r>
            <a:r>
              <a:rPr lang="es-ES" sz="1100" i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dulces</a:t>
            </a:r>
            <a:r>
              <a:rPr lang="es-ES" sz="11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/</a:t>
            </a:r>
            <a:r>
              <a:rPr lang="es-ES" sz="1100" i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pasteles</a:t>
            </a:r>
            <a:r>
              <a:rPr lang="es-ES" sz="11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/ caramelos – I eat too many sweets things/cakes/sweets</a:t>
            </a:r>
          </a:p>
          <a:p>
            <a:r>
              <a:rPr lang="es-ES" sz="11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Mi desayuno/comida/cena consiste en un plato de… - My breakfast/lunch/dinner consists of a plate of...</a:t>
            </a:r>
          </a:p>
          <a:p>
            <a:r>
              <a:rPr lang="es-ES" sz="1100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¿Qué hay que hacer para tener una dieta sana?</a:t>
            </a:r>
            <a:br>
              <a:rPr lang="es-ES" sz="11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</a:br>
            <a:r>
              <a:rPr lang="es-ES" sz="11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Hay que / Se necesita … - you have to/need to</a:t>
            </a:r>
            <a:br>
              <a:rPr lang="es-ES" sz="11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</a:br>
            <a:r>
              <a:rPr lang="es-ES" sz="11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Hace falta … - it is necessary to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s-ES" sz="11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comer una dieta equilibrada – eat a balanced diet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s-ES" sz="11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tener cuidado con la </a:t>
            </a:r>
            <a:r>
              <a:rPr lang="es-ES" sz="1100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cantidad </a:t>
            </a:r>
            <a:r>
              <a:rPr lang="es-ES" sz="11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de aceite que tomas – be careful with the amount of oil you have</a:t>
            </a:r>
          </a:p>
          <a:p>
            <a:r>
              <a:rPr lang="es-ES" sz="11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el </a:t>
            </a:r>
            <a:r>
              <a:rPr lang="es-ES" sz="1100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cerebro</a:t>
            </a:r>
            <a:r>
              <a:rPr lang="es-ES" sz="11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/ el </a:t>
            </a:r>
            <a:r>
              <a:rPr lang="es-ES" sz="1100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sobrepeso – </a:t>
            </a:r>
            <a:r>
              <a:rPr lang="es-ES" sz="11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brain/excess weight</a:t>
            </a:r>
            <a:br>
              <a:rPr lang="es-ES" sz="11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</a:br>
            <a:r>
              <a:rPr lang="es-ES" sz="11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los </a:t>
            </a:r>
            <a:r>
              <a:rPr lang="es-ES" sz="1100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alimentos</a:t>
            </a:r>
            <a:r>
              <a:rPr lang="es-ES" sz="11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frescos – fresh foods</a:t>
            </a:r>
            <a:br>
              <a:rPr lang="es-ES" sz="11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</a:br>
            <a:r>
              <a:rPr lang="es-ES" sz="11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las </a:t>
            </a:r>
            <a:r>
              <a:rPr lang="es-ES" sz="1100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enfermedades - ilnesses</a:t>
            </a:r>
            <a:endParaRPr lang="es-ES" sz="11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endParaRPr lang="es-ES" sz="1100" dirty="0"/>
          </a:p>
          <a:p>
            <a:endParaRPr lang="en-GB" sz="1100" b="1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1100" b="1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algn="ctr"/>
            <a:endParaRPr lang="en-GB" sz="1100" b="1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algn="ctr"/>
            <a:endParaRPr lang="en-GB" sz="1100" b="1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algn="ctr"/>
            <a:endParaRPr lang="en-GB" sz="1100" b="1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algn="ctr"/>
            <a:endParaRPr lang="en-GB" sz="1100" b="1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algn="ctr"/>
            <a:endParaRPr lang="en-GB" sz="1100" b="1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algn="ctr"/>
            <a:endParaRPr lang="en-GB" sz="1100" b="1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algn="ctr"/>
            <a:endParaRPr lang="en-GB" sz="1100" b="1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algn="just"/>
            <a:endParaRPr lang="en-GB" sz="11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algn="just"/>
            <a:endParaRPr lang="en-GB" sz="11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algn="just"/>
            <a:endParaRPr lang="en-GB" sz="11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algn="just"/>
            <a:endParaRPr lang="en-GB" sz="11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algn="just"/>
            <a:endParaRPr lang="en-GB" sz="11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algn="just"/>
            <a:endParaRPr lang="en-GB" sz="11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algn="just"/>
            <a:endParaRPr lang="en-GB" sz="11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algn="just"/>
            <a:endParaRPr lang="en-GB" sz="12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F442D54A-3166-785B-1D27-693B2A5B1380}"/>
              </a:ext>
            </a:extLst>
          </p:cNvPr>
          <p:cNvSpPr/>
          <p:nvPr/>
        </p:nvSpPr>
        <p:spPr>
          <a:xfrm>
            <a:off x="9553575" y="524656"/>
            <a:ext cx="2533650" cy="2813766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sz="1100" b="1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algn="ctr"/>
            <a:endParaRPr lang="en-GB" sz="1100" b="1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algn="ctr"/>
            <a:endParaRPr lang="en-GB" sz="1100" b="1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algn="ctr"/>
            <a:endParaRPr lang="en-GB" sz="1100" b="1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algn="ctr"/>
            <a:endParaRPr lang="en-GB" sz="1100" b="1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algn="ctr"/>
            <a:endParaRPr lang="en-GB" sz="1100" b="1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algn="ctr"/>
            <a:endParaRPr lang="en-GB" sz="1100" b="1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algn="ctr"/>
            <a:endParaRPr lang="en-GB" sz="1100" b="1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algn="ctr"/>
            <a:endParaRPr lang="en-GB" sz="1100" b="1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algn="ctr"/>
            <a:endParaRPr lang="en-GB" sz="1100" b="1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algn="ctr"/>
            <a:endParaRPr lang="en-GB" sz="1100" b="1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algn="ctr"/>
            <a:endParaRPr lang="en-GB" sz="1100" b="1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algn="ctr"/>
            <a:endParaRPr lang="en-GB" sz="1100" b="1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algn="ctr"/>
            <a:endParaRPr lang="en-GB" sz="1100" b="1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algn="ctr"/>
            <a:endParaRPr lang="en-GB" sz="1100" b="1" u="sng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algn="ctr"/>
            <a:endParaRPr lang="en-GB" sz="1100" b="1" u="sng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algn="ctr"/>
            <a:endParaRPr lang="en-GB" sz="1100" b="1" u="sng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algn="ctr"/>
            <a:endParaRPr lang="en-GB" sz="1100" b="1" u="sng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algn="ctr"/>
            <a:endParaRPr lang="en-GB" sz="1100" b="1" u="sng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algn="ctr"/>
            <a:endParaRPr lang="en-GB" sz="1100" b="1" u="sng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algn="ctr"/>
            <a:endParaRPr lang="en-GB" sz="1100" b="1" u="sng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algn="ctr"/>
            <a:endParaRPr lang="en-GB" sz="1100" b="1" u="sng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algn="ctr"/>
            <a:endParaRPr lang="en-GB" sz="1100" b="1" u="sng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algn="ctr"/>
            <a:r>
              <a:rPr lang="en-GB" sz="1100" b="1" u="sng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¡Los </a:t>
            </a:r>
            <a:r>
              <a:rPr lang="en-GB" sz="1100" b="1" u="sng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tiempos</a:t>
            </a:r>
            <a:r>
              <a:rPr lang="en-GB" sz="1100" b="1" u="sng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1100" b="1" u="sng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cambian</a:t>
            </a:r>
            <a:r>
              <a:rPr lang="en-GB" sz="1100" b="1" u="sng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! – Times change!</a:t>
            </a:r>
          </a:p>
          <a:p>
            <a:pPr algn="ctr"/>
            <a:r>
              <a:rPr lang="en-GB" sz="1100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¿</a:t>
            </a:r>
            <a:r>
              <a:rPr lang="en-GB" sz="1100" b="1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Cómo</a:t>
            </a:r>
            <a:r>
              <a:rPr lang="en-GB" sz="1100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era antes? – How was it before?</a:t>
            </a:r>
          </a:p>
          <a:p>
            <a:r>
              <a:rPr lang="en-GB" sz="11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Cuando</a:t>
            </a:r>
            <a:r>
              <a:rPr lang="en-GB" sz="11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era </a:t>
            </a:r>
            <a:r>
              <a:rPr lang="en-GB" sz="11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pequeño</a:t>
            </a:r>
            <a:r>
              <a:rPr lang="en-GB" sz="11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/a – when I was little</a:t>
            </a:r>
          </a:p>
          <a:p>
            <a:r>
              <a:rPr lang="en-GB" sz="11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Cuando</a:t>
            </a:r>
            <a:r>
              <a:rPr lang="en-GB" sz="11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era </a:t>
            </a:r>
            <a:r>
              <a:rPr lang="en-GB" sz="11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más</a:t>
            </a:r>
            <a:r>
              <a:rPr lang="en-GB" sz="11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11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jóven</a:t>
            </a:r>
            <a:r>
              <a:rPr lang="en-GB" sz="11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– when I was younger</a:t>
            </a:r>
          </a:p>
          <a:p>
            <a:r>
              <a:rPr lang="en-GB" sz="11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Antes/</a:t>
            </a:r>
            <a:r>
              <a:rPr lang="en-GB" sz="11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Cuando</a:t>
            </a:r>
            <a:r>
              <a:rPr lang="en-GB" sz="11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11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tenía</a:t>
            </a:r>
            <a:r>
              <a:rPr lang="en-GB" sz="11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..before/when I was…years old.</a:t>
            </a:r>
          </a:p>
          <a:p>
            <a:r>
              <a:rPr lang="en-GB" sz="11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Temprano</a:t>
            </a:r>
            <a:r>
              <a:rPr lang="en-GB" sz="11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/pronto – early</a:t>
            </a:r>
          </a:p>
          <a:p>
            <a:r>
              <a:rPr lang="en-GB" sz="11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Tarde – late</a:t>
            </a:r>
          </a:p>
          <a:p>
            <a:r>
              <a:rPr lang="en-GB" sz="1100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¿</a:t>
            </a:r>
            <a:r>
              <a:rPr lang="en-GB" sz="1100" b="1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Qué</a:t>
            </a:r>
            <a:r>
              <a:rPr lang="en-GB" sz="1100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1100" b="1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te</a:t>
            </a:r>
            <a:r>
              <a:rPr lang="en-GB" sz="1100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1100" b="1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gustaría</a:t>
            </a:r>
            <a:r>
              <a:rPr lang="en-GB" sz="1100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comer y </a:t>
            </a:r>
            <a:r>
              <a:rPr lang="en-GB" sz="1100" b="1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beber</a:t>
            </a:r>
            <a:r>
              <a:rPr lang="en-GB" sz="1100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?</a:t>
            </a:r>
          </a:p>
          <a:p>
            <a:r>
              <a:rPr lang="en-GB" sz="11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Solíá</a:t>
            </a:r>
            <a:r>
              <a:rPr lang="en-GB" sz="11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11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beber</a:t>
            </a:r>
            <a:r>
              <a:rPr lang="en-GB" sz="11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/comer – I usually ate/drank</a:t>
            </a:r>
          </a:p>
          <a:p>
            <a:r>
              <a:rPr lang="en-GB" sz="11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Me </a:t>
            </a:r>
            <a:r>
              <a:rPr lang="en-GB" sz="11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encantaba</a:t>
            </a:r>
            <a:r>
              <a:rPr lang="en-GB" sz="11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la comida dulce – I loved sweet food</a:t>
            </a:r>
          </a:p>
          <a:p>
            <a:r>
              <a:rPr lang="en-GB" sz="11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Me </a:t>
            </a:r>
            <a:r>
              <a:rPr lang="en-GB" sz="11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gustaba</a:t>
            </a:r>
            <a:r>
              <a:rPr lang="en-GB" sz="11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comer </a:t>
            </a:r>
            <a:r>
              <a:rPr lang="en-GB" sz="11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dulces</a:t>
            </a:r>
            <a:r>
              <a:rPr lang="en-GB" sz="11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– I liked to eat sweet things.</a:t>
            </a:r>
          </a:p>
          <a:p>
            <a:endParaRPr lang="en-GB" sz="11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1100" b="1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1100" b="1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algn="ctr"/>
            <a:endParaRPr lang="en-GB" sz="1100" b="1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algn="ctr"/>
            <a:endParaRPr lang="en-GB" sz="1100" b="1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endParaRPr lang="es-ES" sz="1100" dirty="0"/>
          </a:p>
          <a:p>
            <a:endParaRPr lang="en-GB" sz="1100" b="1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1100" b="1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algn="ctr"/>
            <a:endParaRPr lang="en-GB" sz="1100" b="1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algn="ctr"/>
            <a:endParaRPr lang="en-GB" sz="1100" b="1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algn="ctr"/>
            <a:endParaRPr lang="en-GB" sz="1100" b="1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algn="ctr"/>
            <a:endParaRPr lang="en-GB" sz="1100" b="1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algn="ctr"/>
            <a:endParaRPr lang="en-GB" sz="1100" b="1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algn="ctr"/>
            <a:endParaRPr lang="en-GB" sz="1100" b="1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algn="ctr"/>
            <a:endParaRPr lang="en-GB" sz="1100" b="1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algn="just"/>
            <a:endParaRPr lang="en-GB" sz="11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algn="just"/>
            <a:endParaRPr lang="en-GB" sz="11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algn="just"/>
            <a:endParaRPr lang="en-GB" sz="11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algn="just"/>
            <a:endParaRPr lang="en-GB" sz="11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algn="just"/>
            <a:endParaRPr lang="en-GB" sz="11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algn="just"/>
            <a:endParaRPr lang="en-GB" sz="11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algn="just"/>
            <a:endParaRPr lang="en-GB" sz="11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algn="just"/>
            <a:endParaRPr lang="en-GB" sz="12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5029DD24-F6FA-1A21-B5F0-593124E53125}"/>
              </a:ext>
            </a:extLst>
          </p:cNvPr>
          <p:cNvSpPr/>
          <p:nvPr/>
        </p:nvSpPr>
        <p:spPr>
          <a:xfrm>
            <a:off x="9553575" y="3338422"/>
            <a:ext cx="2533650" cy="3519578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sz="1100" b="1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algn="ctr"/>
            <a:endParaRPr lang="en-GB" sz="1100" b="1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algn="ctr"/>
            <a:endParaRPr lang="en-GB" sz="1100" b="1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algn="ctr"/>
            <a:endParaRPr lang="en-GB" sz="1100" b="1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algn="ctr"/>
            <a:endParaRPr lang="en-GB" sz="1100" b="1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algn="ctr"/>
            <a:endParaRPr lang="en-GB" sz="1100" b="1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algn="ctr"/>
            <a:endParaRPr lang="en-GB" sz="1100" b="1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algn="ctr"/>
            <a:endParaRPr lang="en-GB" sz="1100" b="1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algn="ctr"/>
            <a:endParaRPr lang="en-GB" sz="1100" b="1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algn="ctr"/>
            <a:endParaRPr lang="en-GB" sz="1100" b="1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algn="ctr"/>
            <a:endParaRPr lang="en-GB" sz="1100" b="1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algn="ctr"/>
            <a:endParaRPr lang="en-GB" sz="1100" b="1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algn="ctr"/>
            <a:endParaRPr lang="en-GB" sz="1100" b="1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algn="ctr"/>
            <a:endParaRPr lang="en-GB" sz="1100" b="1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algn="ctr"/>
            <a:endParaRPr lang="en-GB" sz="1100" b="1" u="sng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algn="ctr"/>
            <a:endParaRPr lang="en-GB" sz="1100" b="1" u="sng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algn="ctr"/>
            <a:endParaRPr lang="en-GB" sz="1100" b="1" u="sng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algn="ctr"/>
            <a:endParaRPr lang="en-GB" sz="1100" b="1" u="sng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algn="ctr"/>
            <a:endParaRPr lang="en-GB" sz="1100" b="1" u="sng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algn="ctr"/>
            <a:endParaRPr lang="en-GB" sz="1100" b="1" u="sng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algn="ctr"/>
            <a:endParaRPr lang="en-GB" sz="1100" b="1" u="sng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algn="ctr"/>
            <a:endParaRPr lang="en-GB" sz="1100" b="1" u="sng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algn="ctr"/>
            <a:endParaRPr lang="en-GB" sz="1100" b="1" u="sng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algn="ctr"/>
            <a:r>
              <a:rPr lang="en-GB" sz="1100" b="1" u="sng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¡</a:t>
            </a:r>
            <a:r>
              <a:rPr lang="en-GB" sz="1100" b="1" u="sng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Qué</a:t>
            </a:r>
            <a:r>
              <a:rPr lang="en-GB" sz="1100" b="1" u="sng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mal </a:t>
            </a:r>
            <a:r>
              <a:rPr lang="en-GB" sz="1100" b="1" u="sng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estoy</a:t>
            </a:r>
            <a:r>
              <a:rPr lang="en-GB" sz="1100" b="1" u="sng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! – I’m in a bad way!</a:t>
            </a:r>
          </a:p>
          <a:p>
            <a:r>
              <a:rPr lang="en-GB" sz="11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El </a:t>
            </a:r>
            <a:r>
              <a:rPr lang="en-GB" sz="11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brazo</a:t>
            </a:r>
            <a:r>
              <a:rPr lang="en-GB" sz="11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– the arm</a:t>
            </a:r>
          </a:p>
          <a:p>
            <a:r>
              <a:rPr lang="en-GB" sz="11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El pie – the foot</a:t>
            </a:r>
          </a:p>
          <a:p>
            <a:r>
              <a:rPr lang="en-GB" sz="11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La boca – the mouth</a:t>
            </a:r>
          </a:p>
          <a:p>
            <a:r>
              <a:rPr lang="en-GB" sz="11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La mano – the hand</a:t>
            </a:r>
          </a:p>
          <a:p>
            <a:r>
              <a:rPr lang="en-GB" sz="11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La cabeza – the head</a:t>
            </a:r>
          </a:p>
          <a:p>
            <a:r>
              <a:rPr lang="en-GB" sz="11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La </a:t>
            </a:r>
            <a:r>
              <a:rPr lang="en-GB" sz="11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pierna</a:t>
            </a:r>
            <a:r>
              <a:rPr lang="en-GB" sz="11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– the leg</a:t>
            </a:r>
          </a:p>
          <a:p>
            <a:r>
              <a:rPr lang="en-GB" sz="11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La </a:t>
            </a:r>
            <a:r>
              <a:rPr lang="en-GB" sz="11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piel</a:t>
            </a:r>
            <a:r>
              <a:rPr lang="en-GB" sz="11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– the skin</a:t>
            </a:r>
          </a:p>
          <a:p>
            <a:r>
              <a:rPr lang="en-GB" sz="11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Los </a:t>
            </a:r>
            <a:r>
              <a:rPr lang="en-GB" sz="11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ojos</a:t>
            </a:r>
            <a:r>
              <a:rPr lang="en-GB" sz="11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– the eyes</a:t>
            </a:r>
          </a:p>
          <a:p>
            <a:r>
              <a:rPr lang="en-GB" sz="11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Los pies – the feet</a:t>
            </a:r>
          </a:p>
          <a:p>
            <a:r>
              <a:rPr lang="en-GB" sz="11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Los </a:t>
            </a:r>
            <a:r>
              <a:rPr lang="en-GB" sz="11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dientes</a:t>
            </a:r>
            <a:r>
              <a:rPr lang="en-GB" sz="11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– the teeth</a:t>
            </a:r>
          </a:p>
          <a:p>
            <a:r>
              <a:rPr lang="en-GB" sz="11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Todo </a:t>
            </a:r>
            <a:r>
              <a:rPr lang="en-GB" sz="11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el</a:t>
            </a:r>
            <a:r>
              <a:rPr lang="en-GB" sz="11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11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cuerpo</a:t>
            </a:r>
            <a:r>
              <a:rPr lang="en-GB" sz="11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 - whole body</a:t>
            </a:r>
          </a:p>
          <a:p>
            <a:r>
              <a:rPr lang="en-GB" sz="11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Estoy (</a:t>
            </a:r>
            <a:r>
              <a:rPr lang="en-GB" sz="11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muy</a:t>
            </a:r>
            <a:r>
              <a:rPr lang="en-GB" sz="11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) </a:t>
            </a:r>
            <a:r>
              <a:rPr lang="en-GB" sz="11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enfermo</a:t>
            </a:r>
            <a:r>
              <a:rPr lang="en-GB" sz="11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/a – I am (very) sick</a:t>
            </a:r>
          </a:p>
          <a:p>
            <a:r>
              <a:rPr lang="en-GB" sz="11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Me </a:t>
            </a:r>
            <a:r>
              <a:rPr lang="en-GB" sz="11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siento</a:t>
            </a:r>
            <a:r>
              <a:rPr lang="en-GB" sz="11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(</a:t>
            </a:r>
            <a:r>
              <a:rPr lang="en-GB" sz="11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muy</a:t>
            </a:r>
            <a:r>
              <a:rPr lang="en-GB" sz="11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) mal/</a:t>
            </a:r>
            <a:r>
              <a:rPr lang="en-GB" sz="11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débil</a:t>
            </a:r>
            <a:r>
              <a:rPr lang="en-GB" sz="11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– I feel (very </a:t>
            </a:r>
            <a:r>
              <a:rPr lang="en-GB" sz="11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unewell</a:t>
            </a:r>
            <a:r>
              <a:rPr lang="en-GB" sz="11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/weak</a:t>
            </a:r>
          </a:p>
          <a:p>
            <a:r>
              <a:rPr lang="en-GB" sz="11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No me </a:t>
            </a:r>
            <a:r>
              <a:rPr lang="en-GB" sz="11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siento</a:t>
            </a:r>
            <a:r>
              <a:rPr lang="en-GB" sz="11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bien </a:t>
            </a:r>
            <a:r>
              <a:rPr lang="en-GB" sz="11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porque</a:t>
            </a:r>
            <a:r>
              <a:rPr lang="en-GB" sz="11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… I don’t feel well because…</a:t>
            </a:r>
          </a:p>
          <a:p>
            <a:r>
              <a:rPr lang="en-GB" sz="11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Tengo.. – I have</a:t>
            </a:r>
          </a:p>
          <a:p>
            <a:r>
              <a:rPr lang="en-GB" sz="11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dolor</a:t>
            </a:r>
            <a:r>
              <a:rPr lang="en-GB" sz="11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de cabeza – I have a headache</a:t>
            </a:r>
          </a:p>
          <a:p>
            <a:r>
              <a:rPr lang="en-GB" sz="11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una</a:t>
            </a:r>
            <a:r>
              <a:rPr lang="en-GB" sz="11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11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herida</a:t>
            </a:r>
            <a:r>
              <a:rPr lang="en-GB" sz="11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grave – a serious injury</a:t>
            </a:r>
          </a:p>
          <a:p>
            <a:pPr algn="ctr"/>
            <a:endParaRPr lang="en-GB" sz="11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1100" b="1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1100" b="1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algn="ctr"/>
            <a:endParaRPr lang="en-GB" sz="1100" b="1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algn="ctr"/>
            <a:endParaRPr lang="en-GB" sz="1100" b="1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endParaRPr lang="es-ES" sz="1100" dirty="0"/>
          </a:p>
          <a:p>
            <a:endParaRPr lang="en-GB" sz="1100" b="1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1100" b="1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algn="ctr"/>
            <a:endParaRPr lang="en-GB" sz="1100" b="1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algn="ctr"/>
            <a:endParaRPr lang="en-GB" sz="1100" b="1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algn="ctr"/>
            <a:endParaRPr lang="en-GB" sz="1100" b="1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algn="ctr"/>
            <a:endParaRPr lang="en-GB" sz="1100" b="1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algn="ctr"/>
            <a:endParaRPr lang="en-GB" sz="1100" b="1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algn="ctr"/>
            <a:endParaRPr lang="en-GB" sz="1100" b="1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algn="ctr"/>
            <a:endParaRPr lang="en-GB" sz="1100" b="1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algn="just"/>
            <a:endParaRPr lang="en-GB" sz="11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algn="just"/>
            <a:endParaRPr lang="en-GB" sz="11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algn="just"/>
            <a:endParaRPr lang="en-GB" sz="11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algn="just"/>
            <a:endParaRPr lang="en-GB" sz="11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algn="just"/>
            <a:endParaRPr lang="en-GB" sz="11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algn="just"/>
            <a:endParaRPr lang="en-GB" sz="11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algn="just"/>
            <a:endParaRPr lang="en-GB" sz="11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algn="just"/>
            <a:endParaRPr lang="en-GB" sz="12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985722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B1F68663-98B5-1AE7-D631-B3CB0C910942}"/>
              </a:ext>
            </a:extLst>
          </p:cNvPr>
          <p:cNvSpPr/>
          <p:nvPr/>
        </p:nvSpPr>
        <p:spPr>
          <a:xfrm>
            <a:off x="0" y="0"/>
            <a:ext cx="12192000" cy="524656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Knowledge Organiser: </a:t>
            </a:r>
            <a:r>
              <a:rPr lang="en-GB" b="1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Módulo</a:t>
            </a:r>
            <a:r>
              <a:rPr lang="en-GB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4 – Mi </a:t>
            </a:r>
            <a:r>
              <a:rPr lang="en-GB" b="1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estilo</a:t>
            </a:r>
            <a:r>
              <a:rPr lang="en-GB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de </a:t>
            </a:r>
            <a:r>
              <a:rPr lang="en-GB" b="1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vida</a:t>
            </a:r>
            <a:endParaRPr lang="en-GB" b="1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4" name="Picture 3" descr="A green screen with black text&#10;&#10;AI-generated content may be incorrect.">
            <a:extLst>
              <a:ext uri="{FF2B5EF4-FFF2-40B4-BE49-F238E27FC236}">
                <a16:creationId xmlns:a16="http://schemas.microsoft.com/office/drawing/2014/main" id="{6B90993A-01F2-E18E-900B-43BC637649AC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2826"/>
          <a:stretch>
            <a:fillRect/>
          </a:stretch>
        </p:blipFill>
        <p:spPr>
          <a:xfrm>
            <a:off x="193964" y="761341"/>
            <a:ext cx="3505198" cy="2300513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6" name="Picture 5" descr="A green and black text&#10;&#10;AI-generated content may be incorrect.">
            <a:extLst>
              <a:ext uri="{FF2B5EF4-FFF2-40B4-BE49-F238E27FC236}">
                <a16:creationId xmlns:a16="http://schemas.microsoft.com/office/drawing/2014/main" id="{946B53EB-AA8E-534A-1FAE-54B3EC546C0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343401" y="761341"/>
            <a:ext cx="3505198" cy="2300513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8" name="Picture 7" descr="A close-up of a green background&#10;&#10;AI-generated content may be incorrect.">
            <a:extLst>
              <a:ext uri="{FF2B5EF4-FFF2-40B4-BE49-F238E27FC236}">
                <a16:creationId xmlns:a16="http://schemas.microsoft.com/office/drawing/2014/main" id="{C56B50DF-8FF1-8C76-4D3F-A291A286CB4A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l="4014" t="7994"/>
          <a:stretch>
            <a:fillRect/>
          </a:stretch>
        </p:blipFill>
        <p:spPr>
          <a:xfrm>
            <a:off x="8492838" y="761340"/>
            <a:ext cx="3505198" cy="2300513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10" name="Picture 9" descr="A screenshot of a cell phone&#10;&#10;AI-generated content may be incorrect.">
            <a:extLst>
              <a:ext uri="{FF2B5EF4-FFF2-40B4-BE49-F238E27FC236}">
                <a16:creationId xmlns:a16="http://schemas.microsoft.com/office/drawing/2014/main" id="{5FC7FF99-F674-56B4-51D6-927D91F060DC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54183" y="3327001"/>
            <a:ext cx="2438400" cy="3254209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14" name="Picture 13" descr="A screenshot of a computer&#10;&#10;AI-generated content may be incorrect.">
            <a:extLst>
              <a:ext uri="{FF2B5EF4-FFF2-40B4-BE49-F238E27FC236}">
                <a16:creationId xmlns:a16="http://schemas.microsoft.com/office/drawing/2014/main" id="{0A6617B1-5C43-BEF2-4D99-629F5C52F362}"/>
              </a:ext>
            </a:extLst>
          </p:cNvPr>
          <p:cNvPicPr>
            <a:picLocks noChangeAspect="1"/>
          </p:cNvPicPr>
          <p:nvPr/>
        </p:nvPicPr>
        <p:blipFill>
          <a:blip r:embed="rId6"/>
          <a:srcRect l="919" t="1844"/>
          <a:stretch>
            <a:fillRect/>
          </a:stretch>
        </p:blipFill>
        <p:spPr>
          <a:xfrm>
            <a:off x="3816931" y="3546312"/>
            <a:ext cx="3979558" cy="3006436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18" name="Picture 17" descr="A green and white poster with black text&#10;&#10;AI-generated content may be incorrect.">
            <a:extLst>
              <a:ext uri="{FF2B5EF4-FFF2-40B4-BE49-F238E27FC236}">
                <a16:creationId xmlns:a16="http://schemas.microsoft.com/office/drawing/2014/main" id="{1215F090-4909-337F-F273-38CE3300AB4D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375070" y="3265058"/>
            <a:ext cx="3622965" cy="3378097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82447553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 Theme">
      <a:majorFont>
        <a:latin typeface="Aptos Display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ptos" panose="020B0004020202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35aea1a3-3109-4cfd-89c0-e91282944016">
      <Terms xmlns="http://schemas.microsoft.com/office/infopath/2007/PartnerControls"/>
    </lcf76f155ced4ddcb4097134ff3c332f>
    <TaxCatchAll xmlns="37de03b2-361a-4fd3-8558-345c9cf55d08" xsi:nil="true"/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E0022A59FA64AE4DB851D07C4816CFAF" ma:contentTypeVersion="15" ma:contentTypeDescription="Create a new document." ma:contentTypeScope="" ma:versionID="4277e46abd3ad46786ec21dc3ee37b0c">
  <xsd:schema xmlns:xsd="http://www.w3.org/2001/XMLSchema" xmlns:xs="http://www.w3.org/2001/XMLSchema" xmlns:p="http://schemas.microsoft.com/office/2006/metadata/properties" xmlns:ns2="35aea1a3-3109-4cfd-89c0-e91282944016" xmlns:ns3="37de03b2-361a-4fd3-8558-345c9cf55d08" targetNamespace="http://schemas.microsoft.com/office/2006/metadata/properties" ma:root="true" ma:fieldsID="fd7895f496098d91011f4a79f78ee14a" ns2:_="" ns3:_="">
    <xsd:import namespace="35aea1a3-3109-4cfd-89c0-e91282944016"/>
    <xsd:import namespace="37de03b2-361a-4fd3-8558-345c9cf55d08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3:SharedWithUsers" minOccurs="0"/>
                <xsd:element ref="ns3:SharedWithDetails" minOccurs="0"/>
                <xsd:element ref="ns2:lcf76f155ced4ddcb4097134ff3c332f" minOccurs="0"/>
                <xsd:element ref="ns3:TaxCatchAll" minOccurs="0"/>
                <xsd:element ref="ns2:MediaServiceDateTaken" minOccurs="0"/>
                <xsd:element ref="ns2:MediaServiceLocation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ObjectDetectorVersions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35aea1a3-3109-4cfd-89c0-e91282944016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lcf76f155ced4ddcb4097134ff3c332f" ma:index="13" nillable="true" ma:taxonomy="true" ma:internalName="lcf76f155ced4ddcb4097134ff3c332f" ma:taxonomyFieldName="MediaServiceImageTags" ma:displayName="Image Tags" ma:readOnly="false" ma:fieldId="{5cf76f15-5ced-4ddc-b409-7134ff3c332f}" ma:taxonomyMulti="true" ma:sspId="60063869-38f1-419a-87f7-68f1e6179084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DateTaken" ma:index="15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Location" ma:index="16" nillable="true" ma:displayName="Location" ma:indexed="true" ma:internalName="MediaServiceLocation" ma:readOnly="true">
      <xsd:simpleType>
        <xsd:restriction base="dms:Text"/>
      </xsd:simpleType>
    </xsd:element>
    <xsd:element name="MediaServiceOCR" ma:index="17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8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9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20" nillable="true" ma:displayName="MediaLengthInSeconds" ma:hidden="true" ma:internalName="MediaLengthInSeconds" ma:readOnly="true">
      <xsd:simpleType>
        <xsd:restriction base="dms:Unknown"/>
      </xsd:simpleType>
    </xsd:element>
    <xsd:element name="MediaServiceObjectDetectorVersions" ma:index="2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2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37de03b2-361a-4fd3-8558-345c9cf55d08" elementFormDefault="qualified">
    <xsd:import namespace="http://schemas.microsoft.com/office/2006/documentManagement/types"/>
    <xsd:import namespace="http://schemas.microsoft.com/office/infopath/2007/PartnerControls"/>
    <xsd:element name="SharedWithUsers" ma:index="1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14" nillable="true" ma:displayName="Taxonomy Catch All Column" ma:hidden="true" ma:list="{82d5ffcb-4aff-4ab6-935b-029de877546e}" ma:internalName="TaxCatchAll" ma:showField="CatchAllData" ma:web="37de03b2-361a-4fd3-8558-345c9cf55d08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E12509B4-9517-4049-9F31-7357242C217D}">
  <ds:schemaRefs>
    <ds:schemaRef ds:uri="http://schemas.microsoft.com/office/2006/metadata/properties"/>
    <ds:schemaRef ds:uri="http://schemas.microsoft.com/office/infopath/2007/PartnerControls"/>
    <ds:schemaRef ds:uri="35aea1a3-3109-4cfd-89c0-e91282944016"/>
    <ds:schemaRef ds:uri="37de03b2-361a-4fd3-8558-345c9cf55d08"/>
  </ds:schemaRefs>
</ds:datastoreItem>
</file>

<file path=customXml/itemProps2.xml><?xml version="1.0" encoding="utf-8"?>
<ds:datastoreItem xmlns:ds="http://schemas.openxmlformats.org/officeDocument/2006/customXml" ds:itemID="{48DD1726-F580-4EAA-8D49-583D2068B423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B54AAD69-9AD7-4ECE-8456-5D1A1BEF579A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35aea1a3-3109-4cfd-89c0-e91282944016"/>
    <ds:schemaRef ds:uri="37de03b2-361a-4fd3-8558-345c9cf55d08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3698</TotalTime>
  <Words>1103</Words>
  <Application>Microsoft Office PowerPoint</Application>
  <PresentationFormat>Widescreen</PresentationFormat>
  <Paragraphs>249</Paragraphs>
  <Slides>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7" baseType="lpstr">
      <vt:lpstr>Aptos</vt:lpstr>
      <vt:lpstr>Aptos Display</vt:lpstr>
      <vt:lpstr>Arial</vt:lpstr>
      <vt:lpstr>Calibri</vt:lpstr>
      <vt:lpstr>office theme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Mrs K Smerdon</dc:creator>
  <cp:lastModifiedBy>Mrs K Smerdon</cp:lastModifiedBy>
  <cp:revision>3</cp:revision>
  <dcterms:created xsi:type="dcterms:W3CDTF">2026-01-04T19:29:53Z</dcterms:created>
  <dcterms:modified xsi:type="dcterms:W3CDTF">2026-01-14T21:39:27Z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MediaServiceImageTags">
    <vt:lpwstr/>
  </property>
  <property fmtid="{D5CDD505-2E9C-101B-9397-08002B2CF9AE}" pid="3" name="ContentTypeId">
    <vt:lpwstr>0x010100E0022A59FA64AE4DB851D07C4816CFAF</vt:lpwstr>
  </property>
</Properties>
</file>