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96" r:id="rId5"/>
    <p:sldMasterId id="2147483684" r:id="rId6"/>
  </p:sldMasterIdLst>
  <p:handoutMasterIdLst>
    <p:handoutMasterId r:id="rId8"/>
  </p:handoutMasterIdLst>
  <p:sldIdLst>
    <p:sldId id="256" r:id="rId7"/>
  </p:sldIdLst>
  <p:sldSz cx="6858000" cy="9906000" type="A4"/>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88" autoAdjust="0"/>
    <p:restoredTop sz="94660"/>
  </p:normalViewPr>
  <p:slideViewPr>
    <p:cSldViewPr snapToGrid="0">
      <p:cViewPr varScale="1">
        <p:scale>
          <a:sx n="87" d="100"/>
          <a:sy n="87" d="100"/>
        </p:scale>
        <p:origin x="2928" y="84"/>
      </p:cViewPr>
      <p:guideLst/>
    </p:cSldViewPr>
  </p:slideViewPr>
  <p:notesTextViewPr>
    <p:cViewPr>
      <p:scale>
        <a:sx n="1" d="1"/>
        <a:sy n="1" d="1"/>
      </p:scale>
      <p:origin x="0" y="0"/>
    </p:cViewPr>
  </p:notesTextViewPr>
  <p:notesViewPr>
    <p:cSldViewPr snapToGrid="0">
      <p:cViewPr varScale="1">
        <p:scale>
          <a:sx n="87" d="100"/>
          <a:sy n="87" d="100"/>
        </p:scale>
        <p:origin x="384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L Webster" userId="e46f0a3f-fc4e-4d7b-94a6-4acf829689c1" providerId="ADAL" clId="{4981A51B-DD4C-40D0-ACC6-95C2C4B61EA3}"/>
    <pc:docChg chg="modSld">
      <pc:chgData name="Mrs L Webster" userId="e46f0a3f-fc4e-4d7b-94a6-4acf829689c1" providerId="ADAL" clId="{4981A51B-DD4C-40D0-ACC6-95C2C4B61EA3}" dt="2026-06-29T08:01:23.160" v="19" actId="20577"/>
      <pc:docMkLst>
        <pc:docMk/>
      </pc:docMkLst>
      <pc:sldChg chg="modSp mod">
        <pc:chgData name="Mrs L Webster" userId="e46f0a3f-fc4e-4d7b-94a6-4acf829689c1" providerId="ADAL" clId="{4981A51B-DD4C-40D0-ACC6-95C2C4B61EA3}" dt="2026-06-29T08:01:23.160" v="19" actId="20577"/>
        <pc:sldMkLst>
          <pc:docMk/>
          <pc:sldMk cId="1978265811" sldId="256"/>
        </pc:sldMkLst>
        <pc:spChg chg="mod">
          <ac:chgData name="Mrs L Webster" userId="e46f0a3f-fc4e-4d7b-94a6-4acf829689c1" providerId="ADAL" clId="{4981A51B-DD4C-40D0-ACC6-95C2C4B61EA3}" dt="2026-06-29T08:01:23.160" v="19" actId="20577"/>
          <ac:spMkLst>
            <pc:docMk/>
            <pc:sldMk cId="1978265811" sldId="256"/>
            <ac:spMk id="4" creationId="{320E215D-9F3E-4631-B86D-8A4FDAAF9C5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DEFEF40-A21C-4A00-A874-DCF1F232E9CE}"/>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GB"/>
          </a:p>
        </p:txBody>
      </p:sp>
      <p:sp>
        <p:nvSpPr>
          <p:cNvPr id="3" name="Date Placeholder 2">
            <a:extLst>
              <a:ext uri="{FF2B5EF4-FFF2-40B4-BE49-F238E27FC236}">
                <a16:creationId xmlns:a16="http://schemas.microsoft.com/office/drawing/2014/main" id="{1FA7BF91-FFAB-45B7-BC70-6EDB068E21CD}"/>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D9E8346C-E77F-43BE-91F8-CF6E9E22AD4D}" type="datetimeFigureOut">
              <a:rPr lang="en-GB" smtClean="0"/>
              <a:t>29/06/2026</a:t>
            </a:fld>
            <a:endParaRPr lang="en-GB"/>
          </a:p>
        </p:txBody>
      </p:sp>
      <p:sp>
        <p:nvSpPr>
          <p:cNvPr id="4" name="Footer Placeholder 3">
            <a:extLst>
              <a:ext uri="{FF2B5EF4-FFF2-40B4-BE49-F238E27FC236}">
                <a16:creationId xmlns:a16="http://schemas.microsoft.com/office/drawing/2014/main" id="{90741AC3-8F2E-4ABB-9C23-92BFFEA7D177}"/>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658BBA9-DC26-4331-BE96-B9E53AA0764D}"/>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54DA4F99-D6F8-4B63-9C62-69498D388FEA}" type="slidenum">
              <a:rPr lang="en-GB" smtClean="0"/>
              <a:t>‹#›</a:t>
            </a:fld>
            <a:endParaRPr lang="en-GB"/>
          </a:p>
        </p:txBody>
      </p:sp>
    </p:spTree>
    <p:extLst>
      <p:ext uri="{BB962C8B-B14F-4D97-AF65-F5344CB8AC3E}">
        <p14:creationId xmlns:p14="http://schemas.microsoft.com/office/powerpoint/2010/main" val="318120164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29919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471488" y="2637014"/>
            <a:ext cx="5915025"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29/06/2026</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057187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a:prstGeom prst="rect">
            <a:avLst/>
          </a:prstGeo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a:prstGeom prst="rect">
            <a:avLst/>
          </a:prstGeo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29/06/2026</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3609781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29/06/2026</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83064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29/06/2026</a:t>
            </a:fld>
            <a:endParaRPr lang="en-GB"/>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GB"/>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3808048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29/06/2026</a:t>
            </a:fld>
            <a:endParaRPr lang="en-GB"/>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GB"/>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757764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29/06/2026</a:t>
            </a:fld>
            <a:endParaRPr lang="en-GB"/>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GB"/>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717915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29/06/2026</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051765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29/06/2026</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125630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29/06/2026</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525119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29/06/2026</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16948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A5EEC-E562-49F6-BC64-FA5EB607E0A0}"/>
              </a:ext>
            </a:extLst>
          </p:cNvPr>
          <p:cNvSpPr>
            <a:spLocks noGrp="1"/>
          </p:cNvSpPr>
          <p:nvPr>
            <p:ph type="ctrTitle"/>
          </p:nvPr>
        </p:nvSpPr>
        <p:spPr>
          <a:xfrm>
            <a:off x="857250" y="1620838"/>
            <a:ext cx="5143500" cy="3449637"/>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DA44664-B843-43DB-8B5D-52C1BC2AD447}"/>
              </a:ext>
            </a:extLst>
          </p:cNvPr>
          <p:cNvSpPr>
            <a:spLocks noGrp="1"/>
          </p:cNvSpPr>
          <p:nvPr>
            <p:ph type="subTitle" idx="1"/>
          </p:nvPr>
        </p:nvSpPr>
        <p:spPr>
          <a:xfrm>
            <a:off x="857250" y="5202238"/>
            <a:ext cx="5143500" cy="23923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1758BD-7C9B-4CA7-B778-32937E7B3926}"/>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29/06/2026</a:t>
            </a:fld>
            <a:endParaRPr lang="en-GB"/>
          </a:p>
        </p:txBody>
      </p:sp>
      <p:sp>
        <p:nvSpPr>
          <p:cNvPr id="5" name="Footer Placeholder 4">
            <a:extLst>
              <a:ext uri="{FF2B5EF4-FFF2-40B4-BE49-F238E27FC236}">
                <a16:creationId xmlns:a16="http://schemas.microsoft.com/office/drawing/2014/main" id="{4F253C6F-5AB8-42AC-A2BF-98D6BC5E4629}"/>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7C0E371-7E36-4D54-B0A1-6C3782C9C2AB}"/>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917802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8BCF6-BA2C-46E9-8090-0EAAACDB1ED5}"/>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C4E321-4D21-418E-8487-AF88F702FC21}"/>
              </a:ext>
            </a:extLst>
          </p:cNvPr>
          <p:cNvSpPr>
            <a:spLocks noGrp="1"/>
          </p:cNvSpPr>
          <p:nvPr>
            <p:ph idx="1"/>
          </p:nvPr>
        </p:nvSpPr>
        <p:spPr>
          <a:xfrm>
            <a:off x="471488" y="2636838"/>
            <a:ext cx="5915025"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A573E7-B0E3-4D8D-A050-B25CF1D571D4}"/>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29/06/2026</a:t>
            </a:fld>
            <a:endParaRPr lang="en-GB"/>
          </a:p>
        </p:txBody>
      </p:sp>
      <p:sp>
        <p:nvSpPr>
          <p:cNvPr id="5" name="Footer Placeholder 4">
            <a:extLst>
              <a:ext uri="{FF2B5EF4-FFF2-40B4-BE49-F238E27FC236}">
                <a16:creationId xmlns:a16="http://schemas.microsoft.com/office/drawing/2014/main" id="{A845CA8D-3B7E-4958-95F0-513D9776F7FB}"/>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60F7715-024F-47D4-9FE9-14260D3189B8}"/>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2894458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26EE6-DCC1-4E7B-837D-2B87C9501864}"/>
              </a:ext>
            </a:extLst>
          </p:cNvPr>
          <p:cNvSpPr>
            <a:spLocks noGrp="1"/>
          </p:cNvSpPr>
          <p:nvPr>
            <p:ph type="title"/>
          </p:nvPr>
        </p:nvSpPr>
        <p:spPr>
          <a:xfrm>
            <a:off x="468313" y="2470150"/>
            <a:ext cx="5915025" cy="4119563"/>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1725AE7-05C7-4671-94FA-652FA29393B4}"/>
              </a:ext>
            </a:extLst>
          </p:cNvPr>
          <p:cNvSpPr>
            <a:spLocks noGrp="1"/>
          </p:cNvSpPr>
          <p:nvPr>
            <p:ph type="body" idx="1"/>
          </p:nvPr>
        </p:nvSpPr>
        <p:spPr>
          <a:xfrm>
            <a:off x="468313" y="6629400"/>
            <a:ext cx="5915025" cy="216693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537D699-57E3-4753-AF28-374354040B55}"/>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29/06/2026</a:t>
            </a:fld>
            <a:endParaRPr lang="en-GB"/>
          </a:p>
        </p:txBody>
      </p:sp>
      <p:sp>
        <p:nvSpPr>
          <p:cNvPr id="5" name="Footer Placeholder 4">
            <a:extLst>
              <a:ext uri="{FF2B5EF4-FFF2-40B4-BE49-F238E27FC236}">
                <a16:creationId xmlns:a16="http://schemas.microsoft.com/office/drawing/2014/main" id="{F2AF975A-27E1-4F7F-AD97-025AF735CE96}"/>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DA74525-D860-4482-A3F4-1D9184BA5E4F}"/>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537201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16AD0-5FC9-48CB-AC54-B175DF393CDA}"/>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C8E0CD-A388-4C4B-9E5E-7AED4B819164}"/>
              </a:ext>
            </a:extLst>
          </p:cNvPr>
          <p:cNvSpPr>
            <a:spLocks noGrp="1"/>
          </p:cNvSpPr>
          <p:nvPr>
            <p:ph sz="half" idx="1"/>
          </p:nvPr>
        </p:nvSpPr>
        <p:spPr>
          <a:xfrm>
            <a:off x="471488" y="2636838"/>
            <a:ext cx="2881312"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B39AF2E-E5A5-479D-B636-5D76F9737B23}"/>
              </a:ext>
            </a:extLst>
          </p:cNvPr>
          <p:cNvSpPr>
            <a:spLocks noGrp="1"/>
          </p:cNvSpPr>
          <p:nvPr>
            <p:ph sz="half" idx="2"/>
          </p:nvPr>
        </p:nvSpPr>
        <p:spPr>
          <a:xfrm>
            <a:off x="3505200" y="2636838"/>
            <a:ext cx="2881313"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CF8904B-7BD1-426E-A741-702C99C5BD7E}"/>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29/06/2026</a:t>
            </a:fld>
            <a:endParaRPr lang="en-GB"/>
          </a:p>
        </p:txBody>
      </p:sp>
      <p:sp>
        <p:nvSpPr>
          <p:cNvPr id="6" name="Footer Placeholder 5">
            <a:extLst>
              <a:ext uri="{FF2B5EF4-FFF2-40B4-BE49-F238E27FC236}">
                <a16:creationId xmlns:a16="http://schemas.microsoft.com/office/drawing/2014/main" id="{284579C7-0FF9-4CA1-8B12-783399C98886}"/>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7E73BF12-2270-48B0-B703-012D1E6ABEC6}"/>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1263399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DDD63-DA65-47FB-AC3C-CF7FA17DEDDB}"/>
              </a:ext>
            </a:extLst>
          </p:cNvPr>
          <p:cNvSpPr>
            <a:spLocks noGrp="1"/>
          </p:cNvSpPr>
          <p:nvPr>
            <p:ph type="title"/>
          </p:nvPr>
        </p:nvSpPr>
        <p:spPr>
          <a:xfrm>
            <a:off x="473075" y="527050"/>
            <a:ext cx="5915025" cy="1914525"/>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640E8B-33E4-47FA-BEF3-56626F60799B}"/>
              </a:ext>
            </a:extLst>
          </p:cNvPr>
          <p:cNvSpPr>
            <a:spLocks noGrp="1"/>
          </p:cNvSpPr>
          <p:nvPr>
            <p:ph type="body" idx="1"/>
          </p:nvPr>
        </p:nvSpPr>
        <p:spPr>
          <a:xfrm>
            <a:off x="473075" y="2428875"/>
            <a:ext cx="2900363"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4135FE6-6E20-4544-8EDF-D6C0CA6B307E}"/>
              </a:ext>
            </a:extLst>
          </p:cNvPr>
          <p:cNvSpPr>
            <a:spLocks noGrp="1"/>
          </p:cNvSpPr>
          <p:nvPr>
            <p:ph sz="half" idx="2"/>
          </p:nvPr>
        </p:nvSpPr>
        <p:spPr>
          <a:xfrm>
            <a:off x="473075" y="3617913"/>
            <a:ext cx="2900363"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901B31-2C60-41B4-B10D-18A7F849124A}"/>
              </a:ext>
            </a:extLst>
          </p:cNvPr>
          <p:cNvSpPr>
            <a:spLocks noGrp="1"/>
          </p:cNvSpPr>
          <p:nvPr>
            <p:ph type="body" sz="quarter" idx="3"/>
          </p:nvPr>
        </p:nvSpPr>
        <p:spPr>
          <a:xfrm>
            <a:off x="3471863" y="2428875"/>
            <a:ext cx="2916237"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4B2CFE0-7FAF-4D18-AA84-9755C9EC759A}"/>
              </a:ext>
            </a:extLst>
          </p:cNvPr>
          <p:cNvSpPr>
            <a:spLocks noGrp="1"/>
          </p:cNvSpPr>
          <p:nvPr>
            <p:ph sz="quarter" idx="4"/>
          </p:nvPr>
        </p:nvSpPr>
        <p:spPr>
          <a:xfrm>
            <a:off x="3471863" y="3617913"/>
            <a:ext cx="2916237"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0A1BBEF-9EB1-4689-8DD7-F8E6D235A829}"/>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29/06/2026</a:t>
            </a:fld>
            <a:endParaRPr lang="en-GB"/>
          </a:p>
        </p:txBody>
      </p:sp>
      <p:sp>
        <p:nvSpPr>
          <p:cNvPr id="8" name="Footer Placeholder 7">
            <a:extLst>
              <a:ext uri="{FF2B5EF4-FFF2-40B4-BE49-F238E27FC236}">
                <a16:creationId xmlns:a16="http://schemas.microsoft.com/office/drawing/2014/main" id="{0920FBCE-2BF9-4056-887D-4FFC2CC024F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C2B20E7E-F141-42D6-8A4E-3AFBEEC1B01E}"/>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8573215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0EDC6-A6B2-4DE5-A1BB-BF2D05701BCE}"/>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6DC7527-81D8-4C6C-B4EF-921612A3969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29/06/2026</a:t>
            </a:fld>
            <a:endParaRPr lang="en-GB"/>
          </a:p>
        </p:txBody>
      </p:sp>
      <p:sp>
        <p:nvSpPr>
          <p:cNvPr id="4" name="Footer Placeholder 3">
            <a:extLst>
              <a:ext uri="{FF2B5EF4-FFF2-40B4-BE49-F238E27FC236}">
                <a16:creationId xmlns:a16="http://schemas.microsoft.com/office/drawing/2014/main" id="{0650A254-E313-4E01-AEE2-D45A101E0965}"/>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E887B78F-8CE4-4660-A40F-E71B756F5C20}"/>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9530247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0FC8BB8-DF65-49E5-B5EE-0F65D7FF95F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29/06/2026</a:t>
            </a:fld>
            <a:endParaRPr lang="en-GB"/>
          </a:p>
        </p:txBody>
      </p:sp>
      <p:sp>
        <p:nvSpPr>
          <p:cNvPr id="3" name="Footer Placeholder 2">
            <a:extLst>
              <a:ext uri="{FF2B5EF4-FFF2-40B4-BE49-F238E27FC236}">
                <a16:creationId xmlns:a16="http://schemas.microsoft.com/office/drawing/2014/main" id="{26671CAC-769F-4075-B720-E54F2BDF45D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A195AB53-ABF2-471E-B8F3-15FCB8539C79}"/>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0309785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742AD-3F36-4EEE-9585-4CF37F7AC827}"/>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254A5E8-612F-4C1F-AF16-B3DAA30F7B83}"/>
              </a:ext>
            </a:extLst>
          </p:cNvPr>
          <p:cNvSpPr>
            <a:spLocks noGrp="1"/>
          </p:cNvSpPr>
          <p:nvPr>
            <p:ph idx="1"/>
          </p:nvPr>
        </p:nvSpPr>
        <p:spPr>
          <a:xfrm>
            <a:off x="2916238" y="1425575"/>
            <a:ext cx="3471862" cy="704056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0D21989-09A8-42A8-855E-EA52B19BC72E}"/>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FD7A4DB-7411-46B6-8546-2B0D2C52EDA5}"/>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29/06/2026</a:t>
            </a:fld>
            <a:endParaRPr lang="en-GB"/>
          </a:p>
        </p:txBody>
      </p:sp>
      <p:sp>
        <p:nvSpPr>
          <p:cNvPr id="6" name="Footer Placeholder 5">
            <a:extLst>
              <a:ext uri="{FF2B5EF4-FFF2-40B4-BE49-F238E27FC236}">
                <a16:creationId xmlns:a16="http://schemas.microsoft.com/office/drawing/2014/main" id="{B073F197-AE99-4251-87B1-44593368FFF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0C8A3C2F-B50D-4144-8451-1FF5CB9BE501}"/>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7577745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1491B-E6B1-4707-8FE7-E3A3531818E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EFD6CFB-CC6F-4A9E-8ED1-A4790B7C69A8}"/>
              </a:ext>
            </a:extLst>
          </p:cNvPr>
          <p:cNvSpPr>
            <a:spLocks noGrp="1"/>
          </p:cNvSpPr>
          <p:nvPr>
            <p:ph type="pic" idx="1"/>
          </p:nvPr>
        </p:nvSpPr>
        <p:spPr>
          <a:xfrm>
            <a:off x="2916238" y="1425575"/>
            <a:ext cx="3471862" cy="704056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60E4A2-A63E-4D16-925B-BFF3CB95BB29}"/>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7E1BFA1-D406-4FC9-922C-31FF1FEA4E87}"/>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29/06/2026</a:t>
            </a:fld>
            <a:endParaRPr lang="en-GB"/>
          </a:p>
        </p:txBody>
      </p:sp>
      <p:sp>
        <p:nvSpPr>
          <p:cNvPr id="6" name="Footer Placeholder 5">
            <a:extLst>
              <a:ext uri="{FF2B5EF4-FFF2-40B4-BE49-F238E27FC236}">
                <a16:creationId xmlns:a16="http://schemas.microsoft.com/office/drawing/2014/main" id="{C3759FF9-9112-4C09-9B38-ADC5D31CD73E}"/>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8688B8BD-32F8-4F92-A94F-07CFF9B9940F}"/>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3772186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75C83-1349-4ACE-8DCB-31CD573975B4}"/>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5CB60BC-6A20-4384-9775-E6A33EE2F94F}"/>
              </a:ext>
            </a:extLst>
          </p:cNvPr>
          <p:cNvSpPr>
            <a:spLocks noGrp="1"/>
          </p:cNvSpPr>
          <p:nvPr>
            <p:ph type="body" orient="vert" idx="1"/>
          </p:nvPr>
        </p:nvSpPr>
        <p:spPr>
          <a:xfrm>
            <a:off x="471488" y="2636838"/>
            <a:ext cx="5915025" cy="6284912"/>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7DD14E-D457-4F11-A5D3-F0E95D963DF7}"/>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29/06/2026</a:t>
            </a:fld>
            <a:endParaRPr lang="en-GB"/>
          </a:p>
        </p:txBody>
      </p:sp>
      <p:sp>
        <p:nvSpPr>
          <p:cNvPr id="5" name="Footer Placeholder 4">
            <a:extLst>
              <a:ext uri="{FF2B5EF4-FFF2-40B4-BE49-F238E27FC236}">
                <a16:creationId xmlns:a16="http://schemas.microsoft.com/office/drawing/2014/main" id="{B056594A-3921-4802-907C-42087ED82BD4}"/>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8B244439-8578-4DDD-AABC-3285CC785C7A}"/>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1914476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F4FC68-D8B4-423B-9D6F-ACAB46B90DC0}"/>
              </a:ext>
            </a:extLst>
          </p:cNvPr>
          <p:cNvSpPr>
            <a:spLocks noGrp="1"/>
          </p:cNvSpPr>
          <p:nvPr>
            <p:ph type="title" orient="vert"/>
          </p:nvPr>
        </p:nvSpPr>
        <p:spPr>
          <a:xfrm>
            <a:off x="4908550" y="527050"/>
            <a:ext cx="1477963" cy="8394700"/>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1CFFBD-71BB-4B98-BC32-1E990C7E88D9}"/>
              </a:ext>
            </a:extLst>
          </p:cNvPr>
          <p:cNvSpPr>
            <a:spLocks noGrp="1"/>
          </p:cNvSpPr>
          <p:nvPr>
            <p:ph type="body" orient="vert" idx="1"/>
          </p:nvPr>
        </p:nvSpPr>
        <p:spPr>
          <a:xfrm>
            <a:off x="471488" y="527050"/>
            <a:ext cx="4284662" cy="8394700"/>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4216A0-15D2-456E-9432-8A4E2F553ED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29/06/2026</a:t>
            </a:fld>
            <a:endParaRPr lang="en-GB"/>
          </a:p>
        </p:txBody>
      </p:sp>
      <p:sp>
        <p:nvSpPr>
          <p:cNvPr id="5" name="Footer Placeholder 4">
            <a:extLst>
              <a:ext uri="{FF2B5EF4-FFF2-40B4-BE49-F238E27FC236}">
                <a16:creationId xmlns:a16="http://schemas.microsoft.com/office/drawing/2014/main" id="{FF34B8B9-17C9-466D-B63E-F4B69FC9ADE8}"/>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21F8BFD5-A658-455D-AC4C-0AA45B72AD98}"/>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186159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AFEED-2FC3-4AAE-AC87-18357C566027}"/>
              </a:ext>
            </a:extLst>
          </p:cNvPr>
          <p:cNvSpPr>
            <a:spLocks noGrp="1"/>
          </p:cNvSpPr>
          <p:nvPr>
            <p:ph type="ctrTitle"/>
          </p:nvPr>
        </p:nvSpPr>
        <p:spPr>
          <a:xfrm>
            <a:off x="857250" y="1620838"/>
            <a:ext cx="5143500" cy="3449637"/>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E9AE39E-D66D-4636-88AF-670EE2C9DF36}"/>
              </a:ext>
            </a:extLst>
          </p:cNvPr>
          <p:cNvSpPr>
            <a:spLocks noGrp="1"/>
          </p:cNvSpPr>
          <p:nvPr>
            <p:ph type="subTitle" idx="1"/>
          </p:nvPr>
        </p:nvSpPr>
        <p:spPr>
          <a:xfrm>
            <a:off x="857250" y="5202238"/>
            <a:ext cx="5143500" cy="23923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2BC252B-3F83-45D0-BB5F-DF30077B4918}"/>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29/06/2026</a:t>
            </a:fld>
            <a:endParaRPr lang="en-GB"/>
          </a:p>
        </p:txBody>
      </p:sp>
      <p:sp>
        <p:nvSpPr>
          <p:cNvPr id="5" name="Footer Placeholder 4">
            <a:extLst>
              <a:ext uri="{FF2B5EF4-FFF2-40B4-BE49-F238E27FC236}">
                <a16:creationId xmlns:a16="http://schemas.microsoft.com/office/drawing/2014/main" id="{B2516F8F-8F4D-4388-8580-3806EF46B83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B3A8DA86-A7B9-4B59-9B97-0BDCB830D6A5}"/>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7747102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C5055-66C0-4F8E-BFAA-DF27CF92CD58}"/>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D60A626-81A2-450F-A4B3-6153897A3DE5}"/>
              </a:ext>
            </a:extLst>
          </p:cNvPr>
          <p:cNvSpPr>
            <a:spLocks noGrp="1"/>
          </p:cNvSpPr>
          <p:nvPr>
            <p:ph idx="1"/>
          </p:nvPr>
        </p:nvSpPr>
        <p:spPr>
          <a:xfrm>
            <a:off x="471488" y="2636838"/>
            <a:ext cx="5915025"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8D9FD3-E9C1-432D-848B-80B274C33EAB}"/>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29/06/2026</a:t>
            </a:fld>
            <a:endParaRPr lang="en-GB"/>
          </a:p>
        </p:txBody>
      </p:sp>
      <p:sp>
        <p:nvSpPr>
          <p:cNvPr id="5" name="Footer Placeholder 4">
            <a:extLst>
              <a:ext uri="{FF2B5EF4-FFF2-40B4-BE49-F238E27FC236}">
                <a16:creationId xmlns:a16="http://schemas.microsoft.com/office/drawing/2014/main" id="{2C40A4E7-E500-488E-8791-C9285B35F423}"/>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D3B87D33-556C-4B93-99A5-ECEBE34E0ECB}"/>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3899828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1E264-E72B-4C23-80EC-F936016E8DD6}"/>
              </a:ext>
            </a:extLst>
          </p:cNvPr>
          <p:cNvSpPr>
            <a:spLocks noGrp="1"/>
          </p:cNvSpPr>
          <p:nvPr>
            <p:ph type="title"/>
          </p:nvPr>
        </p:nvSpPr>
        <p:spPr>
          <a:xfrm>
            <a:off x="468313" y="2470150"/>
            <a:ext cx="5915025" cy="4119563"/>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8E9F55C-3F38-4604-A4A7-7642131F5392}"/>
              </a:ext>
            </a:extLst>
          </p:cNvPr>
          <p:cNvSpPr>
            <a:spLocks noGrp="1"/>
          </p:cNvSpPr>
          <p:nvPr>
            <p:ph type="body" idx="1"/>
          </p:nvPr>
        </p:nvSpPr>
        <p:spPr>
          <a:xfrm>
            <a:off x="468313" y="6629400"/>
            <a:ext cx="5915025" cy="216693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A82A875-0D7E-419C-863E-304D11FB89F6}"/>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29/06/2026</a:t>
            </a:fld>
            <a:endParaRPr lang="en-GB"/>
          </a:p>
        </p:txBody>
      </p:sp>
      <p:sp>
        <p:nvSpPr>
          <p:cNvPr id="5" name="Footer Placeholder 4">
            <a:extLst>
              <a:ext uri="{FF2B5EF4-FFF2-40B4-BE49-F238E27FC236}">
                <a16:creationId xmlns:a16="http://schemas.microsoft.com/office/drawing/2014/main" id="{8E9FCA24-BC18-4999-827D-ADA9AD84602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64801C55-4E45-4FDC-BA5F-3D7E31C47846}"/>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2000851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E3B08-C617-4958-9105-A1AD1E611C72}"/>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335413-E865-48CE-95EB-5F0C94747B53}"/>
              </a:ext>
            </a:extLst>
          </p:cNvPr>
          <p:cNvSpPr>
            <a:spLocks noGrp="1"/>
          </p:cNvSpPr>
          <p:nvPr>
            <p:ph sz="half" idx="1"/>
          </p:nvPr>
        </p:nvSpPr>
        <p:spPr>
          <a:xfrm>
            <a:off x="471488" y="2636838"/>
            <a:ext cx="2881312"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67FE958-680D-47C0-8160-C0ED50C6B3A1}"/>
              </a:ext>
            </a:extLst>
          </p:cNvPr>
          <p:cNvSpPr>
            <a:spLocks noGrp="1"/>
          </p:cNvSpPr>
          <p:nvPr>
            <p:ph sz="half" idx="2"/>
          </p:nvPr>
        </p:nvSpPr>
        <p:spPr>
          <a:xfrm>
            <a:off x="3505200" y="2636838"/>
            <a:ext cx="2881313"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A825FEC-1872-4ED6-B013-E7A66C4A200E}"/>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29/06/2026</a:t>
            </a:fld>
            <a:endParaRPr lang="en-GB"/>
          </a:p>
        </p:txBody>
      </p:sp>
      <p:sp>
        <p:nvSpPr>
          <p:cNvPr id="6" name="Footer Placeholder 5">
            <a:extLst>
              <a:ext uri="{FF2B5EF4-FFF2-40B4-BE49-F238E27FC236}">
                <a16:creationId xmlns:a16="http://schemas.microsoft.com/office/drawing/2014/main" id="{AD9D5E9D-3CB8-44A9-9FDD-16E12B73ECC5}"/>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696194ED-DD98-43F4-B27B-FA14E1599FFD}"/>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14761025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3C2E9-2A87-45D6-B889-A494802CEF30}"/>
              </a:ext>
            </a:extLst>
          </p:cNvPr>
          <p:cNvSpPr>
            <a:spLocks noGrp="1"/>
          </p:cNvSpPr>
          <p:nvPr>
            <p:ph type="title"/>
          </p:nvPr>
        </p:nvSpPr>
        <p:spPr>
          <a:xfrm>
            <a:off x="473075" y="527050"/>
            <a:ext cx="5915025" cy="1914525"/>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1DE066-B922-4196-BFEA-23B530F94C0D}"/>
              </a:ext>
            </a:extLst>
          </p:cNvPr>
          <p:cNvSpPr>
            <a:spLocks noGrp="1"/>
          </p:cNvSpPr>
          <p:nvPr>
            <p:ph type="body" idx="1"/>
          </p:nvPr>
        </p:nvSpPr>
        <p:spPr>
          <a:xfrm>
            <a:off x="473075" y="2428875"/>
            <a:ext cx="2900363"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F0C9AB8-1865-4282-B855-423842D8C8CC}"/>
              </a:ext>
            </a:extLst>
          </p:cNvPr>
          <p:cNvSpPr>
            <a:spLocks noGrp="1"/>
          </p:cNvSpPr>
          <p:nvPr>
            <p:ph sz="half" idx="2"/>
          </p:nvPr>
        </p:nvSpPr>
        <p:spPr>
          <a:xfrm>
            <a:off x="473075" y="3617913"/>
            <a:ext cx="2900363"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95F2FF2-EFB1-4C2E-B389-758049E65AB0}"/>
              </a:ext>
            </a:extLst>
          </p:cNvPr>
          <p:cNvSpPr>
            <a:spLocks noGrp="1"/>
          </p:cNvSpPr>
          <p:nvPr>
            <p:ph type="body" sz="quarter" idx="3"/>
          </p:nvPr>
        </p:nvSpPr>
        <p:spPr>
          <a:xfrm>
            <a:off x="3471863" y="2428875"/>
            <a:ext cx="2916237"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326404D-3BA0-495C-81F2-35B39DB83C46}"/>
              </a:ext>
            </a:extLst>
          </p:cNvPr>
          <p:cNvSpPr>
            <a:spLocks noGrp="1"/>
          </p:cNvSpPr>
          <p:nvPr>
            <p:ph sz="quarter" idx="4"/>
          </p:nvPr>
        </p:nvSpPr>
        <p:spPr>
          <a:xfrm>
            <a:off x="3471863" y="3617913"/>
            <a:ext cx="2916237"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F7862DE-59FA-475E-AAC9-976F20E9FA6D}"/>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29/06/2026</a:t>
            </a:fld>
            <a:endParaRPr lang="en-GB"/>
          </a:p>
        </p:txBody>
      </p:sp>
      <p:sp>
        <p:nvSpPr>
          <p:cNvPr id="8" name="Footer Placeholder 7">
            <a:extLst>
              <a:ext uri="{FF2B5EF4-FFF2-40B4-BE49-F238E27FC236}">
                <a16:creationId xmlns:a16="http://schemas.microsoft.com/office/drawing/2014/main" id="{F5BDD548-E37F-4516-B8D6-E69940D24048}"/>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34F06894-34E7-40CE-A38D-F3821BE7A092}"/>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9691446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999AF-09D2-4CC9-8D7A-1B994C767E98}"/>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3B9F678-A12D-4FDB-A097-BF19D1D1E405}"/>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29/06/2026</a:t>
            </a:fld>
            <a:endParaRPr lang="en-GB"/>
          </a:p>
        </p:txBody>
      </p:sp>
      <p:sp>
        <p:nvSpPr>
          <p:cNvPr id="4" name="Footer Placeholder 3">
            <a:extLst>
              <a:ext uri="{FF2B5EF4-FFF2-40B4-BE49-F238E27FC236}">
                <a16:creationId xmlns:a16="http://schemas.microsoft.com/office/drawing/2014/main" id="{8F4DBF1E-01A3-4D89-99F1-1C03E056F2A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A4C1CF46-FB39-4DD9-BE63-7D02D2D7AFAF}"/>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7892726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1231D2-5235-44DC-B8FD-069375078052}"/>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29/06/2026</a:t>
            </a:fld>
            <a:endParaRPr lang="en-GB"/>
          </a:p>
        </p:txBody>
      </p:sp>
      <p:sp>
        <p:nvSpPr>
          <p:cNvPr id="3" name="Footer Placeholder 2">
            <a:extLst>
              <a:ext uri="{FF2B5EF4-FFF2-40B4-BE49-F238E27FC236}">
                <a16:creationId xmlns:a16="http://schemas.microsoft.com/office/drawing/2014/main" id="{5A52C4B4-AC78-41DA-ACB4-1D11354AF2AC}"/>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0965F2EF-8FF1-4215-9800-85D3E434D3EC}"/>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6769922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FA5B-71C6-409F-85FF-F578D5E65DC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B04C18-0CC6-42F0-B725-19C550F98ED8}"/>
              </a:ext>
            </a:extLst>
          </p:cNvPr>
          <p:cNvSpPr>
            <a:spLocks noGrp="1"/>
          </p:cNvSpPr>
          <p:nvPr>
            <p:ph idx="1"/>
          </p:nvPr>
        </p:nvSpPr>
        <p:spPr>
          <a:xfrm>
            <a:off x="2916238" y="1425575"/>
            <a:ext cx="3471862" cy="704056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DF86FB2-EB35-4099-8564-B2E2850ACD00}"/>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DB8926-643B-4411-899D-6723B6612243}"/>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29/06/2026</a:t>
            </a:fld>
            <a:endParaRPr lang="en-GB"/>
          </a:p>
        </p:txBody>
      </p:sp>
      <p:sp>
        <p:nvSpPr>
          <p:cNvPr id="6" name="Footer Placeholder 5">
            <a:extLst>
              <a:ext uri="{FF2B5EF4-FFF2-40B4-BE49-F238E27FC236}">
                <a16:creationId xmlns:a16="http://schemas.microsoft.com/office/drawing/2014/main" id="{6EF23968-B7ED-41A6-82FA-21BC6A1236AE}"/>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92AEC9D9-5D25-4BE0-8191-8EB7FD795E8A}"/>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3069584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F2E20-678A-4CED-A82B-4C932665B89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23EB448-B51A-40CC-8DCD-3D4A6EC8F4BE}"/>
              </a:ext>
            </a:extLst>
          </p:cNvPr>
          <p:cNvSpPr>
            <a:spLocks noGrp="1"/>
          </p:cNvSpPr>
          <p:nvPr>
            <p:ph type="pic" idx="1"/>
          </p:nvPr>
        </p:nvSpPr>
        <p:spPr>
          <a:xfrm>
            <a:off x="2916238" y="1425575"/>
            <a:ext cx="3471862" cy="704056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F4106F-4598-4BFD-9C3D-AACDDF0F4756}"/>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C6081B6-8733-479D-9568-8494882624F1}"/>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29/06/2026</a:t>
            </a:fld>
            <a:endParaRPr lang="en-GB"/>
          </a:p>
        </p:txBody>
      </p:sp>
      <p:sp>
        <p:nvSpPr>
          <p:cNvPr id="6" name="Footer Placeholder 5">
            <a:extLst>
              <a:ext uri="{FF2B5EF4-FFF2-40B4-BE49-F238E27FC236}">
                <a16:creationId xmlns:a16="http://schemas.microsoft.com/office/drawing/2014/main" id="{75B26794-5226-44AB-9CE4-CB154FB70AA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1468FD43-12AB-4D4F-A09B-BF9F495A43B1}"/>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681255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53A86-7B88-4A91-8F83-EC141FE8FC83}"/>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6727ED-0EA1-4F85-B560-DAFBA4E23758}"/>
              </a:ext>
            </a:extLst>
          </p:cNvPr>
          <p:cNvSpPr>
            <a:spLocks noGrp="1"/>
          </p:cNvSpPr>
          <p:nvPr>
            <p:ph type="body" orient="vert" idx="1"/>
          </p:nvPr>
        </p:nvSpPr>
        <p:spPr>
          <a:xfrm>
            <a:off x="471488" y="2636838"/>
            <a:ext cx="5915025" cy="6284912"/>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234081-A281-4960-B084-4A62838D8449}"/>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29/06/2026</a:t>
            </a:fld>
            <a:endParaRPr lang="en-GB"/>
          </a:p>
        </p:txBody>
      </p:sp>
      <p:sp>
        <p:nvSpPr>
          <p:cNvPr id="5" name="Footer Placeholder 4">
            <a:extLst>
              <a:ext uri="{FF2B5EF4-FFF2-40B4-BE49-F238E27FC236}">
                <a16:creationId xmlns:a16="http://schemas.microsoft.com/office/drawing/2014/main" id="{DC4459CD-7A5F-49F2-A51C-758108FE0D04}"/>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9244DEE2-BDCD-403D-9C48-F3AC09E1EC11}"/>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9543100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866C6C-B759-47A7-B78D-7D63F5413E0B}"/>
              </a:ext>
            </a:extLst>
          </p:cNvPr>
          <p:cNvSpPr>
            <a:spLocks noGrp="1"/>
          </p:cNvSpPr>
          <p:nvPr>
            <p:ph type="title" orient="vert"/>
          </p:nvPr>
        </p:nvSpPr>
        <p:spPr>
          <a:xfrm>
            <a:off x="4908550" y="527050"/>
            <a:ext cx="1477963" cy="8394700"/>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6BBBFCB-88AD-46F2-89F0-D2DFD26C3EB0}"/>
              </a:ext>
            </a:extLst>
          </p:cNvPr>
          <p:cNvSpPr>
            <a:spLocks noGrp="1"/>
          </p:cNvSpPr>
          <p:nvPr>
            <p:ph type="body" orient="vert" idx="1"/>
          </p:nvPr>
        </p:nvSpPr>
        <p:spPr>
          <a:xfrm>
            <a:off x="471488" y="527050"/>
            <a:ext cx="4284662" cy="8394700"/>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4202A2-08C5-4039-A226-D22D6DCB6F39}"/>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29/06/2026</a:t>
            </a:fld>
            <a:endParaRPr lang="en-GB"/>
          </a:p>
        </p:txBody>
      </p:sp>
      <p:sp>
        <p:nvSpPr>
          <p:cNvPr id="5" name="Footer Placeholder 4">
            <a:extLst>
              <a:ext uri="{FF2B5EF4-FFF2-40B4-BE49-F238E27FC236}">
                <a16:creationId xmlns:a16="http://schemas.microsoft.com/office/drawing/2014/main" id="{371ACC32-354B-4195-BDAE-2AA1923A7C9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158CAB47-7C09-41FD-BD2B-F6A9353CFC8A}"/>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965961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Google Shape;93;p1" descr="Unity Academy Blackpool">
            <a:extLst>
              <a:ext uri="{FF2B5EF4-FFF2-40B4-BE49-F238E27FC236}">
                <a16:creationId xmlns:a16="http://schemas.microsoft.com/office/drawing/2014/main" id="{C8D89F67-49FE-40BB-A42D-90D2444C5E58}"/>
              </a:ext>
            </a:extLst>
          </p:cNvPr>
          <p:cNvPicPr preferRelativeResize="0"/>
          <p:nvPr userDrawn="1"/>
        </p:nvPicPr>
        <p:blipFill rotWithShape="1">
          <a:blip r:embed="rId13">
            <a:alphaModFix/>
          </a:blip>
          <a:srcRect/>
          <a:stretch/>
        </p:blipFill>
        <p:spPr>
          <a:xfrm>
            <a:off x="172277" y="83208"/>
            <a:ext cx="1798795" cy="855255"/>
          </a:xfrm>
          <a:prstGeom prst="rect">
            <a:avLst/>
          </a:prstGeom>
          <a:noFill/>
          <a:ln>
            <a:noFill/>
          </a:ln>
        </p:spPr>
      </p:pic>
      <p:sp>
        <p:nvSpPr>
          <p:cNvPr id="9" name="Rectangle 8">
            <a:extLst>
              <a:ext uri="{FF2B5EF4-FFF2-40B4-BE49-F238E27FC236}">
                <a16:creationId xmlns:a16="http://schemas.microsoft.com/office/drawing/2014/main" id="{27E5911A-F259-4DA9-8B79-A5195BD20F8D}"/>
              </a:ext>
            </a:extLst>
          </p:cNvPr>
          <p:cNvSpPr/>
          <p:nvPr userDrawn="1"/>
        </p:nvSpPr>
        <p:spPr>
          <a:xfrm>
            <a:off x="172277" y="992402"/>
            <a:ext cx="2017470"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A22BF107-535B-4A75-B65C-D03F4BFDEEDB}"/>
              </a:ext>
            </a:extLst>
          </p:cNvPr>
          <p:cNvSpPr/>
          <p:nvPr userDrawn="1"/>
        </p:nvSpPr>
        <p:spPr>
          <a:xfrm>
            <a:off x="2238734" y="992402"/>
            <a:ext cx="4547073"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948558E3-3E2A-4274-A6C8-44EB2AFB766C}"/>
              </a:ext>
            </a:extLst>
          </p:cNvPr>
          <p:cNvSpPr/>
          <p:nvPr userDrawn="1"/>
        </p:nvSpPr>
        <p:spPr>
          <a:xfrm>
            <a:off x="172277" y="2808840"/>
            <a:ext cx="2955934" cy="10405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0EFD51B7-14BE-4B12-B951-B94E70E48885}"/>
              </a:ext>
            </a:extLst>
          </p:cNvPr>
          <p:cNvSpPr txBox="1"/>
          <p:nvPr userDrawn="1"/>
        </p:nvSpPr>
        <p:spPr>
          <a:xfrm>
            <a:off x="154314" y="102329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Essential knowledge</a:t>
            </a:r>
          </a:p>
        </p:txBody>
      </p:sp>
      <p:sp>
        <p:nvSpPr>
          <p:cNvPr id="13" name="TextBox 12">
            <a:extLst>
              <a:ext uri="{FF2B5EF4-FFF2-40B4-BE49-F238E27FC236}">
                <a16:creationId xmlns:a16="http://schemas.microsoft.com/office/drawing/2014/main" id="{393F09F9-2E91-4B21-8A16-971021B1849E}"/>
              </a:ext>
            </a:extLst>
          </p:cNvPr>
          <p:cNvSpPr txBox="1"/>
          <p:nvPr userDrawn="1"/>
        </p:nvSpPr>
        <p:spPr>
          <a:xfrm>
            <a:off x="2220771" y="99240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Key Vocabulary</a:t>
            </a:r>
          </a:p>
        </p:txBody>
      </p:sp>
      <p:sp>
        <p:nvSpPr>
          <p:cNvPr id="14" name="TextBox 13">
            <a:extLst>
              <a:ext uri="{FF2B5EF4-FFF2-40B4-BE49-F238E27FC236}">
                <a16:creationId xmlns:a16="http://schemas.microsoft.com/office/drawing/2014/main" id="{D158B688-CCE1-49C4-A105-36B01B3EED53}"/>
              </a:ext>
            </a:extLst>
          </p:cNvPr>
          <p:cNvSpPr txBox="1"/>
          <p:nvPr userDrawn="1"/>
        </p:nvSpPr>
        <p:spPr>
          <a:xfrm>
            <a:off x="154314" y="2846896"/>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Prior learning links</a:t>
            </a:r>
          </a:p>
        </p:txBody>
      </p:sp>
    </p:spTree>
    <p:extLst>
      <p:ext uri="{BB962C8B-B14F-4D97-AF65-F5344CB8AC3E}">
        <p14:creationId xmlns:p14="http://schemas.microsoft.com/office/powerpoint/2010/main" val="20501639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225026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Google Shape;93;p1" descr="Unity Academy Blackpool">
            <a:extLst>
              <a:ext uri="{FF2B5EF4-FFF2-40B4-BE49-F238E27FC236}">
                <a16:creationId xmlns:a16="http://schemas.microsoft.com/office/drawing/2014/main" id="{E023F107-8F90-4705-AE91-FBF4DEACE105}"/>
              </a:ext>
            </a:extLst>
          </p:cNvPr>
          <p:cNvPicPr preferRelativeResize="0"/>
          <p:nvPr userDrawn="1"/>
        </p:nvPicPr>
        <p:blipFill rotWithShape="1">
          <a:blip r:embed="rId13">
            <a:alphaModFix/>
          </a:blip>
          <a:srcRect/>
          <a:stretch/>
        </p:blipFill>
        <p:spPr>
          <a:xfrm>
            <a:off x="172277" y="83208"/>
            <a:ext cx="1798795" cy="855255"/>
          </a:xfrm>
          <a:prstGeom prst="rect">
            <a:avLst/>
          </a:prstGeom>
          <a:noFill/>
          <a:ln>
            <a:noFill/>
          </a:ln>
        </p:spPr>
      </p:pic>
      <p:sp>
        <p:nvSpPr>
          <p:cNvPr id="8" name="Rectangle 7">
            <a:extLst>
              <a:ext uri="{FF2B5EF4-FFF2-40B4-BE49-F238E27FC236}">
                <a16:creationId xmlns:a16="http://schemas.microsoft.com/office/drawing/2014/main" id="{8C31F8D7-901E-4BB2-8B46-14E46DAA5A73}"/>
              </a:ext>
            </a:extLst>
          </p:cNvPr>
          <p:cNvSpPr/>
          <p:nvPr userDrawn="1"/>
        </p:nvSpPr>
        <p:spPr>
          <a:xfrm>
            <a:off x="136180" y="992402"/>
            <a:ext cx="2937971" cy="288176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2B318ABD-8916-45A1-8C41-0817F2739D01}"/>
              </a:ext>
            </a:extLst>
          </p:cNvPr>
          <p:cNvSpPr/>
          <p:nvPr userDrawn="1"/>
        </p:nvSpPr>
        <p:spPr>
          <a:xfrm>
            <a:off x="3128211" y="992402"/>
            <a:ext cx="3657596"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B75630C4-7497-4E5A-9063-F438F3D11249}"/>
              </a:ext>
            </a:extLst>
          </p:cNvPr>
          <p:cNvSpPr txBox="1"/>
          <p:nvPr userDrawn="1"/>
        </p:nvSpPr>
        <p:spPr>
          <a:xfrm>
            <a:off x="3110248" y="102329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Key Vocabulary</a:t>
            </a:r>
          </a:p>
        </p:txBody>
      </p:sp>
      <p:sp>
        <p:nvSpPr>
          <p:cNvPr id="13" name="TextBox 12">
            <a:extLst>
              <a:ext uri="{FF2B5EF4-FFF2-40B4-BE49-F238E27FC236}">
                <a16:creationId xmlns:a16="http://schemas.microsoft.com/office/drawing/2014/main" id="{EC5638A2-F124-4150-9B46-E69FACED56EA}"/>
              </a:ext>
            </a:extLst>
          </p:cNvPr>
          <p:cNvSpPr txBox="1"/>
          <p:nvPr userDrawn="1"/>
        </p:nvSpPr>
        <p:spPr>
          <a:xfrm>
            <a:off x="172277" y="1023291"/>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Prior learning links</a:t>
            </a:r>
          </a:p>
        </p:txBody>
      </p:sp>
    </p:spTree>
    <p:extLst>
      <p:ext uri="{BB962C8B-B14F-4D97-AF65-F5344CB8AC3E}">
        <p14:creationId xmlns:p14="http://schemas.microsoft.com/office/powerpoint/2010/main" val="320209298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tmp"/><Relationship Id="rId13" Type="http://schemas.openxmlformats.org/officeDocument/2006/relationships/image" Target="../media/image13.tmp"/><Relationship Id="rId3" Type="http://schemas.openxmlformats.org/officeDocument/2006/relationships/image" Target="../media/image3.tmp"/><Relationship Id="rId7" Type="http://schemas.openxmlformats.org/officeDocument/2006/relationships/image" Target="../media/image7.tmp"/><Relationship Id="rId12" Type="http://schemas.openxmlformats.org/officeDocument/2006/relationships/image" Target="../media/image12.tmp"/><Relationship Id="rId2" Type="http://schemas.openxmlformats.org/officeDocument/2006/relationships/image" Target="../media/image2.tmp"/><Relationship Id="rId1" Type="http://schemas.openxmlformats.org/officeDocument/2006/relationships/slideLayout" Target="../slideLayouts/slideLayout1.xml"/><Relationship Id="rId6" Type="http://schemas.openxmlformats.org/officeDocument/2006/relationships/image" Target="../media/image6.tmp"/><Relationship Id="rId11" Type="http://schemas.openxmlformats.org/officeDocument/2006/relationships/image" Target="../media/image11.tmp"/><Relationship Id="rId5" Type="http://schemas.openxmlformats.org/officeDocument/2006/relationships/image" Target="../media/image5.tmp"/><Relationship Id="rId10" Type="http://schemas.openxmlformats.org/officeDocument/2006/relationships/image" Target="../media/image10.tmp"/><Relationship Id="rId4" Type="http://schemas.openxmlformats.org/officeDocument/2006/relationships/image" Target="../media/image4.tmp"/><Relationship Id="rId9" Type="http://schemas.openxmlformats.org/officeDocument/2006/relationships/image" Target="../media/image9.tmp"/><Relationship Id="rId14" Type="http://schemas.openxmlformats.org/officeDocument/2006/relationships/image" Target="../media/image14.tm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20E215D-9F3E-4631-B86D-8A4FDAAF9C5B}"/>
              </a:ext>
            </a:extLst>
          </p:cNvPr>
          <p:cNvSpPr txBox="1"/>
          <p:nvPr/>
        </p:nvSpPr>
        <p:spPr>
          <a:xfrm>
            <a:off x="2297445" y="169472"/>
            <a:ext cx="4639858"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Year 7-  Angles and polygons</a:t>
            </a:r>
          </a:p>
        </p:txBody>
      </p:sp>
      <p:sp>
        <p:nvSpPr>
          <p:cNvPr id="2" name="Rectangle 1">
            <a:extLst>
              <a:ext uri="{FF2B5EF4-FFF2-40B4-BE49-F238E27FC236}">
                <a16:creationId xmlns:a16="http://schemas.microsoft.com/office/drawing/2014/main" id="{1399B626-1D91-4811-A02F-E4DE42F95D25}"/>
              </a:ext>
            </a:extLst>
          </p:cNvPr>
          <p:cNvSpPr/>
          <p:nvPr/>
        </p:nvSpPr>
        <p:spPr>
          <a:xfrm>
            <a:off x="3220983" y="2859196"/>
            <a:ext cx="3517900" cy="166243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a:extLst>
              <a:ext uri="{FF2B5EF4-FFF2-40B4-BE49-F238E27FC236}">
                <a16:creationId xmlns:a16="http://schemas.microsoft.com/office/drawing/2014/main" id="{F4723EA0-F9EF-468F-9C53-F1C257DDB9FE}"/>
              </a:ext>
            </a:extLst>
          </p:cNvPr>
          <p:cNvSpPr/>
          <p:nvPr/>
        </p:nvSpPr>
        <p:spPr>
          <a:xfrm>
            <a:off x="175734" y="3983902"/>
            <a:ext cx="2971065" cy="160630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ectangle 25">
            <a:extLst>
              <a:ext uri="{FF2B5EF4-FFF2-40B4-BE49-F238E27FC236}">
                <a16:creationId xmlns:a16="http://schemas.microsoft.com/office/drawing/2014/main" id="{5DF2A95F-6A74-4354-98CE-528DE2D520AD}"/>
              </a:ext>
            </a:extLst>
          </p:cNvPr>
          <p:cNvSpPr/>
          <p:nvPr/>
        </p:nvSpPr>
        <p:spPr>
          <a:xfrm>
            <a:off x="3232150" y="4578226"/>
            <a:ext cx="3517900" cy="2394074"/>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Rectangle 34">
            <a:extLst>
              <a:ext uri="{FF2B5EF4-FFF2-40B4-BE49-F238E27FC236}">
                <a16:creationId xmlns:a16="http://schemas.microsoft.com/office/drawing/2014/main" id="{F0785341-02E6-473D-823E-942332542CA9}"/>
              </a:ext>
            </a:extLst>
          </p:cNvPr>
          <p:cNvSpPr/>
          <p:nvPr/>
        </p:nvSpPr>
        <p:spPr>
          <a:xfrm>
            <a:off x="175734" y="5709017"/>
            <a:ext cx="2967516" cy="3900308"/>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5" name="Rectangle 54">
            <a:extLst>
              <a:ext uri="{FF2B5EF4-FFF2-40B4-BE49-F238E27FC236}">
                <a16:creationId xmlns:a16="http://schemas.microsoft.com/office/drawing/2014/main" id="{B7841A4A-AE34-4271-AC40-E29145DC1BDB}"/>
              </a:ext>
            </a:extLst>
          </p:cNvPr>
          <p:cNvSpPr/>
          <p:nvPr/>
        </p:nvSpPr>
        <p:spPr>
          <a:xfrm>
            <a:off x="3232150" y="7058360"/>
            <a:ext cx="3537458" cy="254284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4" name="Rectangle 83">
            <a:extLst>
              <a:ext uri="{FF2B5EF4-FFF2-40B4-BE49-F238E27FC236}">
                <a16:creationId xmlns:a16="http://schemas.microsoft.com/office/drawing/2014/main" id="{B44DE807-6F00-4DBD-A1A8-4A77E7B69478}"/>
              </a:ext>
            </a:extLst>
          </p:cNvPr>
          <p:cNvSpPr/>
          <p:nvPr/>
        </p:nvSpPr>
        <p:spPr>
          <a:xfrm>
            <a:off x="309888" y="6321586"/>
            <a:ext cx="1891889" cy="215444"/>
          </a:xfrm>
          <a:prstGeom prst="rect">
            <a:avLst/>
          </a:prstGeom>
        </p:spPr>
        <p:txBody>
          <a:bodyPr wrap="square">
            <a:spAutoFit/>
          </a:bodyPr>
          <a:lstStyle/>
          <a:p>
            <a:pPr algn="ctr"/>
            <a:endParaRPr lang="en-GB" sz="8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A1A44F36-E9A2-4A7B-9BAC-FB2B47F37BB0}"/>
              </a:ext>
            </a:extLst>
          </p:cNvPr>
          <p:cNvSpPr txBox="1"/>
          <p:nvPr/>
        </p:nvSpPr>
        <p:spPr>
          <a:xfrm>
            <a:off x="102887" y="1206597"/>
            <a:ext cx="2163236" cy="1615827"/>
          </a:xfrm>
          <a:prstGeom prst="rect">
            <a:avLst/>
          </a:prstGeom>
          <a:noFill/>
        </p:spPr>
        <p:txBody>
          <a:bodyPr wrap="square" rtlCol="0">
            <a:spAutoFit/>
          </a:bodyPr>
          <a:lstStyle/>
          <a:p>
            <a:pPr algn="just"/>
            <a:r>
              <a:rPr lang="en-GB" sz="1100" dirty="0">
                <a:latin typeface="Arial" panose="020B0604020202020204" pitchFamily="34" charset="0"/>
                <a:cs typeface="Arial" panose="020B0604020202020204" pitchFamily="34" charset="0"/>
              </a:rPr>
              <a:t>Know the names and properties of 2-D shapes. Identify angles and lines using notation. Know the different types of angles. Angles on a straight-line sum to 180 &amp; angles around a point sum to 360. Angles in a triangle sum to 180. Know angles in a quadrilateral sum to 360. </a:t>
            </a:r>
          </a:p>
        </p:txBody>
      </p:sp>
      <p:sp>
        <p:nvSpPr>
          <p:cNvPr id="7" name="TextBox 6">
            <a:extLst>
              <a:ext uri="{FF2B5EF4-FFF2-40B4-BE49-F238E27FC236}">
                <a16:creationId xmlns:a16="http://schemas.microsoft.com/office/drawing/2014/main" id="{9B646A53-4C5A-48A2-87AB-48F31C6EB9BF}"/>
              </a:ext>
            </a:extLst>
          </p:cNvPr>
          <p:cNvSpPr txBox="1"/>
          <p:nvPr/>
        </p:nvSpPr>
        <p:spPr>
          <a:xfrm>
            <a:off x="2201777" y="1189428"/>
            <a:ext cx="4548273" cy="2164695"/>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Sum: total, add all the interior angles together </a:t>
            </a:r>
          </a:p>
          <a:p>
            <a:r>
              <a:rPr lang="en-GB" sz="1100" dirty="0">
                <a:latin typeface="Arial" panose="020B0604020202020204" pitchFamily="34" charset="0"/>
                <a:cs typeface="Arial" panose="020B0604020202020204" pitchFamily="34" charset="0"/>
              </a:rPr>
              <a:t>Polygon: A 2D shape made with straight lines </a:t>
            </a:r>
          </a:p>
          <a:p>
            <a:r>
              <a:rPr lang="en-GB" sz="1100" dirty="0">
                <a:latin typeface="Arial" panose="020B0604020202020204" pitchFamily="34" charset="0"/>
                <a:cs typeface="Arial" panose="020B0604020202020204" pitchFamily="34" charset="0"/>
              </a:rPr>
              <a:t>Scalene triangle: a triangle with all different sides and angles </a:t>
            </a:r>
          </a:p>
          <a:p>
            <a:r>
              <a:rPr lang="en-GB" sz="1100" dirty="0">
                <a:latin typeface="Arial" panose="020B0604020202020204" pitchFamily="34" charset="0"/>
                <a:cs typeface="Arial" panose="020B0604020202020204" pitchFamily="34" charset="0"/>
              </a:rPr>
              <a:t>Isosceles triangle: a triangle with two angles the same size and two angles the same size </a:t>
            </a:r>
          </a:p>
          <a:p>
            <a:r>
              <a:rPr lang="en-GB" sz="1100" dirty="0">
                <a:latin typeface="Arial" panose="020B0604020202020204" pitchFamily="34" charset="0"/>
                <a:cs typeface="Arial" panose="020B0604020202020204" pitchFamily="34" charset="0"/>
              </a:rPr>
              <a:t>Right-angled triangle: a triangle with a right angle</a:t>
            </a:r>
          </a:p>
          <a:p>
            <a:r>
              <a:rPr lang="en-GB" sz="1100" dirty="0">
                <a:latin typeface="Arial" panose="020B0604020202020204" pitchFamily="34" charset="0"/>
                <a:cs typeface="Arial" panose="020B0604020202020204" pitchFamily="34" charset="0"/>
              </a:rPr>
              <a:t>Acute Angle – An angle less than 90</a:t>
            </a:r>
            <a:r>
              <a:rPr lang="en-GB" sz="1100" baseline="30000" dirty="0">
                <a:latin typeface="Arial" panose="020B0604020202020204" pitchFamily="34" charset="0"/>
                <a:cs typeface="Arial" panose="020B0604020202020204" pitchFamily="34" charset="0"/>
              </a:rPr>
              <a:t>o</a:t>
            </a:r>
          </a:p>
          <a:p>
            <a:r>
              <a:rPr lang="en-GB" sz="1100" dirty="0">
                <a:latin typeface="Arial" panose="020B0604020202020204" pitchFamily="34" charset="0"/>
                <a:cs typeface="Arial" panose="020B0604020202020204" pitchFamily="34" charset="0"/>
              </a:rPr>
              <a:t>Obtuse Angle – An angle greater than 90</a:t>
            </a:r>
            <a:r>
              <a:rPr lang="en-GB" sz="1100" baseline="30000" dirty="0">
                <a:latin typeface="Arial" panose="020B0604020202020204" pitchFamily="34" charset="0"/>
                <a:cs typeface="Arial" panose="020B0604020202020204" pitchFamily="34" charset="0"/>
              </a:rPr>
              <a:t>o</a:t>
            </a:r>
            <a:r>
              <a:rPr lang="en-GB" sz="1100" dirty="0">
                <a:latin typeface="Arial" panose="020B0604020202020204" pitchFamily="34" charset="0"/>
                <a:cs typeface="Arial" panose="020B0604020202020204" pitchFamily="34" charset="0"/>
              </a:rPr>
              <a:t> and less than 180</a:t>
            </a:r>
            <a:r>
              <a:rPr lang="en-GB" sz="1100" baseline="30000" dirty="0">
                <a:latin typeface="Arial" panose="020B0604020202020204" pitchFamily="34" charset="0"/>
                <a:cs typeface="Arial" panose="020B0604020202020204" pitchFamily="34" charset="0"/>
              </a:rPr>
              <a:t>o</a:t>
            </a:r>
          </a:p>
          <a:p>
            <a:r>
              <a:rPr lang="en-GB" sz="1100" dirty="0">
                <a:latin typeface="Arial" panose="020B0604020202020204" pitchFamily="34" charset="0"/>
                <a:cs typeface="Arial" panose="020B0604020202020204" pitchFamily="34" charset="0"/>
              </a:rPr>
              <a:t>Reflex Angle – An angle greater than 180</a:t>
            </a:r>
            <a:r>
              <a:rPr lang="en-GB" sz="1100" baseline="30000" dirty="0">
                <a:latin typeface="Arial" panose="020B0604020202020204" pitchFamily="34" charset="0"/>
                <a:cs typeface="Arial" panose="020B0604020202020204" pitchFamily="34" charset="0"/>
              </a:rPr>
              <a:t>o </a:t>
            </a:r>
            <a:r>
              <a:rPr lang="en-GB" sz="1100" dirty="0">
                <a:latin typeface="Arial" panose="020B0604020202020204" pitchFamily="34" charset="0"/>
                <a:cs typeface="Arial" panose="020B0604020202020204" pitchFamily="34" charset="0"/>
              </a:rPr>
              <a:t>and less than 360</a:t>
            </a:r>
            <a:r>
              <a:rPr lang="en-GB" sz="1100" baseline="30000" dirty="0">
                <a:latin typeface="Arial" panose="020B0604020202020204" pitchFamily="34" charset="0"/>
                <a:cs typeface="Arial" panose="020B0604020202020204" pitchFamily="34" charset="0"/>
              </a:rPr>
              <a:t>o</a:t>
            </a:r>
          </a:p>
          <a:p>
            <a:endParaRPr lang="en-GB" sz="1100" baseline="30000" dirty="0">
              <a:latin typeface="Arial" panose="020B0604020202020204" pitchFamily="34" charset="0"/>
              <a:cs typeface="Arial" panose="020B0604020202020204" pitchFamily="34" charset="0"/>
            </a:endParaRPr>
          </a:p>
          <a:p>
            <a:endParaRPr lang="en-GB" sz="1100" baseline="30000" dirty="0">
              <a:latin typeface="Arial" panose="020B0604020202020204" pitchFamily="34" charset="0"/>
              <a:cs typeface="Arial" panose="020B0604020202020204" pitchFamily="34" charset="0"/>
            </a:endParaRPr>
          </a:p>
          <a:p>
            <a:endParaRPr lang="en-GB" sz="1000" dirty="0"/>
          </a:p>
          <a:p>
            <a:endParaRPr lang="en-GB" sz="1100" dirty="0"/>
          </a:p>
        </p:txBody>
      </p:sp>
      <p:sp>
        <p:nvSpPr>
          <p:cNvPr id="8" name="TextBox 7">
            <a:extLst>
              <a:ext uri="{FF2B5EF4-FFF2-40B4-BE49-F238E27FC236}">
                <a16:creationId xmlns:a16="http://schemas.microsoft.com/office/drawing/2014/main" id="{59B5BBC1-FA5A-45FB-B439-BB6CF858C606}"/>
              </a:ext>
            </a:extLst>
          </p:cNvPr>
          <p:cNvSpPr txBox="1"/>
          <p:nvPr/>
        </p:nvSpPr>
        <p:spPr>
          <a:xfrm>
            <a:off x="175734" y="3082679"/>
            <a:ext cx="2967516" cy="769441"/>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Names and properties of types of triangles and quadrilaterals. Names of polygons. </a:t>
            </a:r>
          </a:p>
          <a:p>
            <a:r>
              <a:rPr lang="en-GB" sz="1100" dirty="0">
                <a:latin typeface="Arial" panose="020B0604020202020204" pitchFamily="34" charset="0"/>
                <a:cs typeface="Arial" panose="020B0604020202020204" pitchFamily="34" charset="0"/>
              </a:rPr>
              <a:t>Angle facts relating to a full turn. Accurately use a protractor.</a:t>
            </a:r>
          </a:p>
        </p:txBody>
      </p:sp>
      <p:sp>
        <p:nvSpPr>
          <p:cNvPr id="40" name="TextBox 39">
            <a:extLst>
              <a:ext uri="{FF2B5EF4-FFF2-40B4-BE49-F238E27FC236}">
                <a16:creationId xmlns:a16="http://schemas.microsoft.com/office/drawing/2014/main" id="{B9C9BC7B-80EB-4F3E-BCDE-BB2983CAECF1}"/>
              </a:ext>
            </a:extLst>
          </p:cNvPr>
          <p:cNvSpPr txBox="1"/>
          <p:nvPr/>
        </p:nvSpPr>
        <p:spPr>
          <a:xfrm>
            <a:off x="196849" y="5740540"/>
            <a:ext cx="2641599"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Angle and line notation</a:t>
            </a:r>
          </a:p>
        </p:txBody>
      </p:sp>
      <p:sp>
        <p:nvSpPr>
          <p:cNvPr id="41" name="TextBox 40">
            <a:extLst>
              <a:ext uri="{FF2B5EF4-FFF2-40B4-BE49-F238E27FC236}">
                <a16:creationId xmlns:a16="http://schemas.microsoft.com/office/drawing/2014/main" id="{9CC08C3C-5C35-4693-A155-9BF6D43EA0B2}"/>
              </a:ext>
            </a:extLst>
          </p:cNvPr>
          <p:cNvSpPr txBox="1"/>
          <p:nvPr/>
        </p:nvSpPr>
        <p:spPr>
          <a:xfrm>
            <a:off x="3285307" y="7104666"/>
            <a:ext cx="2641599"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Angles in a quadrilateral</a:t>
            </a:r>
          </a:p>
        </p:txBody>
      </p:sp>
      <p:sp>
        <p:nvSpPr>
          <p:cNvPr id="43" name="TextBox 42">
            <a:extLst>
              <a:ext uri="{FF2B5EF4-FFF2-40B4-BE49-F238E27FC236}">
                <a16:creationId xmlns:a16="http://schemas.microsoft.com/office/drawing/2014/main" id="{CF09BDBD-5408-406D-8503-F9538084A61B}"/>
              </a:ext>
            </a:extLst>
          </p:cNvPr>
          <p:cNvSpPr txBox="1"/>
          <p:nvPr/>
        </p:nvSpPr>
        <p:spPr>
          <a:xfrm>
            <a:off x="3251708" y="4620546"/>
            <a:ext cx="351790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Angles in a triangle</a:t>
            </a:r>
          </a:p>
        </p:txBody>
      </p:sp>
      <p:sp>
        <p:nvSpPr>
          <p:cNvPr id="44" name="TextBox 43">
            <a:extLst>
              <a:ext uri="{FF2B5EF4-FFF2-40B4-BE49-F238E27FC236}">
                <a16:creationId xmlns:a16="http://schemas.microsoft.com/office/drawing/2014/main" id="{57E502D1-3767-46A1-B32B-2A1D84C9F4EB}"/>
              </a:ext>
            </a:extLst>
          </p:cNvPr>
          <p:cNvSpPr txBox="1"/>
          <p:nvPr/>
        </p:nvSpPr>
        <p:spPr>
          <a:xfrm>
            <a:off x="3239922" y="2892425"/>
            <a:ext cx="2641599"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Types of angles</a:t>
            </a:r>
          </a:p>
        </p:txBody>
      </p:sp>
      <p:sp>
        <p:nvSpPr>
          <p:cNvPr id="45" name="TextBox 44">
            <a:extLst>
              <a:ext uri="{FF2B5EF4-FFF2-40B4-BE49-F238E27FC236}">
                <a16:creationId xmlns:a16="http://schemas.microsoft.com/office/drawing/2014/main" id="{8C2F9335-CEC8-4C1A-A85D-CA32815C5CDC}"/>
              </a:ext>
            </a:extLst>
          </p:cNvPr>
          <p:cNvSpPr txBox="1"/>
          <p:nvPr/>
        </p:nvSpPr>
        <p:spPr>
          <a:xfrm>
            <a:off x="102885" y="3978590"/>
            <a:ext cx="3182421" cy="523220"/>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Angles on a straight line and round a point</a:t>
            </a:r>
          </a:p>
        </p:txBody>
      </p:sp>
      <p:pic>
        <p:nvPicPr>
          <p:cNvPr id="13" name="Picture 12">
            <a:extLst>
              <a:ext uri="{FF2B5EF4-FFF2-40B4-BE49-F238E27FC236}">
                <a16:creationId xmlns:a16="http://schemas.microsoft.com/office/drawing/2014/main" id="{6B60A3C5-8253-4F84-90C4-F70498B1A7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872" y="4825324"/>
            <a:ext cx="1286054" cy="714475"/>
          </a:xfrm>
          <a:prstGeom prst="rect">
            <a:avLst/>
          </a:prstGeom>
        </p:spPr>
      </p:pic>
      <p:sp>
        <p:nvSpPr>
          <p:cNvPr id="9" name="TextBox 8">
            <a:extLst>
              <a:ext uri="{FF2B5EF4-FFF2-40B4-BE49-F238E27FC236}">
                <a16:creationId xmlns:a16="http://schemas.microsoft.com/office/drawing/2014/main" id="{24F21640-B482-4352-8EB3-A920D378E45B}"/>
              </a:ext>
            </a:extLst>
          </p:cNvPr>
          <p:cNvSpPr txBox="1"/>
          <p:nvPr/>
        </p:nvSpPr>
        <p:spPr>
          <a:xfrm>
            <a:off x="119117" y="4414500"/>
            <a:ext cx="1375728" cy="600164"/>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The sum of angles around a point is 360° </a:t>
            </a:r>
          </a:p>
        </p:txBody>
      </p:sp>
      <p:sp>
        <p:nvSpPr>
          <p:cNvPr id="16" name="TextBox 15">
            <a:extLst>
              <a:ext uri="{FF2B5EF4-FFF2-40B4-BE49-F238E27FC236}">
                <a16:creationId xmlns:a16="http://schemas.microsoft.com/office/drawing/2014/main" id="{1BAAAD1E-FBC5-44A7-B88F-EDE09C115235}"/>
              </a:ext>
            </a:extLst>
          </p:cNvPr>
          <p:cNvSpPr txBox="1"/>
          <p:nvPr/>
        </p:nvSpPr>
        <p:spPr>
          <a:xfrm>
            <a:off x="1399054" y="4201728"/>
            <a:ext cx="1852654" cy="600164"/>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Adjacent angles that share a common point on a line add up to 180°</a:t>
            </a:r>
          </a:p>
        </p:txBody>
      </p:sp>
      <p:pic>
        <p:nvPicPr>
          <p:cNvPr id="23" name="Picture 22">
            <a:extLst>
              <a:ext uri="{FF2B5EF4-FFF2-40B4-BE49-F238E27FC236}">
                <a16:creationId xmlns:a16="http://schemas.microsoft.com/office/drawing/2014/main" id="{36496154-EA51-4C1D-B841-2A202B4124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7696" y="4753914"/>
            <a:ext cx="1048162" cy="521499"/>
          </a:xfrm>
          <a:prstGeom prst="rect">
            <a:avLst/>
          </a:prstGeom>
        </p:spPr>
      </p:pic>
      <p:sp>
        <p:nvSpPr>
          <p:cNvPr id="49" name="TextBox 48">
            <a:extLst>
              <a:ext uri="{FF2B5EF4-FFF2-40B4-BE49-F238E27FC236}">
                <a16:creationId xmlns:a16="http://schemas.microsoft.com/office/drawing/2014/main" id="{D6FF3E3E-33AE-4F96-BFA8-F879DF22F691}"/>
              </a:ext>
            </a:extLst>
          </p:cNvPr>
          <p:cNvSpPr txBox="1"/>
          <p:nvPr/>
        </p:nvSpPr>
        <p:spPr>
          <a:xfrm>
            <a:off x="1346600" y="5237802"/>
            <a:ext cx="1852654" cy="430887"/>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WXY = 180-72-42 = 66</a:t>
            </a:r>
            <a:r>
              <a:rPr lang="en-GB" sz="1100" baseline="30000" dirty="0">
                <a:latin typeface="Arial" panose="020B0604020202020204" pitchFamily="34" charset="0"/>
                <a:cs typeface="Arial" panose="020B0604020202020204" pitchFamily="34" charset="0"/>
              </a:rPr>
              <a:t>o</a:t>
            </a:r>
          </a:p>
          <a:p>
            <a:endParaRPr lang="en-GB" sz="1100" dirty="0">
              <a:latin typeface="Arial" panose="020B0604020202020204" pitchFamily="34" charset="0"/>
              <a:cs typeface="Arial" panose="020B0604020202020204" pitchFamily="34" charset="0"/>
            </a:endParaRPr>
          </a:p>
        </p:txBody>
      </p:sp>
      <p:pic>
        <p:nvPicPr>
          <p:cNvPr id="29" name="Picture 28">
            <a:extLst>
              <a:ext uri="{FF2B5EF4-FFF2-40B4-BE49-F238E27FC236}">
                <a16:creationId xmlns:a16="http://schemas.microsoft.com/office/drawing/2014/main" id="{1CA39804-2804-4B23-96E3-4D04D1B804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07017" y="3233816"/>
            <a:ext cx="737791" cy="523221"/>
          </a:xfrm>
          <a:prstGeom prst="rect">
            <a:avLst/>
          </a:prstGeom>
        </p:spPr>
      </p:pic>
      <p:pic>
        <p:nvPicPr>
          <p:cNvPr id="32" name="Picture 31">
            <a:extLst>
              <a:ext uri="{FF2B5EF4-FFF2-40B4-BE49-F238E27FC236}">
                <a16:creationId xmlns:a16="http://schemas.microsoft.com/office/drawing/2014/main" id="{B464454F-48B5-4C0F-BB99-19787478C2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71888" y="3233431"/>
            <a:ext cx="585905" cy="624965"/>
          </a:xfrm>
          <a:prstGeom prst="rect">
            <a:avLst/>
          </a:prstGeom>
        </p:spPr>
      </p:pic>
      <p:pic>
        <p:nvPicPr>
          <p:cNvPr id="46" name="Picture 45">
            <a:extLst>
              <a:ext uri="{FF2B5EF4-FFF2-40B4-BE49-F238E27FC236}">
                <a16:creationId xmlns:a16="http://schemas.microsoft.com/office/drawing/2014/main" id="{20FFC0EC-1FD3-4133-8719-EC0A66D6B8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65781" y="2922550"/>
            <a:ext cx="944421" cy="508534"/>
          </a:xfrm>
          <a:prstGeom prst="rect">
            <a:avLst/>
          </a:prstGeom>
        </p:spPr>
      </p:pic>
      <p:pic>
        <p:nvPicPr>
          <p:cNvPr id="48" name="Picture 47">
            <a:extLst>
              <a:ext uri="{FF2B5EF4-FFF2-40B4-BE49-F238E27FC236}">
                <a16:creationId xmlns:a16="http://schemas.microsoft.com/office/drawing/2014/main" id="{4B910845-A5FD-464D-A2A4-3E30D7CE9F9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63563" y="3636425"/>
            <a:ext cx="944421" cy="646183"/>
          </a:xfrm>
          <a:prstGeom prst="rect">
            <a:avLst/>
          </a:prstGeom>
        </p:spPr>
      </p:pic>
      <p:sp>
        <p:nvSpPr>
          <p:cNvPr id="58" name="TextBox 57">
            <a:extLst>
              <a:ext uri="{FF2B5EF4-FFF2-40B4-BE49-F238E27FC236}">
                <a16:creationId xmlns:a16="http://schemas.microsoft.com/office/drawing/2014/main" id="{1ECCBD6F-3444-40C4-82BA-444206B0FD11}"/>
              </a:ext>
            </a:extLst>
          </p:cNvPr>
          <p:cNvSpPr txBox="1"/>
          <p:nvPr/>
        </p:nvSpPr>
        <p:spPr>
          <a:xfrm>
            <a:off x="3144451" y="3808785"/>
            <a:ext cx="1126464" cy="769441"/>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Right angle is 90</a:t>
            </a:r>
            <a:r>
              <a:rPr lang="en-GB" sz="1100" baseline="30000" dirty="0">
                <a:latin typeface="Arial" panose="020B0604020202020204" pitchFamily="34" charset="0"/>
                <a:cs typeface="Arial" panose="020B0604020202020204" pitchFamily="34" charset="0"/>
              </a:rPr>
              <a:t>o </a:t>
            </a:r>
            <a:r>
              <a:rPr lang="en-GB" sz="1100" dirty="0">
                <a:latin typeface="Arial" panose="020B0604020202020204" pitchFamily="34" charset="0"/>
                <a:cs typeface="Arial" panose="020B0604020202020204" pitchFamily="34" charset="0"/>
              </a:rPr>
              <a:t>.Usually marked as a square</a:t>
            </a:r>
          </a:p>
        </p:txBody>
      </p:sp>
      <p:sp>
        <p:nvSpPr>
          <p:cNvPr id="59" name="TextBox 58">
            <a:extLst>
              <a:ext uri="{FF2B5EF4-FFF2-40B4-BE49-F238E27FC236}">
                <a16:creationId xmlns:a16="http://schemas.microsoft.com/office/drawing/2014/main" id="{65CFDBA4-A5F0-45D3-8E99-490F54BDFBBB}"/>
              </a:ext>
            </a:extLst>
          </p:cNvPr>
          <p:cNvSpPr txBox="1"/>
          <p:nvPr/>
        </p:nvSpPr>
        <p:spPr>
          <a:xfrm>
            <a:off x="4054142" y="3812752"/>
            <a:ext cx="1126464" cy="430887"/>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Acute angle</a:t>
            </a:r>
          </a:p>
          <a:p>
            <a:r>
              <a:rPr lang="en-GB" sz="1100" dirty="0">
                <a:latin typeface="Arial" panose="020B0604020202020204" pitchFamily="34" charset="0"/>
                <a:cs typeface="Arial" panose="020B0604020202020204" pitchFamily="34" charset="0"/>
              </a:rPr>
              <a:t>Less than 90</a:t>
            </a:r>
            <a:r>
              <a:rPr lang="en-GB" sz="1100" baseline="30000" dirty="0">
                <a:latin typeface="Arial" panose="020B0604020202020204" pitchFamily="34" charset="0"/>
                <a:cs typeface="Arial" panose="020B0604020202020204" pitchFamily="34" charset="0"/>
              </a:rPr>
              <a:t>o</a:t>
            </a:r>
            <a:endParaRPr lang="en-GB" sz="1100" dirty="0">
              <a:latin typeface="Arial" panose="020B0604020202020204" pitchFamily="34" charset="0"/>
              <a:cs typeface="Arial" panose="020B0604020202020204" pitchFamily="34" charset="0"/>
            </a:endParaRPr>
          </a:p>
        </p:txBody>
      </p:sp>
      <p:sp>
        <p:nvSpPr>
          <p:cNvPr id="60" name="TextBox 59">
            <a:extLst>
              <a:ext uri="{FF2B5EF4-FFF2-40B4-BE49-F238E27FC236}">
                <a16:creationId xmlns:a16="http://schemas.microsoft.com/office/drawing/2014/main" id="{35DCBE38-F578-48AA-B823-4D6079F7B8C4}"/>
              </a:ext>
            </a:extLst>
          </p:cNvPr>
          <p:cNvSpPr txBox="1"/>
          <p:nvPr/>
        </p:nvSpPr>
        <p:spPr>
          <a:xfrm>
            <a:off x="4719901" y="3332402"/>
            <a:ext cx="2250441" cy="600164"/>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Obtuse angle-An angle greater than 90</a:t>
            </a:r>
            <a:r>
              <a:rPr lang="en-GB" sz="1100" baseline="30000" dirty="0">
                <a:latin typeface="Arial" panose="020B0604020202020204" pitchFamily="34" charset="0"/>
                <a:cs typeface="Arial" panose="020B0604020202020204" pitchFamily="34" charset="0"/>
              </a:rPr>
              <a:t>o</a:t>
            </a:r>
            <a:r>
              <a:rPr lang="en-GB" sz="1100" dirty="0">
                <a:latin typeface="Arial" panose="020B0604020202020204" pitchFamily="34" charset="0"/>
                <a:cs typeface="Arial" panose="020B0604020202020204" pitchFamily="34" charset="0"/>
              </a:rPr>
              <a:t> and less than 180</a:t>
            </a:r>
            <a:r>
              <a:rPr lang="en-GB" sz="1100" baseline="30000" dirty="0">
                <a:latin typeface="Arial" panose="020B0604020202020204" pitchFamily="34" charset="0"/>
                <a:cs typeface="Arial" panose="020B0604020202020204" pitchFamily="34" charset="0"/>
              </a:rPr>
              <a:t>o</a:t>
            </a:r>
          </a:p>
          <a:p>
            <a:endParaRPr lang="en-GB" sz="1100" dirty="0">
              <a:latin typeface="Arial" panose="020B0604020202020204" pitchFamily="34" charset="0"/>
              <a:cs typeface="Arial" panose="020B0604020202020204" pitchFamily="34" charset="0"/>
            </a:endParaRPr>
          </a:p>
        </p:txBody>
      </p:sp>
      <p:sp>
        <p:nvSpPr>
          <p:cNvPr id="61" name="TextBox 60">
            <a:extLst>
              <a:ext uri="{FF2B5EF4-FFF2-40B4-BE49-F238E27FC236}">
                <a16:creationId xmlns:a16="http://schemas.microsoft.com/office/drawing/2014/main" id="{3F0010F6-F79B-49DF-BF35-732EF348FF52}"/>
              </a:ext>
            </a:extLst>
          </p:cNvPr>
          <p:cNvSpPr txBox="1"/>
          <p:nvPr/>
        </p:nvSpPr>
        <p:spPr>
          <a:xfrm>
            <a:off x="4622284" y="4137907"/>
            <a:ext cx="2250441" cy="600164"/>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Reflex Angle – An angle greater than 180</a:t>
            </a:r>
            <a:r>
              <a:rPr lang="en-GB" sz="1100" baseline="30000" dirty="0">
                <a:latin typeface="Arial" panose="020B0604020202020204" pitchFamily="34" charset="0"/>
                <a:cs typeface="Arial" panose="020B0604020202020204" pitchFamily="34" charset="0"/>
              </a:rPr>
              <a:t>o </a:t>
            </a:r>
            <a:r>
              <a:rPr lang="en-GB" sz="1100" dirty="0">
                <a:latin typeface="Arial" panose="020B0604020202020204" pitchFamily="34" charset="0"/>
                <a:cs typeface="Arial" panose="020B0604020202020204" pitchFamily="34" charset="0"/>
              </a:rPr>
              <a:t>and less than 360</a:t>
            </a:r>
            <a:r>
              <a:rPr lang="en-GB" sz="1100" baseline="30000" dirty="0">
                <a:latin typeface="Arial" panose="020B0604020202020204" pitchFamily="34" charset="0"/>
                <a:cs typeface="Arial" panose="020B0604020202020204" pitchFamily="34" charset="0"/>
              </a:rPr>
              <a:t>o</a:t>
            </a:r>
          </a:p>
          <a:p>
            <a:endParaRPr lang="en-GB" sz="1100" dirty="0">
              <a:latin typeface="Arial" panose="020B0604020202020204" pitchFamily="34" charset="0"/>
              <a:cs typeface="Arial" panose="020B0604020202020204" pitchFamily="34" charset="0"/>
            </a:endParaRPr>
          </a:p>
        </p:txBody>
      </p:sp>
      <p:sp>
        <p:nvSpPr>
          <p:cNvPr id="50" name="TextBox 49">
            <a:extLst>
              <a:ext uri="{FF2B5EF4-FFF2-40B4-BE49-F238E27FC236}">
                <a16:creationId xmlns:a16="http://schemas.microsoft.com/office/drawing/2014/main" id="{9076CE42-ED54-4FDF-85E1-CE18200A6649}"/>
              </a:ext>
            </a:extLst>
          </p:cNvPr>
          <p:cNvSpPr txBox="1"/>
          <p:nvPr/>
        </p:nvSpPr>
        <p:spPr>
          <a:xfrm>
            <a:off x="3199254" y="5097592"/>
            <a:ext cx="2773516" cy="261610"/>
          </a:xfrm>
          <a:prstGeom prst="rect">
            <a:avLst/>
          </a:prstGeom>
          <a:noFill/>
        </p:spPr>
        <p:txBody>
          <a:bodyPr wrap="none" rtlCol="0">
            <a:spAutoFit/>
          </a:bodyPr>
          <a:lstStyle/>
          <a:p>
            <a:r>
              <a:rPr lang="en-GB" sz="1100" dirty="0">
                <a:latin typeface="Arial" panose="020B0604020202020204" pitchFamily="34" charset="0"/>
                <a:cs typeface="Arial" panose="020B0604020202020204" pitchFamily="34" charset="0"/>
              </a:rPr>
              <a:t>Sum of interior angles in a triangle = 180°</a:t>
            </a:r>
          </a:p>
        </p:txBody>
      </p:sp>
      <p:pic>
        <p:nvPicPr>
          <p:cNvPr id="52" name="Picture 51">
            <a:extLst>
              <a:ext uri="{FF2B5EF4-FFF2-40B4-BE49-F238E27FC236}">
                <a16:creationId xmlns:a16="http://schemas.microsoft.com/office/drawing/2014/main" id="{5B1B9E05-84E2-4666-A4BD-66215F16418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180305" y="4599665"/>
            <a:ext cx="1127680" cy="572132"/>
          </a:xfrm>
          <a:prstGeom prst="rect">
            <a:avLst/>
          </a:prstGeom>
        </p:spPr>
      </p:pic>
      <p:pic>
        <p:nvPicPr>
          <p:cNvPr id="54" name="Picture 53">
            <a:extLst>
              <a:ext uri="{FF2B5EF4-FFF2-40B4-BE49-F238E27FC236}">
                <a16:creationId xmlns:a16="http://schemas.microsoft.com/office/drawing/2014/main" id="{3B6142F1-C4FE-423C-96EF-61644613F6C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180305" y="5376626"/>
            <a:ext cx="971686" cy="695422"/>
          </a:xfrm>
          <a:prstGeom prst="rect">
            <a:avLst/>
          </a:prstGeom>
        </p:spPr>
      </p:pic>
      <p:sp>
        <p:nvSpPr>
          <p:cNvPr id="67" name="TextBox 66">
            <a:extLst>
              <a:ext uri="{FF2B5EF4-FFF2-40B4-BE49-F238E27FC236}">
                <a16:creationId xmlns:a16="http://schemas.microsoft.com/office/drawing/2014/main" id="{A1526528-25B2-44E5-B4B8-34965AB716CB}"/>
              </a:ext>
            </a:extLst>
          </p:cNvPr>
          <p:cNvSpPr txBox="1"/>
          <p:nvPr/>
        </p:nvSpPr>
        <p:spPr>
          <a:xfrm>
            <a:off x="4807283" y="6002444"/>
            <a:ext cx="983074" cy="769441"/>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Hatch marks show sides are same length</a:t>
            </a:r>
          </a:p>
        </p:txBody>
      </p:sp>
      <p:sp>
        <p:nvSpPr>
          <p:cNvPr id="68" name="TextBox 67">
            <a:extLst>
              <a:ext uri="{FF2B5EF4-FFF2-40B4-BE49-F238E27FC236}">
                <a16:creationId xmlns:a16="http://schemas.microsoft.com/office/drawing/2014/main" id="{7844B95C-5EDA-400A-87DB-08EF90266E16}"/>
              </a:ext>
            </a:extLst>
          </p:cNvPr>
          <p:cNvSpPr txBox="1"/>
          <p:nvPr/>
        </p:nvSpPr>
        <p:spPr>
          <a:xfrm>
            <a:off x="5836621" y="5860499"/>
            <a:ext cx="983074" cy="430887"/>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Base angles </a:t>
            </a: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are equal</a:t>
            </a:r>
          </a:p>
        </p:txBody>
      </p:sp>
      <p:sp>
        <p:nvSpPr>
          <p:cNvPr id="69" name="TextBox 68">
            <a:extLst>
              <a:ext uri="{FF2B5EF4-FFF2-40B4-BE49-F238E27FC236}">
                <a16:creationId xmlns:a16="http://schemas.microsoft.com/office/drawing/2014/main" id="{BE38EFB4-7064-4207-970B-101FA360B205}"/>
              </a:ext>
            </a:extLst>
          </p:cNvPr>
          <p:cNvSpPr txBox="1"/>
          <p:nvPr/>
        </p:nvSpPr>
        <p:spPr>
          <a:xfrm>
            <a:off x="5565038" y="6347986"/>
            <a:ext cx="1204570" cy="430887"/>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180- 43 = 137</a:t>
            </a:r>
          </a:p>
          <a:p>
            <a:r>
              <a:rPr lang="en-GB" sz="1100" dirty="0">
                <a:latin typeface="Arial" panose="020B0604020202020204" pitchFamily="34" charset="0"/>
                <a:cs typeface="Arial" panose="020B0604020202020204" pitchFamily="34" charset="0"/>
              </a:rPr>
              <a:t>137 ÷ 2 = 68.5</a:t>
            </a:r>
            <a:r>
              <a:rPr lang="en-GB" sz="1100" baseline="30000" dirty="0">
                <a:latin typeface="Arial" panose="020B0604020202020204" pitchFamily="34" charset="0"/>
                <a:cs typeface="Arial" panose="020B0604020202020204" pitchFamily="34" charset="0"/>
              </a:rPr>
              <a:t>o</a:t>
            </a:r>
            <a:endParaRPr lang="en-GB" sz="1100" dirty="0">
              <a:latin typeface="Arial" panose="020B0604020202020204" pitchFamily="34" charset="0"/>
              <a:cs typeface="Arial" panose="020B0604020202020204" pitchFamily="34" charset="0"/>
            </a:endParaRPr>
          </a:p>
        </p:txBody>
      </p:sp>
      <p:pic>
        <p:nvPicPr>
          <p:cNvPr id="63" name="Picture 62">
            <a:extLst>
              <a:ext uri="{FF2B5EF4-FFF2-40B4-BE49-F238E27FC236}">
                <a16:creationId xmlns:a16="http://schemas.microsoft.com/office/drawing/2014/main" id="{B129637C-87CF-4C11-A80B-60E618DD423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502078" y="5410962"/>
            <a:ext cx="864670" cy="750468"/>
          </a:xfrm>
          <a:prstGeom prst="rect">
            <a:avLst/>
          </a:prstGeom>
        </p:spPr>
      </p:pic>
      <p:sp>
        <p:nvSpPr>
          <p:cNvPr id="72" name="TextBox 71">
            <a:extLst>
              <a:ext uri="{FF2B5EF4-FFF2-40B4-BE49-F238E27FC236}">
                <a16:creationId xmlns:a16="http://schemas.microsoft.com/office/drawing/2014/main" id="{2C1A93D9-91DE-4556-A1DA-BE0AB6AD67EA}"/>
              </a:ext>
            </a:extLst>
          </p:cNvPr>
          <p:cNvSpPr txBox="1"/>
          <p:nvPr/>
        </p:nvSpPr>
        <p:spPr>
          <a:xfrm>
            <a:off x="3189514" y="6247490"/>
            <a:ext cx="1495094" cy="261610"/>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180- 70-50  = 60</a:t>
            </a:r>
            <a:r>
              <a:rPr lang="en-GB" sz="1100" baseline="30000" dirty="0">
                <a:latin typeface="Arial" panose="020B0604020202020204" pitchFamily="34" charset="0"/>
                <a:cs typeface="Arial" panose="020B0604020202020204" pitchFamily="34" charset="0"/>
              </a:rPr>
              <a:t>o</a:t>
            </a:r>
            <a:endParaRPr lang="en-GB" sz="1100" dirty="0">
              <a:latin typeface="Arial" panose="020B0604020202020204" pitchFamily="34" charset="0"/>
              <a:cs typeface="Arial" panose="020B0604020202020204" pitchFamily="34" charset="0"/>
            </a:endParaRPr>
          </a:p>
        </p:txBody>
      </p:sp>
      <p:pic>
        <p:nvPicPr>
          <p:cNvPr id="65" name="Picture 64">
            <a:extLst>
              <a:ext uri="{FF2B5EF4-FFF2-40B4-BE49-F238E27FC236}">
                <a16:creationId xmlns:a16="http://schemas.microsoft.com/office/drawing/2014/main" id="{BD289D23-FAA7-4302-B3FB-C6208B60402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80888" y="6020399"/>
            <a:ext cx="1406240" cy="1291444"/>
          </a:xfrm>
          <a:prstGeom prst="rect">
            <a:avLst/>
          </a:prstGeom>
        </p:spPr>
      </p:pic>
      <p:sp>
        <p:nvSpPr>
          <p:cNvPr id="75" name="TextBox 74">
            <a:extLst>
              <a:ext uri="{FF2B5EF4-FFF2-40B4-BE49-F238E27FC236}">
                <a16:creationId xmlns:a16="http://schemas.microsoft.com/office/drawing/2014/main" id="{93B5F18A-B9FD-4394-95E8-914238A03C7C}"/>
              </a:ext>
            </a:extLst>
          </p:cNvPr>
          <p:cNvSpPr txBox="1"/>
          <p:nvPr/>
        </p:nvSpPr>
        <p:spPr>
          <a:xfrm>
            <a:off x="189792" y="7591702"/>
            <a:ext cx="1327856" cy="1446550"/>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Line segments are usually labelled as two letters at either end. So in the pentagon above line CD is equal to 5.5cm</a:t>
            </a:r>
          </a:p>
        </p:txBody>
      </p:sp>
      <p:sp>
        <p:nvSpPr>
          <p:cNvPr id="66" name="TextBox 65">
            <a:extLst>
              <a:ext uri="{FF2B5EF4-FFF2-40B4-BE49-F238E27FC236}">
                <a16:creationId xmlns:a16="http://schemas.microsoft.com/office/drawing/2014/main" id="{A31E76F9-A19F-49EB-BDEA-B5A2F660920A}"/>
              </a:ext>
            </a:extLst>
          </p:cNvPr>
          <p:cNvSpPr txBox="1"/>
          <p:nvPr/>
        </p:nvSpPr>
        <p:spPr>
          <a:xfrm>
            <a:off x="1563506" y="7572991"/>
            <a:ext cx="1688202" cy="1615827"/>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We label angles as three letters which come from the line segments that form the angle. The angle marked above is angle AED as it is the angle between line segments AE and DE at E</a:t>
            </a:r>
          </a:p>
        </p:txBody>
      </p:sp>
      <p:sp>
        <p:nvSpPr>
          <p:cNvPr id="70" name="TextBox 69">
            <a:extLst>
              <a:ext uri="{FF2B5EF4-FFF2-40B4-BE49-F238E27FC236}">
                <a16:creationId xmlns:a16="http://schemas.microsoft.com/office/drawing/2014/main" id="{35E3A63D-24AB-43E8-9FD2-8F7A5A3CBE6F}"/>
              </a:ext>
            </a:extLst>
          </p:cNvPr>
          <p:cNvSpPr txBox="1"/>
          <p:nvPr/>
        </p:nvSpPr>
        <p:spPr>
          <a:xfrm>
            <a:off x="3192156" y="7353932"/>
            <a:ext cx="3084499" cy="261610"/>
          </a:xfrm>
          <a:prstGeom prst="rect">
            <a:avLst/>
          </a:prstGeom>
          <a:noFill/>
        </p:spPr>
        <p:txBody>
          <a:bodyPr wrap="none" rtlCol="0">
            <a:spAutoFit/>
          </a:bodyPr>
          <a:lstStyle/>
          <a:p>
            <a:r>
              <a:rPr lang="en-GB" sz="1100" dirty="0">
                <a:latin typeface="Arial" panose="020B0604020202020204" pitchFamily="34" charset="0"/>
                <a:cs typeface="Arial" panose="020B0604020202020204" pitchFamily="34" charset="0"/>
              </a:rPr>
              <a:t>Sum of interior angles in a quadrilateral = 360</a:t>
            </a:r>
            <a:r>
              <a:rPr lang="en-GB" sz="1100" baseline="30000" dirty="0">
                <a:latin typeface="Arial" panose="020B0604020202020204" pitchFamily="34" charset="0"/>
                <a:cs typeface="Arial" panose="020B0604020202020204" pitchFamily="34" charset="0"/>
              </a:rPr>
              <a:t>o</a:t>
            </a:r>
            <a:endParaRPr lang="en-GB" sz="1100" dirty="0">
              <a:latin typeface="Arial" panose="020B0604020202020204" pitchFamily="34" charset="0"/>
              <a:cs typeface="Arial" panose="020B0604020202020204" pitchFamily="34" charset="0"/>
            </a:endParaRPr>
          </a:p>
        </p:txBody>
      </p:sp>
      <p:pic>
        <p:nvPicPr>
          <p:cNvPr id="73" name="Picture 72">
            <a:extLst>
              <a:ext uri="{FF2B5EF4-FFF2-40B4-BE49-F238E27FC236}">
                <a16:creationId xmlns:a16="http://schemas.microsoft.com/office/drawing/2014/main" id="{51CEAB8D-DB0D-44C8-8ACC-70557D264E79}"/>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390458" y="7615542"/>
            <a:ext cx="1007828" cy="876868"/>
          </a:xfrm>
          <a:prstGeom prst="rect">
            <a:avLst/>
          </a:prstGeom>
        </p:spPr>
      </p:pic>
      <p:pic>
        <p:nvPicPr>
          <p:cNvPr id="76" name="Picture 75">
            <a:extLst>
              <a:ext uri="{FF2B5EF4-FFF2-40B4-BE49-F238E27FC236}">
                <a16:creationId xmlns:a16="http://schemas.microsoft.com/office/drawing/2014/main" id="{67DD7FFC-393F-4E90-832B-E3A77EB23B4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312870" y="7767942"/>
            <a:ext cx="1092648" cy="679213"/>
          </a:xfrm>
          <a:prstGeom prst="rect">
            <a:avLst/>
          </a:prstGeom>
        </p:spPr>
      </p:pic>
      <p:sp>
        <p:nvSpPr>
          <p:cNvPr id="82" name="TextBox 81">
            <a:extLst>
              <a:ext uri="{FF2B5EF4-FFF2-40B4-BE49-F238E27FC236}">
                <a16:creationId xmlns:a16="http://schemas.microsoft.com/office/drawing/2014/main" id="{9041C659-1811-4CA7-928D-116632C26AB4}"/>
              </a:ext>
            </a:extLst>
          </p:cNvPr>
          <p:cNvSpPr txBox="1"/>
          <p:nvPr/>
        </p:nvSpPr>
        <p:spPr>
          <a:xfrm>
            <a:off x="5351683" y="8599555"/>
            <a:ext cx="1015021" cy="261610"/>
          </a:xfrm>
          <a:prstGeom prst="rect">
            <a:avLst/>
          </a:prstGeom>
          <a:noFill/>
        </p:spPr>
        <p:txBody>
          <a:bodyPr wrap="none" rtlCol="0">
            <a:spAutoFit/>
          </a:bodyPr>
          <a:lstStyle/>
          <a:p>
            <a:r>
              <a:rPr lang="en-GB" sz="1100" dirty="0">
                <a:latin typeface="Arial" panose="020B0604020202020204" pitchFamily="34" charset="0"/>
                <a:cs typeface="Arial" panose="020B0604020202020204" pitchFamily="34" charset="0"/>
              </a:rPr>
              <a:t>90 x 4 = 360</a:t>
            </a:r>
            <a:r>
              <a:rPr lang="en-GB" sz="1100" baseline="30000" dirty="0">
                <a:latin typeface="Arial" panose="020B0604020202020204" pitchFamily="34" charset="0"/>
                <a:cs typeface="Arial" panose="020B0604020202020204" pitchFamily="34" charset="0"/>
              </a:rPr>
              <a:t>o</a:t>
            </a:r>
            <a:endParaRPr lang="en-GB" sz="1100" dirty="0">
              <a:latin typeface="Arial" panose="020B0604020202020204" pitchFamily="34" charset="0"/>
              <a:cs typeface="Arial" panose="020B0604020202020204" pitchFamily="34" charset="0"/>
            </a:endParaRPr>
          </a:p>
        </p:txBody>
      </p:sp>
      <p:sp>
        <p:nvSpPr>
          <p:cNvPr id="83" name="TextBox 82">
            <a:extLst>
              <a:ext uri="{FF2B5EF4-FFF2-40B4-BE49-F238E27FC236}">
                <a16:creationId xmlns:a16="http://schemas.microsoft.com/office/drawing/2014/main" id="{57543572-D7E8-4057-B462-3603101BCE1C}"/>
              </a:ext>
            </a:extLst>
          </p:cNvPr>
          <p:cNvSpPr txBox="1"/>
          <p:nvPr/>
        </p:nvSpPr>
        <p:spPr>
          <a:xfrm>
            <a:off x="3281195" y="8708197"/>
            <a:ext cx="1883849" cy="261610"/>
          </a:xfrm>
          <a:prstGeom prst="rect">
            <a:avLst/>
          </a:prstGeom>
          <a:noFill/>
        </p:spPr>
        <p:txBody>
          <a:bodyPr wrap="none" rtlCol="0">
            <a:spAutoFit/>
          </a:bodyPr>
          <a:lstStyle/>
          <a:p>
            <a:r>
              <a:rPr lang="en-GB" sz="1100" dirty="0">
                <a:latin typeface="Arial" panose="020B0604020202020204" pitchFamily="34" charset="0"/>
                <a:cs typeface="Arial" panose="020B0604020202020204" pitchFamily="34" charset="0"/>
              </a:rPr>
              <a:t>360 – 100 – 60 – 95 = 105</a:t>
            </a:r>
            <a:r>
              <a:rPr lang="en-GB" sz="1100" baseline="30000" dirty="0">
                <a:latin typeface="Arial" panose="020B0604020202020204" pitchFamily="34" charset="0"/>
                <a:cs typeface="Arial" panose="020B0604020202020204" pitchFamily="34" charset="0"/>
              </a:rPr>
              <a:t>o</a:t>
            </a:r>
            <a:endParaRPr lang="en-GB" sz="1100" dirty="0">
              <a:latin typeface="Arial" panose="020B0604020202020204" pitchFamily="34" charset="0"/>
              <a:cs typeface="Arial" panose="020B0604020202020204" pitchFamily="34" charset="0"/>
            </a:endParaRPr>
          </a:p>
        </p:txBody>
      </p:sp>
      <p:pic>
        <p:nvPicPr>
          <p:cNvPr id="47" name="Picture 46">
            <a:extLst>
              <a:ext uri="{FF2B5EF4-FFF2-40B4-BE49-F238E27FC236}">
                <a16:creationId xmlns:a16="http://schemas.microsoft.com/office/drawing/2014/main" id="{BE86F646-6C00-47B0-966A-D379999A4467}"/>
              </a:ext>
            </a:extLst>
          </p:cNvPr>
          <p:cNvPicPr>
            <a:picLocks noChangeAspect="1"/>
          </p:cNvPicPr>
          <p:nvPr/>
        </p:nvPicPr>
        <p:blipFill>
          <a:blip r:embed="rId14"/>
          <a:stretch>
            <a:fillRect/>
          </a:stretch>
        </p:blipFill>
        <p:spPr>
          <a:xfrm>
            <a:off x="62807" y="86132"/>
            <a:ext cx="2266786" cy="860216"/>
          </a:xfrm>
          <a:prstGeom prst="rect">
            <a:avLst/>
          </a:prstGeom>
        </p:spPr>
      </p:pic>
    </p:spTree>
    <p:extLst>
      <p:ext uri="{BB962C8B-B14F-4D97-AF65-F5344CB8AC3E}">
        <p14:creationId xmlns:p14="http://schemas.microsoft.com/office/powerpoint/2010/main" val="197826581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E935E8212CA504F9454DD16E254539B" ma:contentTypeVersion="18" ma:contentTypeDescription="Create a new document." ma:contentTypeScope="" ma:versionID="5de424942addd924e090689d0f10473c">
  <xsd:schema xmlns:xsd="http://www.w3.org/2001/XMLSchema" xmlns:xs="http://www.w3.org/2001/XMLSchema" xmlns:p="http://schemas.microsoft.com/office/2006/metadata/properties" xmlns:ns2="100964db-d436-474d-b180-2754017d2744" xmlns:ns3="25282912-017c-4221-86bb-52eb7cb208d2" targetNamespace="http://schemas.microsoft.com/office/2006/metadata/properties" ma:root="true" ma:fieldsID="5b30a6b2ce5b280c2c512cb255ea64f1" ns2:_="" ns3:_="">
    <xsd:import namespace="100964db-d436-474d-b180-2754017d2744"/>
    <xsd:import namespace="25282912-017c-4221-86bb-52eb7cb208d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3:TaxCatchAll" minOccurs="0"/>
                <xsd:element ref="ns2:MediaServiceOCR" minOccurs="0"/>
                <xsd:element ref="ns2:MediaServiceGenerationTime" minOccurs="0"/>
                <xsd:element ref="ns2:MediaServiceEventHashCode" minOccurs="0"/>
                <xsd:element ref="ns2:lcf76f155ced4ddcb4097134ff3c332f" minOccurs="0"/>
                <xsd:element ref="ns2:MediaServiceObjectDetectorVersions" minOccurs="0"/>
                <xsd:element ref="ns2:MediaServiceSearchPropertie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0964db-d436-474d-b180-2754017d274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60063869-38f1-419a-87f7-68f1e617908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descrip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5282912-017c-4221-86bb-52eb7cb208d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7b24fb89-f7a5-46d6-8105-37382a6c7f56}" ma:internalName="TaxCatchAll" ma:showField="CatchAllData" ma:web="25282912-017c-4221-86bb-52eb7cb208d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100964db-d436-474d-b180-2754017d2744">
      <Terms xmlns="http://schemas.microsoft.com/office/infopath/2007/PartnerControls"/>
    </lcf76f155ced4ddcb4097134ff3c332f>
    <TaxCatchAll xmlns="25282912-017c-4221-86bb-52eb7cb208d2" xsi:nil="true"/>
  </documentManagement>
</p:properties>
</file>

<file path=customXml/itemProps1.xml><?xml version="1.0" encoding="utf-8"?>
<ds:datastoreItem xmlns:ds="http://schemas.openxmlformats.org/officeDocument/2006/customXml" ds:itemID="{CA4788BF-D390-4999-B2EA-22238C268FE3}">
  <ds:schemaRefs>
    <ds:schemaRef ds:uri="http://schemas.microsoft.com/sharepoint/v3/contenttype/forms"/>
  </ds:schemaRefs>
</ds:datastoreItem>
</file>

<file path=customXml/itemProps2.xml><?xml version="1.0" encoding="utf-8"?>
<ds:datastoreItem xmlns:ds="http://schemas.openxmlformats.org/officeDocument/2006/customXml" ds:itemID="{DFD1B1E1-9907-45CB-B1A7-F79891F975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00964db-d436-474d-b180-2754017d2744"/>
    <ds:schemaRef ds:uri="25282912-017c-4221-86bb-52eb7cb208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F2A1965-5B6A-4C71-9CFA-72A33C504D5C}">
  <ds:schemaRefs>
    <ds:schemaRef ds:uri="http://schemas.microsoft.com/office/2006/metadata/properties"/>
    <ds:schemaRef ds:uri="http://schemas.microsoft.com/office/infopath/2007/PartnerControls"/>
    <ds:schemaRef ds:uri="100964db-d436-474d-b180-2754017d2744"/>
    <ds:schemaRef ds:uri="25282912-017c-4221-86bb-52eb7cb208d2"/>
  </ds:schemaRefs>
</ds:datastoreItem>
</file>

<file path=docProps/app.xml><?xml version="1.0" encoding="utf-8"?>
<Properties xmlns="http://schemas.openxmlformats.org/officeDocument/2006/extended-properties" xmlns:vt="http://schemas.openxmlformats.org/officeDocument/2006/docPropsVTypes">
  <Template>Office Theme</Template>
  <TotalTime>14181</TotalTime>
  <Words>385</Words>
  <Application>Microsoft Office PowerPoint</Application>
  <PresentationFormat>A4 Paper (210x297 mm)</PresentationFormat>
  <Paragraphs>38</Paragraphs>
  <Slides>1</Slides>
  <Notes>0</Notes>
  <HiddenSlides>0</HiddenSlides>
  <MMClips>0</MMClips>
  <ScaleCrop>false</ScaleCrop>
  <HeadingPairs>
    <vt:vector size="6" baseType="variant">
      <vt:variant>
        <vt:lpstr>Fonts Used</vt:lpstr>
      </vt:variant>
      <vt:variant>
        <vt:i4>2</vt:i4>
      </vt:variant>
      <vt:variant>
        <vt:lpstr>Theme</vt:lpstr>
      </vt:variant>
      <vt:variant>
        <vt:i4>3</vt:i4>
      </vt:variant>
      <vt:variant>
        <vt:lpstr>Slide Titles</vt:lpstr>
      </vt:variant>
      <vt:variant>
        <vt:i4>1</vt:i4>
      </vt:variant>
    </vt:vector>
  </HeadingPairs>
  <TitlesOfParts>
    <vt:vector size="6" baseType="lpstr">
      <vt:lpstr>Arial</vt:lpstr>
      <vt:lpstr>Calibri</vt:lpstr>
      <vt:lpstr>Office Theme</vt:lpstr>
      <vt:lpstr>1_Custom Design</vt:lpstr>
      <vt:lpstr>Custom Design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Bentley</dc:creator>
  <cp:lastModifiedBy>Mrs L Webster</cp:lastModifiedBy>
  <cp:revision>77</cp:revision>
  <cp:lastPrinted>2024-01-25T09:05:04Z</cp:lastPrinted>
  <dcterms:created xsi:type="dcterms:W3CDTF">2024-01-23T10:53:54Z</dcterms:created>
  <dcterms:modified xsi:type="dcterms:W3CDTF">2026-06-29T08:01:32Z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0x0101009E935E8212CA504F9454DD16E254539B</vt:lpwstr>
  </property>
  <property fmtid="{D5CDD505-2E9C-101B-9397-08002B2CF9AE}" pid="3" name="MediaServiceImageTags">
    <vt:lpwstr/>
  </property>
</Properties>
</file>