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4"/>
    <p:sldMasterId id="2147483660" r:id="rId5"/>
    <p:sldMasterId id="2147483672" r:id="rId6"/>
  </p:sldMasterIdLst>
  <p:notesMasterIdLst>
    <p:notesMasterId r:id="rId9"/>
  </p:notesMasterIdLst>
  <p:sldIdLst>
    <p:sldId id="256" r:id="rId7"/>
    <p:sldId id="257" r:id="rId8"/>
  </p:sldIdLst>
  <p:sldSz cx="6858000" cy="9906000" type="A4"/>
  <p:notesSz cx="7010400" cy="92964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0" roundtripDataSignature="AMtx7mjyMJXT6XkasOAxmJTQvwR63OxcA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CAAF80F-703F-4E8D-AA2C-061666DDBD53}" v="2" dt="2026-06-24T09:55:22.24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61" d="100"/>
          <a:sy n="61" d="100"/>
        </p:scale>
        <p:origin x="1872" y="-6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microsoft.com/office/2016/11/relationships/changesInfo" Target="changesInfos/changesInfo1.xml"/><Relationship Id="rId10" Type="http://customschemas.google.com/relationships/presentationmetadata" Target="metadata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L Webster" userId="e46f0a3f-fc4e-4d7b-94a6-4acf829689c1" providerId="ADAL" clId="{2A4AE7FB-31BD-499C-9A9F-5CDFE41B6210}"/>
    <pc:docChg chg="modSld">
      <pc:chgData name="Mrs L Webster" userId="e46f0a3f-fc4e-4d7b-94a6-4acf829689c1" providerId="ADAL" clId="{2A4AE7FB-31BD-499C-9A9F-5CDFE41B6210}" dt="2026-06-24T09:55:46.228" v="7" actId="1076"/>
      <pc:docMkLst>
        <pc:docMk/>
      </pc:docMkLst>
      <pc:sldChg chg="addSp modSp mod">
        <pc:chgData name="Mrs L Webster" userId="e46f0a3f-fc4e-4d7b-94a6-4acf829689c1" providerId="ADAL" clId="{2A4AE7FB-31BD-499C-9A9F-5CDFE41B6210}" dt="2026-06-24T09:55:19.998" v="1"/>
        <pc:sldMkLst>
          <pc:docMk/>
          <pc:sldMk cId="0" sldId="256"/>
        </pc:sldMkLst>
        <pc:spChg chg="mod">
          <ac:chgData name="Mrs L Webster" userId="e46f0a3f-fc4e-4d7b-94a6-4acf829689c1" providerId="ADAL" clId="{2A4AE7FB-31BD-499C-9A9F-5CDFE41B6210}" dt="2026-06-24T09:55:16.141" v="0" actId="1076"/>
          <ac:spMkLst>
            <pc:docMk/>
            <pc:sldMk cId="0" sldId="256"/>
            <ac:spMk id="226" creationId="{00000000-0000-0000-0000-000000000000}"/>
          </ac:spMkLst>
        </pc:spChg>
        <pc:picChg chg="add mod">
          <ac:chgData name="Mrs L Webster" userId="e46f0a3f-fc4e-4d7b-94a6-4acf829689c1" providerId="ADAL" clId="{2A4AE7FB-31BD-499C-9A9F-5CDFE41B6210}" dt="2026-06-24T09:55:19.998" v="1"/>
          <ac:picMkLst>
            <pc:docMk/>
            <pc:sldMk cId="0" sldId="256"/>
            <ac:picMk id="2" creationId="{927A7E2E-13A8-7C35-F67C-539A64C4950D}"/>
          </ac:picMkLst>
        </pc:picChg>
      </pc:sldChg>
      <pc:sldChg chg="addSp modSp mod modNotes">
        <pc:chgData name="Mrs L Webster" userId="e46f0a3f-fc4e-4d7b-94a6-4acf829689c1" providerId="ADAL" clId="{2A4AE7FB-31BD-499C-9A9F-5CDFE41B6210}" dt="2026-06-24T09:55:46.228" v="7" actId="1076"/>
        <pc:sldMkLst>
          <pc:docMk/>
          <pc:sldMk cId="0" sldId="257"/>
        </pc:sldMkLst>
        <pc:spChg chg="mod">
          <ac:chgData name="Mrs L Webster" userId="e46f0a3f-fc4e-4d7b-94a6-4acf829689c1" providerId="ADAL" clId="{2A4AE7FB-31BD-499C-9A9F-5CDFE41B6210}" dt="2026-06-24T09:55:28.019" v="3" actId="1076"/>
          <ac:spMkLst>
            <pc:docMk/>
            <pc:sldMk cId="0" sldId="257"/>
            <ac:spMk id="263" creationId="{00000000-0000-0000-0000-000000000000}"/>
          </ac:spMkLst>
        </pc:spChg>
        <pc:spChg chg="mod">
          <ac:chgData name="Mrs L Webster" userId="e46f0a3f-fc4e-4d7b-94a6-4acf829689c1" providerId="ADAL" clId="{2A4AE7FB-31BD-499C-9A9F-5CDFE41B6210}" dt="2026-06-24T09:55:32.714" v="4" actId="1076"/>
          <ac:spMkLst>
            <pc:docMk/>
            <pc:sldMk cId="0" sldId="257"/>
            <ac:spMk id="271" creationId="{00000000-0000-0000-0000-000000000000}"/>
          </ac:spMkLst>
        </pc:spChg>
        <pc:spChg chg="mod">
          <ac:chgData name="Mrs L Webster" userId="e46f0a3f-fc4e-4d7b-94a6-4acf829689c1" providerId="ADAL" clId="{2A4AE7FB-31BD-499C-9A9F-5CDFE41B6210}" dt="2026-06-24T09:55:44.396" v="6" actId="1076"/>
          <ac:spMkLst>
            <pc:docMk/>
            <pc:sldMk cId="0" sldId="257"/>
            <ac:spMk id="273" creationId="{00000000-0000-0000-0000-000000000000}"/>
          </ac:spMkLst>
        </pc:spChg>
        <pc:spChg chg="mod">
          <ac:chgData name="Mrs L Webster" userId="e46f0a3f-fc4e-4d7b-94a6-4acf829689c1" providerId="ADAL" clId="{2A4AE7FB-31BD-499C-9A9F-5CDFE41B6210}" dt="2026-06-24T09:55:42.190" v="5" actId="1076"/>
          <ac:spMkLst>
            <pc:docMk/>
            <pc:sldMk cId="0" sldId="257"/>
            <ac:spMk id="274" creationId="{00000000-0000-0000-0000-000000000000}"/>
          </ac:spMkLst>
        </pc:spChg>
        <pc:spChg chg="mod">
          <ac:chgData name="Mrs L Webster" userId="e46f0a3f-fc4e-4d7b-94a6-4acf829689c1" providerId="ADAL" clId="{2A4AE7FB-31BD-499C-9A9F-5CDFE41B6210}" dt="2026-06-24T09:55:46.228" v="7" actId="1076"/>
          <ac:spMkLst>
            <pc:docMk/>
            <pc:sldMk cId="0" sldId="257"/>
            <ac:spMk id="275" creationId="{00000000-0000-0000-0000-000000000000}"/>
          </ac:spMkLst>
        </pc:spChg>
        <pc:picChg chg="add mod">
          <ac:chgData name="Mrs L Webster" userId="e46f0a3f-fc4e-4d7b-94a6-4acf829689c1" providerId="ADAL" clId="{2A4AE7FB-31BD-499C-9A9F-5CDFE41B6210}" dt="2026-06-24T09:55:22.246" v="2"/>
          <ac:picMkLst>
            <pc:docMk/>
            <pc:sldMk cId="0" sldId="257"/>
            <ac:picMk id="2" creationId="{AF227AAF-8FFD-1453-0962-59E7DA47D93A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68625" y="697225"/>
            <a:ext cx="4673825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" name="Google Shape;22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98700" y="696913"/>
            <a:ext cx="24130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2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3" name="Google Shape;25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98700" y="696913"/>
            <a:ext cx="24130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7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" name="Google Shape;16;p7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" name="Google Shape;17;p7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" name="Google Shape;18;p7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" name="Google Shape;19;p7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8"/>
          <p:cNvSpPr txBox="1"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2" name="Google Shape;22;p8"/>
          <p:cNvSpPr txBox="1"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Font typeface="Arial"/>
              <a:buNone/>
              <a:defRPr sz="1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Font typeface="Arial"/>
              <a:buNone/>
              <a:defRPr sz="135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3" name="Google Shape;23;p8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" name="Google Shape;24;p8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5" name="Google Shape;25;p8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9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8" name="Google Shape;28;p9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9" name="Google Shape;29;p9"/>
          <p:cNvSpPr txBox="1">
            <a:spLocks noGrp="1"/>
          </p:cNvSpPr>
          <p:nvPr>
            <p:ph type="body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0" name="Google Shape;30;p9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1" name="Google Shape;31;p9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2" name="Google Shape;32;p9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0"/>
          <p:cNvSpPr txBox="1"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5" name="Google Shape;35;p10"/>
          <p:cNvSpPr txBox="1"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None/>
              <a:defRPr sz="135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6" name="Google Shape;36;p10"/>
          <p:cNvSpPr txBox="1">
            <a:spLocks noGrp="1"/>
          </p:cNvSpPr>
          <p:nvPr>
            <p:ph type="body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body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None/>
              <a:defRPr sz="135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body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9" name="Google Shape;39;p10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1" name="Google Shape;41;p10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1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5" name="Google Shape;45;p11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6" name="Google Shape;46;p11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2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619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0" name="Google Shape;60;p14"/>
          <p:cNvSpPr>
            <a:spLocks noGrp="1"/>
          </p:cNvSpPr>
          <p:nvPr>
            <p:ph type="pic" idx="2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</p:sp>
      <p:sp>
        <p:nvSpPr>
          <p:cNvPr id="61" name="Google Shape;61;p14"/>
          <p:cNvSpPr txBox="1">
            <a:spLocks noGrp="1"/>
          </p:cNvSpPr>
          <p:nvPr>
            <p:ph type="body" idx="1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7" name="Google Shape;67;p15"/>
          <p:cNvSpPr txBox="1">
            <a:spLocks noGrp="1"/>
          </p:cNvSpPr>
          <p:nvPr>
            <p:ph type="body" idx="1"/>
          </p:nvPr>
        </p:nvSpPr>
        <p:spPr>
          <a:xfrm rot="5400000">
            <a:off x="286367" y="2822135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15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 txBox="1">
            <a:spLocks noGrp="1"/>
          </p:cNvSpPr>
          <p:nvPr>
            <p:ph type="title"/>
          </p:nvPr>
        </p:nvSpPr>
        <p:spPr>
          <a:xfrm rot="5400000">
            <a:off x="1449696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3" name="Google Shape;73;p16"/>
          <p:cNvSpPr txBox="1">
            <a:spLocks noGrp="1"/>
          </p:cNvSpPr>
          <p:nvPr>
            <p:ph type="body" idx="1"/>
          </p:nvPr>
        </p:nvSpPr>
        <p:spPr>
          <a:xfrm rot="5400000">
            <a:off x="-1550679" y="2549570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6"/>
          <p:cNvSpPr txBox="1"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5" name="Google Shape;85;p6"/>
          <p:cNvSpPr txBox="1"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6" name="Google Shape;86;p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7" name="Google Shape;87;p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8" name="Google Shape;88;p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7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1" name="Google Shape;91;p17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2" name="Google Shape;92;p17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3" name="Google Shape;93;p17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4" name="Google Shape;94;p17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 txBox="1"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7" name="Google Shape;97;p18"/>
          <p:cNvSpPr txBox="1"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8" name="Google Shape;98;p1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9" name="Google Shape;99;p1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0" name="Google Shape;100;p1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9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03" name="Google Shape;103;p19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4" name="Google Shape;104;p19"/>
          <p:cNvSpPr txBox="1">
            <a:spLocks noGrp="1"/>
          </p:cNvSpPr>
          <p:nvPr>
            <p:ph type="body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5" name="Google Shape;105;p19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6" name="Google Shape;106;p19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7" name="Google Shape;107;p19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0"/>
          <p:cNvSpPr txBox="1"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0" name="Google Shape;110;p20"/>
          <p:cNvSpPr txBox="1"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1" name="Google Shape;111;p20"/>
          <p:cNvSpPr txBox="1">
            <a:spLocks noGrp="1"/>
          </p:cNvSpPr>
          <p:nvPr>
            <p:ph type="body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2" name="Google Shape;112;p20"/>
          <p:cNvSpPr txBox="1">
            <a:spLocks noGrp="1"/>
          </p:cNvSpPr>
          <p:nvPr>
            <p:ph type="body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3" name="Google Shape;113;p20"/>
          <p:cNvSpPr txBox="1">
            <a:spLocks noGrp="1"/>
          </p:cNvSpPr>
          <p:nvPr>
            <p:ph type="body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4" name="Google Shape;114;p20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5" name="Google Shape;115;p20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6" name="Google Shape;116;p20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1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9" name="Google Shape;119;p21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0" name="Google Shape;120;p21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1" name="Google Shape;121;p21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2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4" name="Google Shape;124;p22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5" name="Google Shape;125;p22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3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28" name="Google Shape;128;p23"/>
          <p:cNvSpPr txBox="1">
            <a:spLocks noGrp="1"/>
          </p:cNvSpPr>
          <p:nvPr>
            <p:ph type="body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9" name="Google Shape;129;p23"/>
          <p:cNvSpPr txBox="1">
            <a:spLocks noGrp="1"/>
          </p:cNvSpPr>
          <p:nvPr>
            <p:ph type="body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0" name="Google Shape;130;p23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1" name="Google Shape;131;p23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2" name="Google Shape;132;p23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4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35" name="Google Shape;135;p24"/>
          <p:cNvSpPr>
            <a:spLocks noGrp="1"/>
          </p:cNvSpPr>
          <p:nvPr>
            <p:ph type="pic" idx="2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</p:sp>
      <p:sp>
        <p:nvSpPr>
          <p:cNvPr id="136" name="Google Shape;136;p24"/>
          <p:cNvSpPr txBox="1">
            <a:spLocks noGrp="1"/>
          </p:cNvSpPr>
          <p:nvPr>
            <p:ph type="body" idx="1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7" name="Google Shape;137;p24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8" name="Google Shape;138;p24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9" name="Google Shape;139;p24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5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42" name="Google Shape;142;p25"/>
          <p:cNvSpPr txBox="1">
            <a:spLocks noGrp="1"/>
          </p:cNvSpPr>
          <p:nvPr>
            <p:ph type="body" idx="1"/>
          </p:nvPr>
        </p:nvSpPr>
        <p:spPr>
          <a:xfrm rot="5400000">
            <a:off x="286544" y="2821782"/>
            <a:ext cx="6284912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3" name="Google Shape;143;p25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4" name="Google Shape;144;p25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5" name="Google Shape;145;p25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6"/>
          <p:cNvSpPr txBox="1">
            <a:spLocks noGrp="1"/>
          </p:cNvSpPr>
          <p:nvPr>
            <p:ph type="title"/>
          </p:nvPr>
        </p:nvSpPr>
        <p:spPr>
          <a:xfrm rot="5400000">
            <a:off x="1450181" y="3985419"/>
            <a:ext cx="8394700" cy="1477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48" name="Google Shape;148;p26"/>
          <p:cNvSpPr txBox="1">
            <a:spLocks noGrp="1"/>
          </p:cNvSpPr>
          <p:nvPr>
            <p:ph type="body" idx="1"/>
          </p:nvPr>
        </p:nvSpPr>
        <p:spPr>
          <a:xfrm rot="5400000">
            <a:off x="-1583531" y="2582069"/>
            <a:ext cx="8394700" cy="4284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9" name="Google Shape;149;p2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0" name="Google Shape;150;p2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1" name="Google Shape;151;p2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8"/>
          <p:cNvSpPr txBox="1"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55" name="Google Shape;155;p28"/>
          <p:cNvSpPr txBox="1"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6" name="Google Shape;156;p2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7" name="Google Shape;157;p2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8" name="Google Shape;158;p2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9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1" name="Google Shape;161;p29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2" name="Google Shape;162;p29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3" name="Google Shape;163;p29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4" name="Google Shape;164;p29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30"/>
          <p:cNvSpPr txBox="1"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7" name="Google Shape;167;p30"/>
          <p:cNvSpPr txBox="1"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8" name="Google Shape;168;p30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9" name="Google Shape;169;p30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0" name="Google Shape;170;p30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1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73" name="Google Shape;173;p31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4" name="Google Shape;174;p31"/>
          <p:cNvSpPr txBox="1">
            <a:spLocks noGrp="1"/>
          </p:cNvSpPr>
          <p:nvPr>
            <p:ph type="body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5" name="Google Shape;175;p31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6" name="Google Shape;176;p31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7" name="Google Shape;177;p31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32"/>
          <p:cNvSpPr txBox="1"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80" name="Google Shape;180;p32"/>
          <p:cNvSpPr txBox="1"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1" name="Google Shape;181;p32"/>
          <p:cNvSpPr txBox="1">
            <a:spLocks noGrp="1"/>
          </p:cNvSpPr>
          <p:nvPr>
            <p:ph type="body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2" name="Google Shape;182;p32"/>
          <p:cNvSpPr txBox="1">
            <a:spLocks noGrp="1"/>
          </p:cNvSpPr>
          <p:nvPr>
            <p:ph type="body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3" name="Google Shape;183;p32"/>
          <p:cNvSpPr txBox="1">
            <a:spLocks noGrp="1"/>
          </p:cNvSpPr>
          <p:nvPr>
            <p:ph type="body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4" name="Google Shape;184;p32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5" name="Google Shape;185;p32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6" name="Google Shape;186;p32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33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89" name="Google Shape;189;p33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0" name="Google Shape;190;p33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1" name="Google Shape;191;p33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34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4" name="Google Shape;194;p34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5" name="Google Shape;195;p34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5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98" name="Google Shape;198;p35"/>
          <p:cNvSpPr txBox="1">
            <a:spLocks noGrp="1"/>
          </p:cNvSpPr>
          <p:nvPr>
            <p:ph type="body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9" name="Google Shape;199;p35"/>
          <p:cNvSpPr txBox="1">
            <a:spLocks noGrp="1"/>
          </p:cNvSpPr>
          <p:nvPr>
            <p:ph type="body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0" name="Google Shape;200;p35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1" name="Google Shape;201;p35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2" name="Google Shape;202;p35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36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05" name="Google Shape;205;p36"/>
          <p:cNvSpPr>
            <a:spLocks noGrp="1"/>
          </p:cNvSpPr>
          <p:nvPr>
            <p:ph type="pic" idx="2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</p:sp>
      <p:sp>
        <p:nvSpPr>
          <p:cNvPr id="206" name="Google Shape;206;p36"/>
          <p:cNvSpPr txBox="1">
            <a:spLocks noGrp="1"/>
          </p:cNvSpPr>
          <p:nvPr>
            <p:ph type="body" idx="1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7" name="Google Shape;207;p3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8" name="Google Shape;208;p3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9" name="Google Shape;209;p3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37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12" name="Google Shape;212;p37"/>
          <p:cNvSpPr txBox="1">
            <a:spLocks noGrp="1"/>
          </p:cNvSpPr>
          <p:nvPr>
            <p:ph type="body" idx="1"/>
          </p:nvPr>
        </p:nvSpPr>
        <p:spPr>
          <a:xfrm rot="5400000">
            <a:off x="286544" y="2821782"/>
            <a:ext cx="6284912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3" name="Google Shape;213;p37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4" name="Google Shape;214;p37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5" name="Google Shape;215;p37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38"/>
          <p:cNvSpPr txBox="1">
            <a:spLocks noGrp="1"/>
          </p:cNvSpPr>
          <p:nvPr>
            <p:ph type="title"/>
          </p:nvPr>
        </p:nvSpPr>
        <p:spPr>
          <a:xfrm rot="5400000">
            <a:off x="1450181" y="3985419"/>
            <a:ext cx="8394700" cy="1477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18" name="Google Shape;218;p38"/>
          <p:cNvSpPr txBox="1">
            <a:spLocks noGrp="1"/>
          </p:cNvSpPr>
          <p:nvPr>
            <p:ph type="body" idx="1"/>
          </p:nvPr>
        </p:nvSpPr>
        <p:spPr>
          <a:xfrm rot="5400000">
            <a:off x="-1583531" y="2582069"/>
            <a:ext cx="8394700" cy="4284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9" name="Google Shape;219;p3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0" name="Google Shape;220;p3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1" name="Google Shape;221;p3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6;p3" descr="Unity Academy Blackpool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7;p3"/>
          <p:cNvSpPr/>
          <p:nvPr/>
        </p:nvSpPr>
        <p:spPr>
          <a:xfrm>
            <a:off x="172277" y="992402"/>
            <a:ext cx="2017470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8;p3"/>
          <p:cNvSpPr/>
          <p:nvPr/>
        </p:nvSpPr>
        <p:spPr>
          <a:xfrm>
            <a:off x="2238734" y="992402"/>
            <a:ext cx="4547073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9;p3"/>
          <p:cNvSpPr/>
          <p:nvPr/>
        </p:nvSpPr>
        <p:spPr>
          <a:xfrm>
            <a:off x="172277" y="2808840"/>
            <a:ext cx="2955934" cy="104055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10;p3"/>
          <p:cNvSpPr txBox="1"/>
          <p:nvPr/>
        </p:nvSpPr>
        <p:spPr>
          <a:xfrm>
            <a:off x="154314" y="102329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Essential knowledge</a:t>
            </a:r>
            <a:endParaRPr/>
          </a:p>
        </p:txBody>
      </p:sp>
      <p:sp>
        <p:nvSpPr>
          <p:cNvPr id="11" name="Google Shape;11;p3"/>
          <p:cNvSpPr txBox="1"/>
          <p:nvPr/>
        </p:nvSpPr>
        <p:spPr>
          <a:xfrm>
            <a:off x="2220771" y="99240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Key Vocabulary</a:t>
            </a:r>
            <a:endParaRPr/>
          </a:p>
        </p:txBody>
      </p:sp>
      <p:sp>
        <p:nvSpPr>
          <p:cNvPr id="12" name="Google Shape;12;p3"/>
          <p:cNvSpPr txBox="1"/>
          <p:nvPr/>
        </p:nvSpPr>
        <p:spPr>
          <a:xfrm>
            <a:off x="154314" y="2846896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Prior learning links</a:t>
            </a: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Google Shape;78;p5" descr="Unity Academy Blackpool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5"/>
          <p:cNvSpPr/>
          <p:nvPr/>
        </p:nvSpPr>
        <p:spPr>
          <a:xfrm>
            <a:off x="136180" y="992402"/>
            <a:ext cx="2937971" cy="288176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" name="Google Shape;80;p5"/>
          <p:cNvSpPr/>
          <p:nvPr/>
        </p:nvSpPr>
        <p:spPr>
          <a:xfrm>
            <a:off x="3128211" y="992402"/>
            <a:ext cx="3657596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" name="Google Shape;81;p5"/>
          <p:cNvSpPr txBox="1"/>
          <p:nvPr/>
        </p:nvSpPr>
        <p:spPr>
          <a:xfrm>
            <a:off x="3110248" y="102329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Key Vocabulary</a:t>
            </a:r>
            <a:endParaRPr/>
          </a:p>
        </p:txBody>
      </p:sp>
      <p:sp>
        <p:nvSpPr>
          <p:cNvPr id="82" name="Google Shape;82;p5"/>
          <p:cNvSpPr txBox="1"/>
          <p:nvPr/>
        </p:nvSpPr>
        <p:spPr>
          <a:xfrm>
            <a:off x="172277" y="1023291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Prior learning links</a:t>
            </a: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5.png"/><Relationship Id="rId18" Type="http://schemas.openxmlformats.org/officeDocument/2006/relationships/image" Target="../media/image30.png"/><Relationship Id="rId3" Type="http://schemas.openxmlformats.org/officeDocument/2006/relationships/image" Target="../media/image15.png"/><Relationship Id="rId21" Type="http://schemas.openxmlformats.org/officeDocument/2006/relationships/image" Target="../media/image33.png"/><Relationship Id="rId7" Type="http://schemas.openxmlformats.org/officeDocument/2006/relationships/image" Target="../media/image19.png"/><Relationship Id="rId12" Type="http://schemas.openxmlformats.org/officeDocument/2006/relationships/image" Target="../media/image24.png"/><Relationship Id="rId17" Type="http://schemas.openxmlformats.org/officeDocument/2006/relationships/image" Target="../media/image29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28.png"/><Relationship Id="rId20" Type="http://schemas.openxmlformats.org/officeDocument/2006/relationships/image" Target="../media/image32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24" Type="http://schemas.openxmlformats.org/officeDocument/2006/relationships/image" Target="../media/image14.png"/><Relationship Id="rId5" Type="http://schemas.openxmlformats.org/officeDocument/2006/relationships/image" Target="../media/image17.png"/><Relationship Id="rId15" Type="http://schemas.openxmlformats.org/officeDocument/2006/relationships/image" Target="../media/image27.png"/><Relationship Id="rId23" Type="http://schemas.openxmlformats.org/officeDocument/2006/relationships/image" Target="../media/image35.png"/><Relationship Id="rId10" Type="http://schemas.openxmlformats.org/officeDocument/2006/relationships/image" Target="../media/image22.png"/><Relationship Id="rId19" Type="http://schemas.openxmlformats.org/officeDocument/2006/relationships/image" Target="../media/image31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Relationship Id="rId14" Type="http://schemas.openxmlformats.org/officeDocument/2006/relationships/image" Target="../media/image26.png"/><Relationship Id="rId22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"/>
          <p:cNvSpPr txBox="1"/>
          <p:nvPr/>
        </p:nvSpPr>
        <p:spPr>
          <a:xfrm>
            <a:off x="2142458" y="162377"/>
            <a:ext cx="625792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Year </a:t>
            </a:r>
            <a:r>
              <a:rPr lang="en-GB" sz="1800" dirty="0">
                <a:solidFill>
                  <a:schemeClr val="dk1"/>
                </a:solidFill>
              </a:rPr>
              <a:t>8</a:t>
            </a:r>
            <a:r>
              <a:rPr lang="en-GB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– Algebra – Algebraic Manipulation</a:t>
            </a:r>
            <a:endParaRPr dirty="0"/>
          </a:p>
        </p:txBody>
      </p:sp>
      <p:sp>
        <p:nvSpPr>
          <p:cNvPr id="227" name="Google Shape;227;p1"/>
          <p:cNvSpPr txBox="1"/>
          <p:nvPr/>
        </p:nvSpPr>
        <p:spPr>
          <a:xfrm>
            <a:off x="196849" y="3116563"/>
            <a:ext cx="2946401" cy="6001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Function Machines (Y7)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Expanding single brackets (Y8)</a:t>
            </a:r>
            <a:endParaRPr/>
          </a:p>
        </p:txBody>
      </p:sp>
      <p:sp>
        <p:nvSpPr>
          <p:cNvPr id="228" name="Google Shape;228;p1"/>
          <p:cNvSpPr/>
          <p:nvPr/>
        </p:nvSpPr>
        <p:spPr>
          <a:xfrm>
            <a:off x="3250439" y="2862071"/>
            <a:ext cx="3517900" cy="443875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Google Shape;229;p1"/>
          <p:cNvSpPr txBox="1"/>
          <p:nvPr/>
        </p:nvSpPr>
        <p:spPr>
          <a:xfrm>
            <a:off x="3223005" y="2901707"/>
            <a:ext cx="3536189" cy="2923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Addition / Subtraction Laws with indices</a:t>
            </a:r>
            <a:endParaRPr/>
          </a:p>
        </p:txBody>
      </p:sp>
      <p:sp>
        <p:nvSpPr>
          <p:cNvPr id="230" name="Google Shape;230;p1"/>
          <p:cNvSpPr/>
          <p:nvPr/>
        </p:nvSpPr>
        <p:spPr>
          <a:xfrm>
            <a:off x="157927" y="3977640"/>
            <a:ext cx="2985324" cy="3084106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Google Shape;231;p1"/>
          <p:cNvSpPr txBox="1"/>
          <p:nvPr/>
        </p:nvSpPr>
        <p:spPr>
          <a:xfrm>
            <a:off x="157926" y="4002040"/>
            <a:ext cx="2641599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Expand a single bracket</a:t>
            </a:r>
            <a:endParaRPr/>
          </a:p>
        </p:txBody>
      </p:sp>
      <p:sp>
        <p:nvSpPr>
          <p:cNvPr id="232" name="Google Shape;232;p1"/>
          <p:cNvSpPr/>
          <p:nvPr/>
        </p:nvSpPr>
        <p:spPr>
          <a:xfrm>
            <a:off x="3232150" y="7382042"/>
            <a:ext cx="3517900" cy="216462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3" name="Google Shape;233;p1"/>
          <p:cNvSpPr txBox="1"/>
          <p:nvPr/>
        </p:nvSpPr>
        <p:spPr>
          <a:xfrm>
            <a:off x="3232150" y="7448996"/>
            <a:ext cx="351790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Substitute into expressions</a:t>
            </a:r>
            <a:endParaRPr/>
          </a:p>
        </p:txBody>
      </p:sp>
      <p:sp>
        <p:nvSpPr>
          <p:cNvPr id="234" name="Google Shape;234;p1"/>
          <p:cNvSpPr/>
          <p:nvPr/>
        </p:nvSpPr>
        <p:spPr>
          <a:xfrm>
            <a:off x="157926" y="7123159"/>
            <a:ext cx="2967516" cy="2423507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" name="Google Shape;235;p1"/>
          <p:cNvSpPr txBox="1"/>
          <p:nvPr/>
        </p:nvSpPr>
        <p:spPr>
          <a:xfrm>
            <a:off x="188843" y="7129497"/>
            <a:ext cx="2935357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Factorise into a single bracket</a:t>
            </a:r>
            <a:endParaRPr/>
          </a:p>
        </p:txBody>
      </p:sp>
      <p:sp>
        <p:nvSpPr>
          <p:cNvPr id="236" name="Google Shape;236;p1"/>
          <p:cNvSpPr txBox="1"/>
          <p:nvPr/>
        </p:nvSpPr>
        <p:spPr>
          <a:xfrm>
            <a:off x="2201159" y="1192859"/>
            <a:ext cx="4656841" cy="16466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Simplify: </a:t>
            </a:r>
            <a:r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grouping and combining similar terms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Substitute</a:t>
            </a:r>
            <a:r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 replace a variable with a numerical value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Term: </a:t>
            </a:r>
            <a:r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 single number or variable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Like: </a:t>
            </a:r>
            <a:r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variables that are the same are “like”</a:t>
            </a:r>
            <a:r>
              <a:rPr lang="en-GB" sz="12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Highest Common Factor (HCF): </a:t>
            </a:r>
            <a:r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biggest factor </a:t>
            </a:r>
            <a:endParaRPr sz="12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Coefficient</a:t>
            </a:r>
            <a:r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 the number used to multiply a variable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Base:</a:t>
            </a:r>
            <a:r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the number that gets multiplied by a power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7" name="Google Shape;237;p1"/>
          <p:cNvSpPr txBox="1"/>
          <p:nvPr/>
        </p:nvSpPr>
        <p:spPr>
          <a:xfrm>
            <a:off x="130278" y="1287971"/>
            <a:ext cx="2193717" cy="14465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To be able to substitute into expressions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To be able to multiply and divide expressions with indices.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To be able to expand and factorise single brackets</a:t>
            </a:r>
            <a:endParaRPr/>
          </a:p>
        </p:txBody>
      </p:sp>
      <p:pic>
        <p:nvPicPr>
          <p:cNvPr id="238" name="Google Shape;238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7456" y="7447889"/>
            <a:ext cx="2890374" cy="762607"/>
          </a:xfrm>
          <a:prstGeom prst="rect">
            <a:avLst/>
          </a:prstGeom>
          <a:noFill/>
          <a:ln>
            <a:noFill/>
          </a:ln>
        </p:spPr>
      </p:pic>
      <p:pic>
        <p:nvPicPr>
          <p:cNvPr id="239" name="Google Shape;239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88869" y="8241003"/>
            <a:ext cx="2898962" cy="328993"/>
          </a:xfrm>
          <a:prstGeom prst="rect">
            <a:avLst/>
          </a:prstGeom>
          <a:noFill/>
          <a:ln>
            <a:noFill/>
          </a:ln>
        </p:spPr>
      </p:pic>
      <p:pic>
        <p:nvPicPr>
          <p:cNvPr id="240" name="Google Shape;240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769696" y="8654606"/>
            <a:ext cx="1241104" cy="755696"/>
          </a:xfrm>
          <a:prstGeom prst="rect">
            <a:avLst/>
          </a:prstGeom>
          <a:noFill/>
          <a:ln>
            <a:noFill/>
          </a:ln>
        </p:spPr>
      </p:pic>
      <p:pic>
        <p:nvPicPr>
          <p:cNvPr id="241" name="Google Shape;241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31941" y="8825317"/>
            <a:ext cx="1264340" cy="252868"/>
          </a:xfrm>
          <a:prstGeom prst="rect">
            <a:avLst/>
          </a:prstGeom>
          <a:noFill/>
          <a:ln>
            <a:noFill/>
          </a:ln>
        </p:spPr>
      </p:pic>
      <p:pic>
        <p:nvPicPr>
          <p:cNvPr id="242" name="Google Shape;242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24120" y="4397618"/>
            <a:ext cx="1154605" cy="1030556"/>
          </a:xfrm>
          <a:prstGeom prst="rect">
            <a:avLst/>
          </a:prstGeom>
          <a:noFill/>
          <a:ln>
            <a:noFill/>
          </a:ln>
        </p:spPr>
      </p:pic>
      <p:pic>
        <p:nvPicPr>
          <p:cNvPr id="243" name="Google Shape;243;p1"/>
          <p:cNvPicPr preferRelativeResize="0"/>
          <p:nvPr/>
        </p:nvPicPr>
        <p:blipFill rotWithShape="1">
          <a:blip r:embed="rId8">
            <a:alphaModFix/>
          </a:blip>
          <a:srcRect r="30553" b="-3972"/>
          <a:stretch/>
        </p:blipFill>
        <p:spPr>
          <a:xfrm>
            <a:off x="486149" y="5538038"/>
            <a:ext cx="2189265" cy="772752"/>
          </a:xfrm>
          <a:prstGeom prst="rect">
            <a:avLst/>
          </a:prstGeom>
          <a:noFill/>
          <a:ln>
            <a:noFill/>
          </a:ln>
        </p:spPr>
      </p:pic>
      <p:pic>
        <p:nvPicPr>
          <p:cNvPr id="244" name="Google Shape;244;p1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1924476" y="4654053"/>
            <a:ext cx="858797" cy="271953"/>
          </a:xfrm>
          <a:prstGeom prst="rect">
            <a:avLst/>
          </a:prstGeom>
          <a:noFill/>
          <a:ln>
            <a:noFill/>
          </a:ln>
        </p:spPr>
      </p:pic>
      <p:pic>
        <p:nvPicPr>
          <p:cNvPr id="245" name="Google Shape;245;p1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3429000" y="3169185"/>
            <a:ext cx="2886964" cy="702611"/>
          </a:xfrm>
          <a:prstGeom prst="rect">
            <a:avLst/>
          </a:prstGeom>
          <a:noFill/>
          <a:ln>
            <a:noFill/>
          </a:ln>
        </p:spPr>
      </p:pic>
      <p:pic>
        <p:nvPicPr>
          <p:cNvPr id="246" name="Google Shape;246;p1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3284652" y="3903958"/>
            <a:ext cx="3175660" cy="124233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7" name="Google Shape;247;p1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3429000" y="5282364"/>
            <a:ext cx="2743341" cy="768389"/>
          </a:xfrm>
          <a:prstGeom prst="rect">
            <a:avLst/>
          </a:prstGeom>
          <a:noFill/>
          <a:ln>
            <a:noFill/>
          </a:ln>
        </p:spPr>
      </p:pic>
      <p:pic>
        <p:nvPicPr>
          <p:cNvPr id="248" name="Google Shape;248;p1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3785517" y="6289480"/>
            <a:ext cx="2650944" cy="799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9" name="Google Shape;249;p1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3499796" y="7813109"/>
            <a:ext cx="2696278" cy="1597482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" name="Google Shape;250;p1"/>
          <p:cNvPicPr preferRelativeResize="0"/>
          <p:nvPr/>
        </p:nvPicPr>
        <p:blipFill rotWithShape="1">
          <a:blip r:embed="rId8">
            <a:alphaModFix/>
          </a:blip>
          <a:srcRect l="68018" t="-3972"/>
          <a:stretch/>
        </p:blipFill>
        <p:spPr>
          <a:xfrm>
            <a:off x="1134242" y="6268302"/>
            <a:ext cx="1008216" cy="772752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27A7E2E-13A8-7C35-F67C-539A64C4950D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79105" y="42816"/>
            <a:ext cx="1807549" cy="90948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2"/>
          <p:cNvSpPr/>
          <p:nvPr/>
        </p:nvSpPr>
        <p:spPr>
          <a:xfrm>
            <a:off x="3134611" y="2825750"/>
            <a:ext cx="3615439" cy="333390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" name="Google Shape;256;p2"/>
          <p:cNvSpPr/>
          <p:nvPr/>
        </p:nvSpPr>
        <p:spPr>
          <a:xfrm>
            <a:off x="3178628" y="2880382"/>
            <a:ext cx="3621504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Addition / Subtraction Laws with indices</a:t>
            </a:r>
            <a:endParaRPr/>
          </a:p>
        </p:txBody>
      </p:sp>
      <p:sp>
        <p:nvSpPr>
          <p:cNvPr id="257" name="Google Shape;257;p2"/>
          <p:cNvSpPr/>
          <p:nvPr/>
        </p:nvSpPr>
        <p:spPr>
          <a:xfrm>
            <a:off x="126760" y="4058567"/>
            <a:ext cx="2933940" cy="2720702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" name="Google Shape;258;p2"/>
          <p:cNvSpPr/>
          <p:nvPr/>
        </p:nvSpPr>
        <p:spPr>
          <a:xfrm>
            <a:off x="126760" y="6853993"/>
            <a:ext cx="2933940" cy="2888147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9" name="Google Shape;259;p2"/>
          <p:cNvSpPr txBox="1"/>
          <p:nvPr/>
        </p:nvSpPr>
        <p:spPr>
          <a:xfrm>
            <a:off x="189901" y="6891387"/>
            <a:ext cx="351790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Factorise into a single bracket</a:t>
            </a:r>
            <a:endParaRPr/>
          </a:p>
        </p:txBody>
      </p:sp>
      <p:sp>
        <p:nvSpPr>
          <p:cNvPr id="260" name="Google Shape;260;p2"/>
          <p:cNvSpPr/>
          <p:nvPr/>
        </p:nvSpPr>
        <p:spPr>
          <a:xfrm>
            <a:off x="3137017" y="6315911"/>
            <a:ext cx="3613033" cy="3397966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1" name="Google Shape;261;p2"/>
          <p:cNvSpPr txBox="1"/>
          <p:nvPr/>
        </p:nvSpPr>
        <p:spPr>
          <a:xfrm>
            <a:off x="3159819" y="6346008"/>
            <a:ext cx="3190181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Substitute into expressions </a:t>
            </a:r>
            <a:endParaRPr/>
          </a:p>
        </p:txBody>
      </p:sp>
      <p:sp>
        <p:nvSpPr>
          <p:cNvPr id="262" name="Google Shape;262;p2"/>
          <p:cNvSpPr/>
          <p:nvPr/>
        </p:nvSpPr>
        <p:spPr>
          <a:xfrm>
            <a:off x="133396" y="4058567"/>
            <a:ext cx="2231701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Expand a single bracket</a:t>
            </a:r>
            <a:endParaRPr/>
          </a:p>
        </p:txBody>
      </p:sp>
      <p:sp>
        <p:nvSpPr>
          <p:cNvPr id="263" name="Google Shape;263;p2"/>
          <p:cNvSpPr txBox="1"/>
          <p:nvPr/>
        </p:nvSpPr>
        <p:spPr>
          <a:xfrm>
            <a:off x="2147664" y="337406"/>
            <a:ext cx="625792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Year </a:t>
            </a:r>
            <a:r>
              <a:rPr lang="en-GB" sz="1800">
                <a:solidFill>
                  <a:schemeClr val="dk1"/>
                </a:solidFill>
              </a:rPr>
              <a:t>8</a:t>
            </a: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– Algebra – Algebraic Manipulation</a:t>
            </a:r>
            <a:endParaRPr/>
          </a:p>
        </p:txBody>
      </p:sp>
      <p:sp>
        <p:nvSpPr>
          <p:cNvPr id="264" name="Google Shape;264;p2"/>
          <p:cNvSpPr txBox="1"/>
          <p:nvPr/>
        </p:nvSpPr>
        <p:spPr>
          <a:xfrm>
            <a:off x="3159819" y="1320710"/>
            <a:ext cx="3478725" cy="14619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Define the following keywords: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Simplify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Substitute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Term</a:t>
            </a:r>
            <a:endParaRPr/>
          </a:p>
        </p:txBody>
      </p:sp>
      <p:sp>
        <p:nvSpPr>
          <p:cNvPr id="265" name="Google Shape;265;p2"/>
          <p:cNvSpPr txBox="1"/>
          <p:nvPr/>
        </p:nvSpPr>
        <p:spPr>
          <a:xfrm>
            <a:off x="188002" y="4317543"/>
            <a:ext cx="2737676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Expand the following brackets</a:t>
            </a:r>
            <a:endParaRPr/>
          </a:p>
        </p:txBody>
      </p:sp>
      <p:sp>
        <p:nvSpPr>
          <p:cNvPr id="266" name="Google Shape;266;p2"/>
          <p:cNvSpPr txBox="1"/>
          <p:nvPr/>
        </p:nvSpPr>
        <p:spPr>
          <a:xfrm>
            <a:off x="194173" y="4688740"/>
            <a:ext cx="966585" cy="307777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-7841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267" name="Google Shape;267;p2"/>
          <p:cNvSpPr txBox="1"/>
          <p:nvPr/>
        </p:nvSpPr>
        <p:spPr>
          <a:xfrm>
            <a:off x="194173" y="5184441"/>
            <a:ext cx="966585" cy="307777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 b="-7841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268" name="Google Shape;268;p2"/>
          <p:cNvSpPr txBox="1"/>
          <p:nvPr/>
        </p:nvSpPr>
        <p:spPr>
          <a:xfrm>
            <a:off x="233450" y="5696270"/>
            <a:ext cx="966585" cy="307777"/>
          </a:xfrm>
          <a:prstGeom prst="rect">
            <a:avLst/>
          </a:prstGeom>
          <a:blipFill rotWithShape="1">
            <a:blip r:embed="rId5">
              <a:alphaModFix/>
            </a:blip>
            <a:stretch>
              <a:fillRect b="-7841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269" name="Google Shape;269;p2"/>
          <p:cNvSpPr txBox="1"/>
          <p:nvPr/>
        </p:nvSpPr>
        <p:spPr>
          <a:xfrm>
            <a:off x="189901" y="6270795"/>
            <a:ext cx="966585" cy="307777"/>
          </a:xfrm>
          <a:prstGeom prst="rect">
            <a:avLst/>
          </a:prstGeom>
          <a:blipFill rotWithShape="1">
            <a:blip r:embed="rId6">
              <a:alphaModFix/>
            </a:blip>
            <a:stretch>
              <a:fillRect b="-9998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270" name="Google Shape;270;p2"/>
          <p:cNvSpPr txBox="1"/>
          <p:nvPr/>
        </p:nvSpPr>
        <p:spPr>
          <a:xfrm>
            <a:off x="182606" y="7233971"/>
            <a:ext cx="2737676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Factorise:</a:t>
            </a:r>
            <a:endParaRPr/>
          </a:p>
        </p:txBody>
      </p:sp>
      <p:sp>
        <p:nvSpPr>
          <p:cNvPr id="271" name="Google Shape;271;p2"/>
          <p:cNvSpPr txBox="1"/>
          <p:nvPr/>
        </p:nvSpPr>
        <p:spPr>
          <a:xfrm>
            <a:off x="75345" y="7554411"/>
            <a:ext cx="966600" cy="307800"/>
          </a:xfrm>
          <a:prstGeom prst="rect">
            <a:avLst/>
          </a:prstGeom>
          <a:blipFill rotWithShape="1">
            <a:blip r:embed="rId7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272" name="Google Shape;272;p2"/>
          <p:cNvSpPr txBox="1"/>
          <p:nvPr/>
        </p:nvSpPr>
        <p:spPr>
          <a:xfrm>
            <a:off x="188494" y="7949228"/>
            <a:ext cx="966585" cy="307777"/>
          </a:xfrm>
          <a:prstGeom prst="rect">
            <a:avLst/>
          </a:prstGeom>
          <a:blipFill rotWithShape="1">
            <a:blip r:embed="rId8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273" name="Google Shape;273;p2"/>
          <p:cNvSpPr txBox="1"/>
          <p:nvPr/>
        </p:nvSpPr>
        <p:spPr>
          <a:xfrm>
            <a:off x="133396" y="8318483"/>
            <a:ext cx="966585" cy="307777"/>
          </a:xfrm>
          <a:prstGeom prst="rect">
            <a:avLst/>
          </a:prstGeom>
          <a:blipFill rotWithShape="1">
            <a:blip r:embed="rId9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274" name="Google Shape;274;p2"/>
          <p:cNvSpPr txBox="1"/>
          <p:nvPr/>
        </p:nvSpPr>
        <p:spPr>
          <a:xfrm>
            <a:off x="133396" y="8701686"/>
            <a:ext cx="1198693" cy="307777"/>
          </a:xfrm>
          <a:prstGeom prst="rect">
            <a:avLst/>
          </a:prstGeom>
          <a:blipFill rotWithShape="1">
            <a:blip r:embed="rId10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275" name="Google Shape;275;p2"/>
          <p:cNvSpPr txBox="1"/>
          <p:nvPr/>
        </p:nvSpPr>
        <p:spPr>
          <a:xfrm>
            <a:off x="112842" y="9146367"/>
            <a:ext cx="1198693" cy="307777"/>
          </a:xfrm>
          <a:prstGeom prst="rect">
            <a:avLst/>
          </a:prstGeom>
          <a:blipFill rotWithShape="1">
            <a:blip r:embed="rId11">
              <a:alphaModFix/>
            </a:blip>
            <a:stretch>
              <a:fillRect b="-7999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276" name="Google Shape;276;p2"/>
          <p:cNvSpPr txBox="1"/>
          <p:nvPr/>
        </p:nvSpPr>
        <p:spPr>
          <a:xfrm>
            <a:off x="3198438" y="3227584"/>
            <a:ext cx="2737676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Write as a single power</a:t>
            </a:r>
            <a:endParaRPr/>
          </a:p>
        </p:txBody>
      </p:sp>
      <p:sp>
        <p:nvSpPr>
          <p:cNvPr id="277" name="Google Shape;277;p2"/>
          <p:cNvSpPr txBox="1"/>
          <p:nvPr/>
        </p:nvSpPr>
        <p:spPr>
          <a:xfrm>
            <a:off x="3204609" y="3598781"/>
            <a:ext cx="966585" cy="307777"/>
          </a:xfrm>
          <a:prstGeom prst="rect">
            <a:avLst/>
          </a:prstGeom>
          <a:blipFill rotWithShape="1">
            <a:blip r:embed="rId12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278" name="Google Shape;278;p2"/>
          <p:cNvSpPr txBox="1"/>
          <p:nvPr/>
        </p:nvSpPr>
        <p:spPr>
          <a:xfrm>
            <a:off x="3204609" y="4094482"/>
            <a:ext cx="966585" cy="310150"/>
          </a:xfrm>
          <a:prstGeom prst="rect">
            <a:avLst/>
          </a:prstGeom>
          <a:blipFill rotWithShape="1">
            <a:blip r:embed="rId13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279" name="Google Shape;279;p2"/>
          <p:cNvSpPr txBox="1"/>
          <p:nvPr/>
        </p:nvSpPr>
        <p:spPr>
          <a:xfrm>
            <a:off x="3204609" y="4594939"/>
            <a:ext cx="966585" cy="310150"/>
          </a:xfrm>
          <a:prstGeom prst="rect">
            <a:avLst/>
          </a:prstGeom>
          <a:blipFill rotWithShape="1">
            <a:blip r:embed="rId14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280" name="Google Shape;280;p2"/>
          <p:cNvSpPr txBox="1"/>
          <p:nvPr/>
        </p:nvSpPr>
        <p:spPr>
          <a:xfrm>
            <a:off x="3204609" y="5090640"/>
            <a:ext cx="966585" cy="307777"/>
          </a:xfrm>
          <a:prstGeom prst="rect">
            <a:avLst/>
          </a:prstGeom>
          <a:blipFill rotWithShape="1">
            <a:blip r:embed="rId15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281" name="Google Shape;281;p2"/>
          <p:cNvSpPr txBox="1"/>
          <p:nvPr/>
        </p:nvSpPr>
        <p:spPr>
          <a:xfrm>
            <a:off x="3204609" y="5545525"/>
            <a:ext cx="966585" cy="524567"/>
          </a:xfrm>
          <a:prstGeom prst="rect">
            <a:avLst/>
          </a:prstGeom>
          <a:blipFill rotWithShape="1">
            <a:blip r:embed="rId16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282" name="Google Shape;282;p2"/>
          <p:cNvSpPr txBox="1"/>
          <p:nvPr/>
        </p:nvSpPr>
        <p:spPr>
          <a:xfrm>
            <a:off x="3212986" y="6737498"/>
            <a:ext cx="3137014" cy="523220"/>
          </a:xfrm>
          <a:prstGeom prst="rect">
            <a:avLst/>
          </a:prstGeom>
          <a:blipFill rotWithShape="1">
            <a:blip r:embed="rId17">
              <a:alphaModFix/>
            </a:blip>
            <a:stretch>
              <a:fillRect l="-582" t="-2325" b="-11626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283" name="Google Shape;283;p2"/>
          <p:cNvSpPr txBox="1"/>
          <p:nvPr/>
        </p:nvSpPr>
        <p:spPr>
          <a:xfrm>
            <a:off x="3112115" y="7311078"/>
            <a:ext cx="966585" cy="307777"/>
          </a:xfrm>
          <a:prstGeom prst="rect">
            <a:avLst/>
          </a:prstGeom>
          <a:blipFill rotWithShape="1">
            <a:blip r:embed="rId18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284" name="Google Shape;284;p2"/>
          <p:cNvSpPr txBox="1"/>
          <p:nvPr/>
        </p:nvSpPr>
        <p:spPr>
          <a:xfrm>
            <a:off x="3121259" y="7726476"/>
            <a:ext cx="966585" cy="307777"/>
          </a:xfrm>
          <a:prstGeom prst="rect">
            <a:avLst/>
          </a:prstGeom>
          <a:blipFill rotWithShape="1">
            <a:blip r:embed="rId19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285" name="Google Shape;285;p2"/>
          <p:cNvSpPr txBox="1"/>
          <p:nvPr/>
        </p:nvSpPr>
        <p:spPr>
          <a:xfrm>
            <a:off x="3197240" y="8196514"/>
            <a:ext cx="966585" cy="307777"/>
          </a:xfrm>
          <a:prstGeom prst="rect">
            <a:avLst/>
          </a:prstGeom>
          <a:blipFill rotWithShape="1">
            <a:blip r:embed="rId20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286" name="Google Shape;286;p2"/>
          <p:cNvSpPr txBox="1"/>
          <p:nvPr/>
        </p:nvSpPr>
        <p:spPr>
          <a:xfrm>
            <a:off x="3189951" y="8721416"/>
            <a:ext cx="966585" cy="307777"/>
          </a:xfrm>
          <a:prstGeom prst="rect">
            <a:avLst/>
          </a:prstGeom>
          <a:blipFill rotWithShape="1">
            <a:blip r:embed="rId21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287" name="Google Shape;287;p2"/>
          <p:cNvSpPr txBox="1"/>
          <p:nvPr/>
        </p:nvSpPr>
        <p:spPr>
          <a:xfrm>
            <a:off x="3178628" y="9269615"/>
            <a:ext cx="966585" cy="307777"/>
          </a:xfrm>
          <a:prstGeom prst="rect">
            <a:avLst/>
          </a:prstGeom>
          <a:blipFill rotWithShape="1">
            <a:blip r:embed="rId22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288" name="Google Shape;288;p2"/>
          <p:cNvSpPr txBox="1"/>
          <p:nvPr/>
        </p:nvSpPr>
        <p:spPr>
          <a:xfrm>
            <a:off x="204823" y="2118321"/>
            <a:ext cx="2737676" cy="17543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AutoNum type="alphaLcParenBoth"/>
            </a:pPr>
            <a:r>
              <a:rPr lang="en-GB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Work out the output when the input is 24</a:t>
            </a:r>
            <a:endParaRPr/>
          </a:p>
          <a:p>
            <a:pPr marL="342900" marR="0" lvl="0" indent="-2794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</a:pPr>
            <a:endParaRPr sz="1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AutoNum type="alphaLcParenBoth"/>
            </a:pPr>
            <a:r>
              <a:rPr lang="en-GB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Work out the output when the input is 42</a:t>
            </a:r>
            <a:endParaRPr/>
          </a:p>
          <a:p>
            <a:pPr marL="342900" marR="0" lvl="0" indent="-2794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</a:pPr>
            <a:endParaRPr sz="1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AutoNum type="alphaLcParenBoth"/>
            </a:pPr>
            <a:r>
              <a:rPr lang="en-GB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Work out the output when the input is 17</a:t>
            </a:r>
            <a:endParaRPr/>
          </a:p>
        </p:txBody>
      </p:sp>
      <p:pic>
        <p:nvPicPr>
          <p:cNvPr id="289" name="Google Shape;289;p2"/>
          <p:cNvPicPr preferRelativeResize="0"/>
          <p:nvPr/>
        </p:nvPicPr>
        <p:blipFill rotWithShape="1">
          <a:blip r:embed="rId23">
            <a:alphaModFix/>
          </a:blip>
          <a:srcRect/>
          <a:stretch/>
        </p:blipFill>
        <p:spPr>
          <a:xfrm>
            <a:off x="227770" y="1476829"/>
            <a:ext cx="2768917" cy="564764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F227AAF-8FFD-1453-0962-59E7DA47D93A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179105" y="42816"/>
            <a:ext cx="1807549" cy="90948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Custom Design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935E8212CA504F9454DD16E254539B" ma:contentTypeVersion="18" ma:contentTypeDescription="Create a new document." ma:contentTypeScope="" ma:versionID="5de424942addd924e090689d0f10473c">
  <xsd:schema xmlns:xsd="http://www.w3.org/2001/XMLSchema" xmlns:xs="http://www.w3.org/2001/XMLSchema" xmlns:p="http://schemas.microsoft.com/office/2006/metadata/properties" xmlns:ns2="100964db-d436-474d-b180-2754017d2744" xmlns:ns3="25282912-017c-4221-86bb-52eb7cb208d2" targetNamespace="http://schemas.microsoft.com/office/2006/metadata/properties" ma:root="true" ma:fieldsID="5b30a6b2ce5b280c2c512cb255ea64f1" ns2:_="" ns3:_="">
    <xsd:import namespace="100964db-d436-474d-b180-2754017d2744"/>
    <xsd:import namespace="25282912-017c-4221-86bb-52eb7cb20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0964db-d436-474d-b180-2754017d274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60063869-38f1-419a-87f7-68f1e61790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282912-017c-4221-86bb-52eb7cb20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7b24fb89-f7a5-46d6-8105-37382a6c7f56}" ma:internalName="TaxCatchAll" ma:showField="CatchAllData" ma:web="25282912-017c-4221-86bb-52eb7cb208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00964db-d436-474d-b180-2754017d2744">
      <Terms xmlns="http://schemas.microsoft.com/office/infopath/2007/PartnerControls"/>
    </lcf76f155ced4ddcb4097134ff3c332f>
    <TaxCatchAll xmlns="25282912-017c-4221-86bb-52eb7cb208d2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73EECFE-5B7D-4720-A5C4-954DCC45151B}"/>
</file>

<file path=customXml/itemProps2.xml><?xml version="1.0" encoding="utf-8"?>
<ds:datastoreItem xmlns:ds="http://schemas.openxmlformats.org/officeDocument/2006/customXml" ds:itemID="{B3C7C80C-C335-4009-9D21-6DF90604C03C}">
  <ds:schemaRefs>
    <ds:schemaRef ds:uri="http://schemas.microsoft.com/office/2006/metadata/properties"/>
    <ds:schemaRef ds:uri="http://schemas.microsoft.com/office/infopath/2007/PartnerControls"/>
    <ds:schemaRef ds:uri="100964db-d436-474d-b180-2754017d2744"/>
    <ds:schemaRef ds:uri="25282912-017c-4221-86bb-52eb7cb208d2"/>
  </ds:schemaRefs>
</ds:datastoreItem>
</file>

<file path=customXml/itemProps3.xml><?xml version="1.0" encoding="utf-8"?>
<ds:datastoreItem xmlns:ds="http://schemas.openxmlformats.org/officeDocument/2006/customXml" ds:itemID="{7D65A495-F90A-4E4B-A4A1-28E3693281D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216</Words>
  <Application>Microsoft Office PowerPoint</Application>
  <PresentationFormat>A4 Paper (210x297 mm)</PresentationFormat>
  <Paragraphs>61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Office Theme</vt:lpstr>
      <vt:lpstr>Custom Design</vt:lpstr>
      <vt:lpstr>1_Custom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Kathryn Bentley</dc:creator>
  <cp:lastModifiedBy>Mrs L Webster</cp:lastModifiedBy>
  <cp:revision>1</cp:revision>
  <dcterms:created xsi:type="dcterms:W3CDTF">2024-01-23T10:53:54Z</dcterms:created>
  <dcterms:modified xsi:type="dcterms:W3CDTF">2026-06-24T09:55:48Z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0x0101009E935E8212CA504F9454DD16E254539B</vt:lpwstr>
  </property>
  <property fmtid="{D5CDD505-2E9C-101B-9397-08002B2CF9AE}" pid="3" name="MediaServiceImageTags">
    <vt:lpwstr/>
  </property>
</Properties>
</file>