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46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Smerdon" userId="72fd23ac-3ae4-4d7b-9c64-2ad76cbb386d" providerId="ADAL" clId="{36D63605-1494-4649-84E2-100E21E5BF5D}"/>
    <pc:docChg chg="modSld">
      <pc:chgData name="Kate Smerdon" userId="72fd23ac-3ae4-4d7b-9c64-2ad76cbb386d" providerId="ADAL" clId="{36D63605-1494-4649-84E2-100E21E5BF5D}" dt="2023-05-10T15:29:56.999" v="5" actId="20577"/>
      <pc:docMkLst>
        <pc:docMk/>
      </pc:docMkLst>
      <pc:sldChg chg="modSp mod">
        <pc:chgData name="Kate Smerdon" userId="72fd23ac-3ae4-4d7b-9c64-2ad76cbb386d" providerId="ADAL" clId="{36D63605-1494-4649-84E2-100E21E5BF5D}" dt="2023-05-10T15:29:56.999" v="5" actId="20577"/>
        <pc:sldMkLst>
          <pc:docMk/>
          <pc:sldMk cId="2459394052" sldId="256"/>
        </pc:sldMkLst>
        <pc:graphicFrameChg chg="modGraphic">
          <ac:chgData name="Kate Smerdon" userId="72fd23ac-3ae4-4d7b-9c64-2ad76cbb386d" providerId="ADAL" clId="{36D63605-1494-4649-84E2-100E21E5BF5D}" dt="2023-05-10T15:29:56.999" v="5" actId="20577"/>
          <ac:graphicFrameMkLst>
            <pc:docMk/>
            <pc:sldMk cId="2459394052" sldId="256"/>
            <ac:graphicFrameMk id="21" creationId="{00000000-0000-0000-0000-000000000000}"/>
          </ac:graphicFrameMkLst>
        </pc:graphicFrameChg>
      </pc:sldChg>
    </pc:docChg>
  </pc:docChgLst>
  <pc:docChgLst>
    <pc:chgData name="Mrs H Livesley" userId="b3e0c5b3-4704-479e-bbfa-576ed67f0525" providerId="ADAL" clId="{14AD8F21-B0E7-4B55-A442-CDE62B4360A2}"/>
    <pc:docChg chg="modSld">
      <pc:chgData name="Mrs H Livesley" userId="b3e0c5b3-4704-479e-bbfa-576ed67f0525" providerId="ADAL" clId="{14AD8F21-B0E7-4B55-A442-CDE62B4360A2}" dt="2024-09-18T15:17:27.827" v="1" actId="20577"/>
      <pc:docMkLst>
        <pc:docMk/>
      </pc:docMkLst>
      <pc:sldChg chg="modSp mod">
        <pc:chgData name="Mrs H Livesley" userId="b3e0c5b3-4704-479e-bbfa-576ed67f0525" providerId="ADAL" clId="{14AD8F21-B0E7-4B55-A442-CDE62B4360A2}" dt="2024-09-18T15:17:27.827" v="1" actId="20577"/>
        <pc:sldMkLst>
          <pc:docMk/>
          <pc:sldMk cId="2459394052" sldId="256"/>
        </pc:sldMkLst>
        <pc:spChg chg="mod">
          <ac:chgData name="Mrs H Livesley" userId="b3e0c5b3-4704-479e-bbfa-576ed67f0525" providerId="ADAL" clId="{14AD8F21-B0E7-4B55-A442-CDE62B4360A2}" dt="2024-09-18T15:17:27.827" v="1" actId="20577"/>
          <ac:spMkLst>
            <pc:docMk/>
            <pc:sldMk cId="2459394052" sldId="256"/>
            <ac:spMk id="4" creationId="{FB78C334-16E4-5D9C-3A20-F06E925E79E3}"/>
          </ac:spMkLst>
        </pc:spChg>
      </pc:sldChg>
    </pc:docChg>
  </pc:docChgLst>
  <pc:docChgLst>
    <pc:chgData name="Kate" userId="72fd23ac-3ae4-4d7b-9c64-2ad76cbb386d" providerId="ADAL" clId="{139C287E-640F-4E27-B430-8CCDBA6D5677}"/>
    <pc:docChg chg="custSel modSld">
      <pc:chgData name="Kate" userId="72fd23ac-3ae4-4d7b-9c64-2ad76cbb386d" providerId="ADAL" clId="{139C287E-640F-4E27-B430-8CCDBA6D5677}" dt="2024-06-05T08:07:16.301" v="60" actId="20577"/>
      <pc:docMkLst>
        <pc:docMk/>
      </pc:docMkLst>
      <pc:sldChg chg="modSp mod">
        <pc:chgData name="Kate" userId="72fd23ac-3ae4-4d7b-9c64-2ad76cbb386d" providerId="ADAL" clId="{139C287E-640F-4E27-B430-8CCDBA6D5677}" dt="2024-06-05T08:06:42.733" v="34" actId="20577"/>
        <pc:sldMkLst>
          <pc:docMk/>
          <pc:sldMk cId="2459394052" sldId="256"/>
        </pc:sldMkLst>
        <pc:spChg chg="mod">
          <ac:chgData name="Kate" userId="72fd23ac-3ae4-4d7b-9c64-2ad76cbb386d" providerId="ADAL" clId="{139C287E-640F-4E27-B430-8CCDBA6D5677}" dt="2024-06-05T08:06:42.733" v="34" actId="20577"/>
          <ac:spMkLst>
            <pc:docMk/>
            <pc:sldMk cId="2459394052" sldId="256"/>
            <ac:spMk id="4" creationId="{FB78C334-16E4-5D9C-3A20-F06E925E79E3}"/>
          </ac:spMkLst>
        </pc:spChg>
      </pc:sldChg>
      <pc:sldChg chg="modSp mod">
        <pc:chgData name="Kate" userId="72fd23ac-3ae4-4d7b-9c64-2ad76cbb386d" providerId="ADAL" clId="{139C287E-640F-4E27-B430-8CCDBA6D5677}" dt="2024-06-05T08:07:16.301" v="60" actId="20577"/>
        <pc:sldMkLst>
          <pc:docMk/>
          <pc:sldMk cId="442293358" sldId="257"/>
        </pc:sldMkLst>
        <pc:spChg chg="mod">
          <ac:chgData name="Kate" userId="72fd23ac-3ae4-4d7b-9c64-2ad76cbb386d" providerId="ADAL" clId="{139C287E-640F-4E27-B430-8CCDBA6D5677}" dt="2024-06-05T08:07:16.301" v="60" actId="20577"/>
          <ac:spMkLst>
            <pc:docMk/>
            <pc:sldMk cId="442293358" sldId="257"/>
            <ac:spMk id="4" creationId="{316089C6-D9FB-554D-4118-A7802264BEEE}"/>
          </ac:spMkLst>
        </pc:spChg>
      </pc:sldChg>
    </pc:docChg>
  </pc:docChgLst>
  <pc:docChgLst>
    <pc:chgData name="Kate Smerdon" userId="72fd23ac-3ae4-4d7b-9c64-2ad76cbb386d" providerId="ADAL" clId="{CAE0F259-3EFE-405E-82EF-A7F6835C854B}"/>
    <pc:docChg chg="undo custSel addSld modSld">
      <pc:chgData name="Kate Smerdon" userId="72fd23ac-3ae4-4d7b-9c64-2ad76cbb386d" providerId="ADAL" clId="{CAE0F259-3EFE-405E-82EF-A7F6835C854B}" dt="2023-11-22T15:15:30.490" v="31" actId="14100"/>
      <pc:docMkLst>
        <pc:docMk/>
      </pc:docMkLst>
      <pc:sldChg chg="modSp mod">
        <pc:chgData name="Kate Smerdon" userId="72fd23ac-3ae4-4d7b-9c64-2ad76cbb386d" providerId="ADAL" clId="{CAE0F259-3EFE-405E-82EF-A7F6835C854B}" dt="2023-11-22T15:15:30.490" v="31" actId="14100"/>
        <pc:sldMkLst>
          <pc:docMk/>
          <pc:sldMk cId="2459394052" sldId="256"/>
        </pc:sldMkLst>
        <pc:picChg chg="mod">
          <ac:chgData name="Kate Smerdon" userId="72fd23ac-3ae4-4d7b-9c64-2ad76cbb386d" providerId="ADAL" clId="{CAE0F259-3EFE-405E-82EF-A7F6835C854B}" dt="2023-11-22T15:15:30.490" v="31" actId="14100"/>
          <ac:picMkLst>
            <pc:docMk/>
            <pc:sldMk cId="2459394052" sldId="256"/>
            <ac:picMk id="27" creationId="{00000000-0000-0000-0000-000000000000}"/>
          </ac:picMkLst>
        </pc:picChg>
      </pc:sldChg>
      <pc:sldChg chg="addSp delSp modSp new mod">
        <pc:chgData name="Kate Smerdon" userId="72fd23ac-3ae4-4d7b-9c64-2ad76cbb386d" providerId="ADAL" clId="{CAE0F259-3EFE-405E-82EF-A7F6835C854B}" dt="2023-11-16T14:56:38.904" v="30" actId="478"/>
        <pc:sldMkLst>
          <pc:docMk/>
          <pc:sldMk cId="442293358" sldId="257"/>
        </pc:sldMkLst>
        <pc:spChg chg="add del">
          <ac:chgData name="Kate Smerdon" userId="72fd23ac-3ae4-4d7b-9c64-2ad76cbb386d" providerId="ADAL" clId="{CAE0F259-3EFE-405E-82EF-A7F6835C854B}" dt="2023-11-16T14:55:33.075" v="2" actId="22"/>
          <ac:spMkLst>
            <pc:docMk/>
            <pc:sldMk cId="442293358" sldId="257"/>
            <ac:spMk id="3" creationId="{272FFFAF-C8DE-515B-AF38-377066F49EC0}"/>
          </ac:spMkLst>
        </pc:spChg>
        <pc:spChg chg="add mod">
          <ac:chgData name="Kate Smerdon" userId="72fd23ac-3ae4-4d7b-9c64-2ad76cbb386d" providerId="ADAL" clId="{CAE0F259-3EFE-405E-82EF-A7F6835C854B}" dt="2023-11-16T14:55:44.495" v="3"/>
          <ac:spMkLst>
            <pc:docMk/>
            <pc:sldMk cId="442293358" sldId="257"/>
            <ac:spMk id="4" creationId="{316089C6-D9FB-554D-4118-A7802264BEEE}"/>
          </ac:spMkLst>
        </pc:spChg>
        <pc:spChg chg="add mod">
          <ac:chgData name="Kate Smerdon" userId="72fd23ac-3ae4-4d7b-9c64-2ad76cbb386d" providerId="ADAL" clId="{CAE0F259-3EFE-405E-82EF-A7F6835C854B}" dt="2023-11-16T14:55:51.781" v="7" actId="20577"/>
          <ac:spMkLst>
            <pc:docMk/>
            <pc:sldMk cId="442293358" sldId="257"/>
            <ac:spMk id="7" creationId="{07DD2BC7-1897-5E75-F28A-83860130CBB3}"/>
          </ac:spMkLst>
        </pc:spChg>
        <pc:spChg chg="add mod">
          <ac:chgData name="Kate Smerdon" userId="72fd23ac-3ae4-4d7b-9c64-2ad76cbb386d" providerId="ADAL" clId="{CAE0F259-3EFE-405E-82EF-A7F6835C854B}" dt="2023-11-16T14:56:38.012" v="29" actId="20577"/>
          <ac:spMkLst>
            <pc:docMk/>
            <pc:sldMk cId="442293358" sldId="257"/>
            <ac:spMk id="8" creationId="{E11684F4-83B1-631C-3612-63FF83A73940}"/>
          </ac:spMkLst>
        </pc:spChg>
        <pc:spChg chg="add mod">
          <ac:chgData name="Kate Smerdon" userId="72fd23ac-3ae4-4d7b-9c64-2ad76cbb386d" providerId="ADAL" clId="{CAE0F259-3EFE-405E-82EF-A7F6835C854B}" dt="2023-11-16T14:56:13.442" v="15" actId="20577"/>
          <ac:spMkLst>
            <pc:docMk/>
            <pc:sldMk cId="442293358" sldId="257"/>
            <ac:spMk id="9" creationId="{A17B4A22-CE97-3FBC-06C2-589F0DCD6BCE}"/>
          </ac:spMkLst>
        </pc:spChg>
        <pc:spChg chg="add mod">
          <ac:chgData name="Kate Smerdon" userId="72fd23ac-3ae4-4d7b-9c64-2ad76cbb386d" providerId="ADAL" clId="{CAE0F259-3EFE-405E-82EF-A7F6835C854B}" dt="2023-11-16T14:55:56.813" v="9" actId="20577"/>
          <ac:spMkLst>
            <pc:docMk/>
            <pc:sldMk cId="442293358" sldId="257"/>
            <ac:spMk id="12" creationId="{E30081DF-877B-2BE5-224E-DBF820DBC545}"/>
          </ac:spMkLst>
        </pc:spChg>
        <pc:spChg chg="add mod">
          <ac:chgData name="Kate Smerdon" userId="72fd23ac-3ae4-4d7b-9c64-2ad76cbb386d" providerId="ADAL" clId="{CAE0F259-3EFE-405E-82EF-A7F6835C854B}" dt="2023-11-16T14:56:22.399" v="20" actId="20577"/>
          <ac:spMkLst>
            <pc:docMk/>
            <pc:sldMk cId="442293358" sldId="257"/>
            <ac:spMk id="13" creationId="{2320FD33-0B11-AA72-CAD4-2D3D06F5A9D8}"/>
          </ac:spMkLst>
        </pc:spChg>
        <pc:spChg chg="add mod">
          <ac:chgData name="Kate Smerdon" userId="72fd23ac-3ae4-4d7b-9c64-2ad76cbb386d" providerId="ADAL" clId="{CAE0F259-3EFE-405E-82EF-A7F6835C854B}" dt="2023-11-16T14:56:33.626" v="27" actId="20577"/>
          <ac:spMkLst>
            <pc:docMk/>
            <pc:sldMk cId="442293358" sldId="257"/>
            <ac:spMk id="17" creationId="{41F57271-FD4E-1802-6E88-D7A0734E4A43}"/>
          </ac:spMkLst>
        </pc:spChg>
        <pc:spChg chg="add mod">
          <ac:chgData name="Kate Smerdon" userId="72fd23ac-3ae4-4d7b-9c64-2ad76cbb386d" providerId="ADAL" clId="{CAE0F259-3EFE-405E-82EF-A7F6835C854B}" dt="2023-11-16T14:55:44.495" v="3"/>
          <ac:spMkLst>
            <pc:docMk/>
            <pc:sldMk cId="442293358" sldId="257"/>
            <ac:spMk id="21" creationId="{FC2AB01C-1774-F09E-4044-960C7103CFBC}"/>
          </ac:spMkLst>
        </pc:spChg>
        <pc:spChg chg="add del mod">
          <ac:chgData name="Kate Smerdon" userId="72fd23ac-3ae4-4d7b-9c64-2ad76cbb386d" providerId="ADAL" clId="{CAE0F259-3EFE-405E-82EF-A7F6835C854B}" dt="2023-11-16T14:56:25.913" v="23" actId="478"/>
          <ac:spMkLst>
            <pc:docMk/>
            <pc:sldMk cId="442293358" sldId="257"/>
            <ac:spMk id="26" creationId="{7F1F94FA-BB2C-C2D3-CD8F-A9CCF69240FB}"/>
          </ac:spMkLst>
        </pc:spChg>
        <pc:spChg chg="add del mod">
          <ac:chgData name="Kate Smerdon" userId="72fd23ac-3ae4-4d7b-9c64-2ad76cbb386d" providerId="ADAL" clId="{CAE0F259-3EFE-405E-82EF-A7F6835C854B}" dt="2023-11-16T14:56:35.024" v="28" actId="478"/>
          <ac:spMkLst>
            <pc:docMk/>
            <pc:sldMk cId="442293358" sldId="257"/>
            <ac:spMk id="27" creationId="{0F62D202-81DE-7597-21A4-EE407C112C22}"/>
          </ac:spMkLst>
        </pc:spChg>
        <pc:graphicFrameChg chg="add del mod">
          <ac:chgData name="Kate Smerdon" userId="72fd23ac-3ae4-4d7b-9c64-2ad76cbb386d" providerId="ADAL" clId="{CAE0F259-3EFE-405E-82EF-A7F6835C854B}" dt="2023-11-16T14:56:10.217" v="14" actId="478"/>
          <ac:graphicFrameMkLst>
            <pc:docMk/>
            <pc:sldMk cId="442293358" sldId="257"/>
            <ac:graphicFrameMk id="10" creationId="{16443E35-6C92-DCA3-32DE-27B4728F2535}"/>
          </ac:graphicFrameMkLst>
        </pc:graphicFrameChg>
        <pc:graphicFrameChg chg="add del mod modGraphic">
          <ac:chgData name="Kate Smerdon" userId="72fd23ac-3ae4-4d7b-9c64-2ad76cbb386d" providerId="ADAL" clId="{CAE0F259-3EFE-405E-82EF-A7F6835C854B}" dt="2023-11-16T14:56:07.158" v="13" actId="478"/>
          <ac:graphicFrameMkLst>
            <pc:docMk/>
            <pc:sldMk cId="442293358" sldId="257"/>
            <ac:graphicFrameMk id="11" creationId="{B6ED511C-7A5C-31C9-B7D6-D5F8C78E18C3}"/>
          </ac:graphicFrameMkLst>
        </pc:graphicFrameChg>
        <pc:graphicFrameChg chg="add del mod">
          <ac:chgData name="Kate Smerdon" userId="72fd23ac-3ae4-4d7b-9c64-2ad76cbb386d" providerId="ADAL" clId="{CAE0F259-3EFE-405E-82EF-A7F6835C854B}" dt="2023-11-16T14:56:15.987" v="16" actId="478"/>
          <ac:graphicFrameMkLst>
            <pc:docMk/>
            <pc:sldMk cId="442293358" sldId="257"/>
            <ac:graphicFrameMk id="14" creationId="{E20DDE60-8466-2043-5B53-F1F965CF5C47}"/>
          </ac:graphicFrameMkLst>
        </pc:graphicFrameChg>
        <pc:graphicFrameChg chg="add del mod">
          <ac:chgData name="Kate Smerdon" userId="72fd23ac-3ae4-4d7b-9c64-2ad76cbb386d" providerId="ADAL" clId="{CAE0F259-3EFE-405E-82EF-A7F6835C854B}" dt="2023-11-16T14:56:19.496" v="18" actId="478"/>
          <ac:graphicFrameMkLst>
            <pc:docMk/>
            <pc:sldMk cId="442293358" sldId="257"/>
            <ac:graphicFrameMk id="15" creationId="{D3EC129E-394E-87FA-19A8-C349ABC75A5B}"/>
          </ac:graphicFrameMkLst>
        </pc:graphicFrameChg>
        <pc:graphicFrameChg chg="add del mod">
          <ac:chgData name="Kate Smerdon" userId="72fd23ac-3ae4-4d7b-9c64-2ad76cbb386d" providerId="ADAL" clId="{CAE0F259-3EFE-405E-82EF-A7F6835C854B}" dt="2023-11-16T14:56:23.809" v="21" actId="478"/>
          <ac:graphicFrameMkLst>
            <pc:docMk/>
            <pc:sldMk cId="442293358" sldId="257"/>
            <ac:graphicFrameMk id="16" creationId="{501E26F8-03C5-16AB-218A-E23F8C100771}"/>
          </ac:graphicFrameMkLst>
        </pc:graphicFrameChg>
        <pc:graphicFrameChg chg="add del mod">
          <ac:chgData name="Kate Smerdon" userId="72fd23ac-3ae4-4d7b-9c64-2ad76cbb386d" providerId="ADAL" clId="{CAE0F259-3EFE-405E-82EF-A7F6835C854B}" dt="2023-11-16T14:56:28.209" v="24" actId="478"/>
          <ac:graphicFrameMkLst>
            <pc:docMk/>
            <pc:sldMk cId="442293358" sldId="257"/>
            <ac:graphicFrameMk id="18" creationId="{CFC2DCEA-DB78-9F93-956F-6C602552B58E}"/>
          </ac:graphicFrameMkLst>
        </pc:graphicFrameChg>
        <pc:graphicFrameChg chg="add del mod">
          <ac:chgData name="Kate Smerdon" userId="72fd23ac-3ae4-4d7b-9c64-2ad76cbb386d" providerId="ADAL" clId="{CAE0F259-3EFE-405E-82EF-A7F6835C854B}" dt="2023-11-16T14:56:32" v="26" actId="478"/>
          <ac:graphicFrameMkLst>
            <pc:docMk/>
            <pc:sldMk cId="442293358" sldId="257"/>
            <ac:graphicFrameMk id="19" creationId="{CB095C5C-0972-515C-852E-E1537A240DB4}"/>
          </ac:graphicFrameMkLst>
        </pc:graphicFrameChg>
        <pc:picChg chg="add mod">
          <ac:chgData name="Kate Smerdon" userId="72fd23ac-3ae4-4d7b-9c64-2ad76cbb386d" providerId="ADAL" clId="{CAE0F259-3EFE-405E-82EF-A7F6835C854B}" dt="2023-11-16T14:55:44.495" v="3"/>
          <ac:picMkLst>
            <pc:docMk/>
            <pc:sldMk cId="442293358" sldId="257"/>
            <ac:picMk id="5" creationId="{1A414EDA-CA9B-3730-ACA8-4F9381073105}"/>
          </ac:picMkLst>
        </pc:picChg>
        <pc:picChg chg="add mod">
          <ac:chgData name="Kate Smerdon" userId="72fd23ac-3ae4-4d7b-9c64-2ad76cbb386d" providerId="ADAL" clId="{CAE0F259-3EFE-405E-82EF-A7F6835C854B}" dt="2023-11-16T14:55:44.495" v="3"/>
          <ac:picMkLst>
            <pc:docMk/>
            <pc:sldMk cId="442293358" sldId="257"/>
            <ac:picMk id="6" creationId="{F1577666-3264-AD4F-F68E-CD6A3970D257}"/>
          </ac:picMkLst>
        </pc:picChg>
        <pc:picChg chg="add del mod">
          <ac:chgData name="Kate Smerdon" userId="72fd23ac-3ae4-4d7b-9c64-2ad76cbb386d" providerId="ADAL" clId="{CAE0F259-3EFE-405E-82EF-A7F6835C854B}" dt="2023-11-16T14:55:49.894" v="5" actId="478"/>
          <ac:picMkLst>
            <pc:docMk/>
            <pc:sldMk cId="442293358" sldId="257"/>
            <ac:picMk id="20" creationId="{ADBF7210-1F58-D7DB-794A-B7827794588D}"/>
          </ac:picMkLst>
        </pc:picChg>
        <pc:picChg chg="add del mod">
          <ac:chgData name="Kate Smerdon" userId="72fd23ac-3ae4-4d7b-9c64-2ad76cbb386d" providerId="ADAL" clId="{CAE0F259-3EFE-405E-82EF-A7F6835C854B}" dt="2023-11-16T14:55:50.726" v="6" actId="478"/>
          <ac:picMkLst>
            <pc:docMk/>
            <pc:sldMk cId="442293358" sldId="257"/>
            <ac:picMk id="22" creationId="{201C13DE-C5CD-5EA9-0A12-6360E066B288}"/>
          </ac:picMkLst>
        </pc:picChg>
        <pc:picChg chg="add del mod">
          <ac:chgData name="Kate Smerdon" userId="72fd23ac-3ae4-4d7b-9c64-2ad76cbb386d" providerId="ADAL" clId="{CAE0F259-3EFE-405E-82EF-A7F6835C854B}" dt="2023-11-16T14:55:58.855" v="11" actId="478"/>
          <ac:picMkLst>
            <pc:docMk/>
            <pc:sldMk cId="442293358" sldId="257"/>
            <ac:picMk id="23" creationId="{6066F9FA-90C8-C024-0290-513EE0E60B37}"/>
          </ac:picMkLst>
        </pc:picChg>
        <pc:picChg chg="add del mod">
          <ac:chgData name="Kate Smerdon" userId="72fd23ac-3ae4-4d7b-9c64-2ad76cbb386d" providerId="ADAL" clId="{CAE0F259-3EFE-405E-82EF-A7F6835C854B}" dt="2023-11-16T14:56:24.426" v="22" actId="478"/>
          <ac:picMkLst>
            <pc:docMk/>
            <pc:sldMk cId="442293358" sldId="257"/>
            <ac:picMk id="24" creationId="{35B1F1EC-2928-F070-079F-F5781A373C44}"/>
          </ac:picMkLst>
        </pc:picChg>
        <pc:picChg chg="add del mod">
          <ac:chgData name="Kate Smerdon" userId="72fd23ac-3ae4-4d7b-9c64-2ad76cbb386d" providerId="ADAL" clId="{CAE0F259-3EFE-405E-82EF-A7F6835C854B}" dt="2023-11-16T14:55:57.838" v="10" actId="478"/>
          <ac:picMkLst>
            <pc:docMk/>
            <pc:sldMk cId="442293358" sldId="257"/>
            <ac:picMk id="25" creationId="{737B938A-8A16-9481-FCBE-CF93AAC0E144}"/>
          </ac:picMkLst>
        </pc:picChg>
        <pc:picChg chg="add del mod">
          <ac:chgData name="Kate Smerdon" userId="72fd23ac-3ae4-4d7b-9c64-2ad76cbb386d" providerId="ADAL" clId="{CAE0F259-3EFE-405E-82EF-A7F6835C854B}" dt="2023-11-16T14:56:38.904" v="30" actId="478"/>
          <ac:picMkLst>
            <pc:docMk/>
            <pc:sldMk cId="442293358" sldId="257"/>
            <ac:picMk id="28" creationId="{3F280BFA-613B-5CA4-EAC8-DD975B2CBC61}"/>
          </ac:picMkLst>
        </pc:picChg>
      </pc:sldChg>
    </pc:docChg>
  </pc:docChgLst>
  <pc:docChgLst>
    <pc:chgData name="Mrs K Smerdon" userId="72fd23ac-3ae4-4d7b-9c64-2ad76cbb386d" providerId="ADAL" clId="{139C287E-640F-4E27-B430-8CCDBA6D5677}"/>
    <pc:docChg chg="modSld">
      <pc:chgData name="Mrs K Smerdon" userId="72fd23ac-3ae4-4d7b-9c64-2ad76cbb386d" providerId="ADAL" clId="{139C287E-640F-4E27-B430-8CCDBA6D5677}" dt="2024-06-05T08:33:55.569" v="1" actId="113"/>
      <pc:docMkLst>
        <pc:docMk/>
      </pc:docMkLst>
      <pc:sldChg chg="modSp mod">
        <pc:chgData name="Mrs K Smerdon" userId="72fd23ac-3ae4-4d7b-9c64-2ad76cbb386d" providerId="ADAL" clId="{139C287E-640F-4E27-B430-8CCDBA6D5677}" dt="2024-06-05T08:33:55.569" v="1" actId="113"/>
        <pc:sldMkLst>
          <pc:docMk/>
          <pc:sldMk cId="2459394052" sldId="256"/>
        </pc:sldMkLst>
        <pc:spChg chg="mod">
          <ac:chgData name="Mrs K Smerdon" userId="72fd23ac-3ae4-4d7b-9c64-2ad76cbb386d" providerId="ADAL" clId="{139C287E-640F-4E27-B430-8CCDBA6D5677}" dt="2024-06-05T08:33:55.569" v="1" actId="113"/>
          <ac:spMkLst>
            <pc:docMk/>
            <pc:sldMk cId="2459394052" sldId="256"/>
            <ac:spMk id="7" creationId="{D44BD09B-14BC-5DE5-81ED-12A27BA85632}"/>
          </ac:spMkLst>
        </pc:spChg>
      </pc:sldChg>
    </pc:docChg>
  </pc:docChgLst>
  <pc:docChgLst>
    <pc:chgData name="Kate Smerdon" userId="72fd23ac-3ae4-4d7b-9c64-2ad76cbb386d" providerId="ADAL" clId="{62E47193-778E-4C68-9316-5A8FAC2D80D5}"/>
    <pc:docChg chg="modSld">
      <pc:chgData name="Kate Smerdon" userId="72fd23ac-3ae4-4d7b-9c64-2ad76cbb386d" providerId="ADAL" clId="{62E47193-778E-4C68-9316-5A8FAC2D80D5}" dt="2023-08-09T21:56:49.250" v="3" actId="20577"/>
      <pc:docMkLst>
        <pc:docMk/>
      </pc:docMkLst>
      <pc:sldChg chg="modSp mod">
        <pc:chgData name="Kate Smerdon" userId="72fd23ac-3ae4-4d7b-9c64-2ad76cbb386d" providerId="ADAL" clId="{62E47193-778E-4C68-9316-5A8FAC2D80D5}" dt="2023-08-09T21:56:49.250" v="3" actId="20577"/>
        <pc:sldMkLst>
          <pc:docMk/>
          <pc:sldMk cId="2459394052" sldId="256"/>
        </pc:sldMkLst>
        <pc:spChg chg="mod">
          <ac:chgData name="Kate Smerdon" userId="72fd23ac-3ae4-4d7b-9c64-2ad76cbb386d" providerId="ADAL" clId="{62E47193-778E-4C68-9316-5A8FAC2D80D5}" dt="2023-08-09T21:56:49.250" v="3" actId="20577"/>
          <ac:spMkLst>
            <pc:docMk/>
            <pc:sldMk cId="2459394052" sldId="256"/>
            <ac:spMk id="4" creationId="{FB78C334-16E4-5D9C-3A20-F06E925E79E3}"/>
          </ac:spMkLst>
        </pc:spChg>
      </pc:sldChg>
    </pc:docChg>
  </pc:docChgLst>
  <pc:docChgLst>
    <pc:chgData name="Momina Shaukat" userId="S::22mshaukat@fulwoodacademy.co.uk::9d271626-8bfc-47c2-8841-fef1735285f5" providerId="AD" clId="Web-{B1330C1C-8A25-4775-9D9C-3883F06BE194}"/>
    <pc:docChg chg="modSld">
      <pc:chgData name="Momina Shaukat" userId="S::22mshaukat@fulwoodacademy.co.uk::9d271626-8bfc-47c2-8841-fef1735285f5" providerId="AD" clId="Web-{B1330C1C-8A25-4775-9D9C-3883F06BE194}" dt="2023-11-19T18:56:54.833" v="0" actId="1076"/>
      <pc:docMkLst>
        <pc:docMk/>
      </pc:docMkLst>
      <pc:sldChg chg="modSp">
        <pc:chgData name="Momina Shaukat" userId="S::22mshaukat@fulwoodacademy.co.uk::9d271626-8bfc-47c2-8841-fef1735285f5" providerId="AD" clId="Web-{B1330C1C-8A25-4775-9D9C-3883F06BE194}" dt="2023-11-19T18:56:54.833" v="0" actId="1076"/>
        <pc:sldMkLst>
          <pc:docMk/>
          <pc:sldMk cId="2459394052" sldId="256"/>
        </pc:sldMkLst>
        <pc:picChg chg="mod">
          <ac:chgData name="Momina Shaukat" userId="S::22mshaukat@fulwoodacademy.co.uk::9d271626-8bfc-47c2-8841-fef1735285f5" providerId="AD" clId="Web-{B1330C1C-8A25-4775-9D9C-3883F06BE194}" dt="2023-11-19T18:56:54.833" v="0" actId="1076"/>
          <ac:picMkLst>
            <pc:docMk/>
            <pc:sldMk cId="2459394052" sldId="256"/>
            <ac:picMk id="28" creationId="{00000000-0000-0000-0000-000000000000}"/>
          </ac:picMkLst>
        </pc:picChg>
      </pc:sldChg>
    </pc:docChg>
  </pc:docChgLst>
  <pc:docChgLst>
    <pc:chgData name="Kate Smerdon" userId="72fd23ac-3ae4-4d7b-9c64-2ad76cbb386d" providerId="ADAL" clId="{C9214410-B757-4882-B62A-69370830C06E}"/>
    <pc:docChg chg="modSld">
      <pc:chgData name="Kate Smerdon" userId="72fd23ac-3ae4-4d7b-9c64-2ad76cbb386d" providerId="ADAL" clId="{C9214410-B757-4882-B62A-69370830C06E}" dt="2023-10-16T20:12:26.150" v="1" actId="20577"/>
      <pc:docMkLst>
        <pc:docMk/>
      </pc:docMkLst>
      <pc:sldChg chg="modSp mod">
        <pc:chgData name="Kate Smerdon" userId="72fd23ac-3ae4-4d7b-9c64-2ad76cbb386d" providerId="ADAL" clId="{C9214410-B757-4882-B62A-69370830C06E}" dt="2023-10-16T20:12:26.150" v="1" actId="20577"/>
        <pc:sldMkLst>
          <pc:docMk/>
          <pc:sldMk cId="2459394052" sldId="256"/>
        </pc:sldMkLst>
        <pc:spChg chg="mod">
          <ac:chgData name="Kate Smerdon" userId="72fd23ac-3ae4-4d7b-9c64-2ad76cbb386d" providerId="ADAL" clId="{C9214410-B757-4882-B62A-69370830C06E}" dt="2023-10-16T20:12:26.150" v="1" actId="20577"/>
          <ac:spMkLst>
            <pc:docMk/>
            <pc:sldMk cId="2459394052" sldId="256"/>
            <ac:spMk id="4" creationId="{FB78C334-16E4-5D9C-3A20-F06E925E79E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83B5C-C5BB-4862-B3D7-1283F1D5AE87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00F-F44C-4A7F-B77E-30EED0BE7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11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83B5C-C5BB-4862-B3D7-1283F1D5AE87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00F-F44C-4A7F-B77E-30EED0BE7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443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83B5C-C5BB-4862-B3D7-1283F1D5AE87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00F-F44C-4A7F-B77E-30EED0BE7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147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83B5C-C5BB-4862-B3D7-1283F1D5AE87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00F-F44C-4A7F-B77E-30EED0BE7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20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83B5C-C5BB-4862-B3D7-1283F1D5AE87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00F-F44C-4A7F-B77E-30EED0BE7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076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83B5C-C5BB-4862-B3D7-1283F1D5AE87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00F-F44C-4A7F-B77E-30EED0BE7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310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83B5C-C5BB-4862-B3D7-1283F1D5AE87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00F-F44C-4A7F-B77E-30EED0BE7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378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83B5C-C5BB-4862-B3D7-1283F1D5AE87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00F-F44C-4A7F-B77E-30EED0BE7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824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83B5C-C5BB-4862-B3D7-1283F1D5AE87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00F-F44C-4A7F-B77E-30EED0BE7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2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83B5C-C5BB-4862-B3D7-1283F1D5AE87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00F-F44C-4A7F-B77E-30EED0BE7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833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83B5C-C5BB-4862-B3D7-1283F1D5AE87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A100F-F44C-4A7F-B77E-30EED0BE7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65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83B5C-C5BB-4862-B3D7-1283F1D5AE87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A100F-F44C-4A7F-B77E-30EED0BE74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101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B78C334-16E4-5D9C-3A20-F06E925E79E3}"/>
              </a:ext>
            </a:extLst>
          </p:cNvPr>
          <p:cNvSpPr/>
          <p:nvPr/>
        </p:nvSpPr>
        <p:spPr>
          <a:xfrm>
            <a:off x="1246908" y="0"/>
            <a:ext cx="9698183" cy="360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u="sng" dirty="0"/>
              <a:t>Knowledge Organiser Year 8 Spanish Module 1 – De </a:t>
            </a:r>
            <a:r>
              <a:rPr lang="en-GB" b="1" u="sng" dirty="0" err="1"/>
              <a:t>vacaciones</a:t>
            </a:r>
            <a:r>
              <a:rPr lang="en-GB" b="1" u="sng" dirty="0"/>
              <a:t> – On holiday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89A947-EFE4-A1CF-BC02-E9A9FCEE5D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83125" y="34195"/>
            <a:ext cx="1163783" cy="3260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E56C37-8688-17C5-79EA-1997C98586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0889673" y="1"/>
            <a:ext cx="1163783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44BD09B-14BC-5DE5-81ED-12A27BA85632}"/>
              </a:ext>
            </a:extLst>
          </p:cNvPr>
          <p:cNvSpPr/>
          <p:nvPr/>
        </p:nvSpPr>
        <p:spPr>
          <a:xfrm>
            <a:off x="83124" y="430317"/>
            <a:ext cx="2468881" cy="43864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100" b="1" u="sng"/>
              <a:t>De </a:t>
            </a:r>
            <a:r>
              <a:rPr lang="en-GB" sz="1100" b="1" u="sng" err="1"/>
              <a:t>Vacaciones</a:t>
            </a:r>
            <a:r>
              <a:rPr lang="en-GB" sz="1100" b="1" u="sng"/>
              <a:t> – On holiday</a:t>
            </a:r>
          </a:p>
          <a:p>
            <a:r>
              <a:rPr lang="en-GB" sz="1100" b="1"/>
              <a:t>El </a:t>
            </a:r>
            <a:r>
              <a:rPr lang="en-GB" sz="1100" b="1" err="1"/>
              <a:t>año</a:t>
            </a:r>
            <a:r>
              <a:rPr lang="en-GB" sz="1100" b="1"/>
              <a:t> </a:t>
            </a:r>
            <a:r>
              <a:rPr lang="en-GB" sz="1100" b="1" err="1"/>
              <a:t>pasado</a:t>
            </a:r>
            <a:r>
              <a:rPr lang="en-GB" sz="1100" b="1"/>
              <a:t> </a:t>
            </a:r>
            <a:r>
              <a:rPr lang="en-GB" sz="1100"/>
              <a:t>– last year</a:t>
            </a:r>
          </a:p>
          <a:p>
            <a:r>
              <a:rPr lang="en-GB" sz="1100" b="1"/>
              <a:t>El </a:t>
            </a:r>
            <a:r>
              <a:rPr lang="en-GB" sz="1100" b="1" err="1"/>
              <a:t>verano</a:t>
            </a:r>
            <a:r>
              <a:rPr lang="en-GB" sz="1100" b="1"/>
              <a:t> </a:t>
            </a:r>
            <a:r>
              <a:rPr lang="en-GB" sz="1100" b="1" err="1"/>
              <a:t>pasado</a:t>
            </a:r>
            <a:r>
              <a:rPr lang="en-GB" sz="1100" b="1"/>
              <a:t> </a:t>
            </a:r>
            <a:r>
              <a:rPr lang="en-GB" sz="1100"/>
              <a:t>– last summer</a:t>
            </a:r>
          </a:p>
          <a:p>
            <a:r>
              <a:rPr lang="en-GB" sz="1100" b="1" err="1"/>
              <a:t>Fui</a:t>
            </a:r>
            <a:r>
              <a:rPr lang="en-GB" sz="1100" b="1"/>
              <a:t> a </a:t>
            </a:r>
            <a:r>
              <a:rPr lang="en-GB" sz="1100"/>
              <a:t>… - I went to…</a:t>
            </a:r>
          </a:p>
          <a:p>
            <a:r>
              <a:rPr lang="en-GB" sz="1100" b="1" err="1"/>
              <a:t>Escocia</a:t>
            </a:r>
            <a:r>
              <a:rPr lang="en-GB" sz="1100"/>
              <a:t> – Scotland</a:t>
            </a:r>
          </a:p>
          <a:p>
            <a:r>
              <a:rPr lang="en-GB" sz="1100" b="1" err="1"/>
              <a:t>España</a:t>
            </a:r>
            <a:r>
              <a:rPr lang="en-GB" sz="1100"/>
              <a:t> – Spain</a:t>
            </a:r>
          </a:p>
          <a:p>
            <a:r>
              <a:rPr lang="en-GB" sz="1100" b="1" err="1"/>
              <a:t>Francia</a:t>
            </a:r>
            <a:r>
              <a:rPr lang="en-GB" sz="1100"/>
              <a:t> – France</a:t>
            </a:r>
          </a:p>
          <a:p>
            <a:r>
              <a:rPr lang="en-GB" sz="1100" b="1"/>
              <a:t>Gales</a:t>
            </a:r>
            <a:r>
              <a:rPr lang="en-GB" sz="1100"/>
              <a:t> – Wales</a:t>
            </a:r>
          </a:p>
          <a:p>
            <a:r>
              <a:rPr lang="en-GB" sz="1100" b="1" err="1"/>
              <a:t>Grecia</a:t>
            </a:r>
            <a:r>
              <a:rPr lang="en-GB" sz="1100"/>
              <a:t> – Greece</a:t>
            </a:r>
          </a:p>
          <a:p>
            <a:r>
              <a:rPr lang="en-GB" sz="1100" b="1" err="1"/>
              <a:t>Inglaterra</a:t>
            </a:r>
            <a:r>
              <a:rPr lang="en-GB" sz="1100"/>
              <a:t> – England</a:t>
            </a:r>
          </a:p>
          <a:p>
            <a:r>
              <a:rPr lang="en-GB" sz="1100" b="1" err="1"/>
              <a:t>Irlanda</a:t>
            </a:r>
            <a:r>
              <a:rPr lang="en-GB" sz="1100"/>
              <a:t> – Ireland</a:t>
            </a:r>
          </a:p>
          <a:p>
            <a:r>
              <a:rPr lang="en-GB" sz="1100" b="1"/>
              <a:t>Italia</a:t>
            </a:r>
            <a:r>
              <a:rPr lang="en-GB" sz="1100"/>
              <a:t> – Italy</a:t>
            </a:r>
          </a:p>
          <a:p>
            <a:r>
              <a:rPr lang="en-GB" sz="1100" b="1" err="1"/>
              <a:t>Fui</a:t>
            </a:r>
            <a:r>
              <a:rPr lang="en-GB" sz="1100"/>
              <a:t> con …. – I went with</a:t>
            </a:r>
          </a:p>
          <a:p>
            <a:r>
              <a:rPr lang="en-GB" sz="1100" b="1" err="1"/>
              <a:t>Mis</a:t>
            </a:r>
            <a:r>
              <a:rPr lang="en-GB" sz="1100" b="1"/>
              <a:t> amigos/as </a:t>
            </a:r>
            <a:r>
              <a:rPr lang="en-GB" sz="1100"/>
              <a:t>– my friends</a:t>
            </a:r>
          </a:p>
          <a:p>
            <a:r>
              <a:rPr lang="en-GB" sz="1100" b="1" err="1"/>
              <a:t>Mi</a:t>
            </a:r>
            <a:r>
              <a:rPr lang="en-GB" sz="1100" b="1"/>
              <a:t> </a:t>
            </a:r>
            <a:r>
              <a:rPr lang="en-GB" sz="1100" b="1" err="1"/>
              <a:t>clase</a:t>
            </a:r>
            <a:r>
              <a:rPr lang="en-GB" sz="1100" b="1"/>
              <a:t> </a:t>
            </a:r>
            <a:r>
              <a:rPr lang="en-GB" sz="1100"/>
              <a:t>– my class</a:t>
            </a:r>
          </a:p>
          <a:p>
            <a:r>
              <a:rPr lang="en-GB" sz="1100" b="1" err="1"/>
              <a:t>Mi</a:t>
            </a:r>
            <a:r>
              <a:rPr lang="en-GB" sz="1100" b="1"/>
              <a:t> </a:t>
            </a:r>
            <a:r>
              <a:rPr lang="en-GB" sz="1100" b="1" err="1"/>
              <a:t>familia</a:t>
            </a:r>
            <a:r>
              <a:rPr lang="en-GB" sz="1100" b="1"/>
              <a:t> </a:t>
            </a:r>
            <a:r>
              <a:rPr lang="en-GB" sz="1100"/>
              <a:t>– my family</a:t>
            </a:r>
          </a:p>
          <a:p>
            <a:r>
              <a:rPr lang="en-GB" sz="1100" b="1" err="1"/>
              <a:t>Mis</a:t>
            </a:r>
            <a:r>
              <a:rPr lang="en-GB" sz="1100" b="1"/>
              <a:t> padres </a:t>
            </a:r>
            <a:r>
              <a:rPr lang="en-GB" sz="1100"/>
              <a:t>– my parents</a:t>
            </a:r>
          </a:p>
          <a:p>
            <a:r>
              <a:rPr lang="en-GB" sz="1100" b="1" err="1"/>
              <a:t>Fui</a:t>
            </a:r>
            <a:r>
              <a:rPr lang="en-GB" sz="1100" b="1"/>
              <a:t>/</a:t>
            </a:r>
            <a:r>
              <a:rPr lang="en-GB" sz="1100" b="1" err="1"/>
              <a:t>Fuimos</a:t>
            </a:r>
            <a:r>
              <a:rPr lang="en-GB" sz="1100" b="1"/>
              <a:t> </a:t>
            </a:r>
            <a:r>
              <a:rPr lang="en-GB" sz="1100" b="1" err="1"/>
              <a:t>en</a:t>
            </a:r>
            <a:r>
              <a:rPr lang="en-GB" sz="1100" b="1"/>
              <a:t> </a:t>
            </a:r>
            <a:r>
              <a:rPr lang="en-GB" sz="1100"/>
              <a:t>… - I went/we went by….</a:t>
            </a:r>
          </a:p>
          <a:p>
            <a:r>
              <a:rPr lang="en-GB" sz="1100" b="1" err="1"/>
              <a:t>Autocar</a:t>
            </a:r>
            <a:r>
              <a:rPr lang="en-GB" sz="1100"/>
              <a:t> – coach</a:t>
            </a:r>
          </a:p>
          <a:p>
            <a:r>
              <a:rPr lang="en-GB" sz="1100" b="1" err="1"/>
              <a:t>Avión</a:t>
            </a:r>
            <a:r>
              <a:rPr lang="en-GB" sz="1100"/>
              <a:t> – plane</a:t>
            </a:r>
          </a:p>
          <a:p>
            <a:r>
              <a:rPr lang="en-GB" sz="1100" b="1"/>
              <a:t>Barco</a:t>
            </a:r>
            <a:r>
              <a:rPr lang="en-GB" sz="1100"/>
              <a:t> – boat/ferry</a:t>
            </a:r>
          </a:p>
          <a:p>
            <a:r>
              <a:rPr lang="en-GB" sz="1100" b="1" err="1"/>
              <a:t>Coche</a:t>
            </a:r>
            <a:r>
              <a:rPr lang="en-GB" sz="1100"/>
              <a:t> – car</a:t>
            </a:r>
          </a:p>
          <a:p>
            <a:r>
              <a:rPr lang="en-GB" sz="1100" b="1" err="1"/>
              <a:t>Tren</a:t>
            </a:r>
            <a:r>
              <a:rPr lang="en-GB" sz="1100"/>
              <a:t> – train</a:t>
            </a:r>
          </a:p>
          <a:p>
            <a:r>
              <a:rPr lang="en-GB" sz="1100" b="1"/>
              <a:t>No </a:t>
            </a:r>
            <a:r>
              <a:rPr lang="en-GB" sz="1100" b="1" err="1"/>
              <a:t>fui</a:t>
            </a:r>
            <a:r>
              <a:rPr lang="en-GB" sz="1100" b="1"/>
              <a:t> de </a:t>
            </a:r>
            <a:r>
              <a:rPr lang="en-GB" sz="1100" b="1" err="1"/>
              <a:t>vacaciones</a:t>
            </a:r>
            <a:r>
              <a:rPr lang="en-GB" sz="1100" b="1"/>
              <a:t> </a:t>
            </a:r>
            <a:r>
              <a:rPr lang="en-GB" sz="1100"/>
              <a:t>– I didn’t go on holiday</a:t>
            </a:r>
          </a:p>
          <a:p>
            <a:endParaRPr lang="en-GB" sz="11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44BD09B-14BC-5DE5-81ED-12A27BA85632}"/>
              </a:ext>
            </a:extLst>
          </p:cNvPr>
          <p:cNvSpPr/>
          <p:nvPr/>
        </p:nvSpPr>
        <p:spPr>
          <a:xfrm>
            <a:off x="9326879" y="615142"/>
            <a:ext cx="2726577" cy="26850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/>
          </a:p>
          <a:p>
            <a:pPr algn="ctr"/>
            <a:endParaRPr lang="en-GB" sz="1100" b="1"/>
          </a:p>
          <a:p>
            <a:pPr algn="ctr"/>
            <a:endParaRPr lang="en-GB" sz="1100" b="1"/>
          </a:p>
          <a:p>
            <a:pPr algn="ctr"/>
            <a:r>
              <a:rPr lang="en-GB" sz="1100" b="1" u="sng" err="1"/>
              <a:t>Preguntas</a:t>
            </a:r>
            <a:r>
              <a:rPr lang="en-GB" sz="1100" b="1" u="sng"/>
              <a:t> </a:t>
            </a:r>
            <a:r>
              <a:rPr lang="en-GB" sz="1100" b="1" u="sng" err="1"/>
              <a:t>Importantes</a:t>
            </a:r>
            <a:r>
              <a:rPr lang="en-GB" sz="1100" b="1" u="sng"/>
              <a:t> – </a:t>
            </a:r>
            <a:r>
              <a:rPr lang="en-GB" sz="1100" u="sng"/>
              <a:t>Important Questions</a:t>
            </a:r>
          </a:p>
          <a:p>
            <a:pPr marL="228600" indent="-228600" algn="just">
              <a:buAutoNum type="arabicPeriod"/>
            </a:pPr>
            <a:r>
              <a:rPr lang="en-GB" sz="1100" b="1"/>
              <a:t>¿</a:t>
            </a:r>
            <a:r>
              <a:rPr lang="en-GB" sz="1100" b="1" err="1"/>
              <a:t>Adónde</a:t>
            </a:r>
            <a:r>
              <a:rPr lang="en-GB" sz="1100" b="1"/>
              <a:t> </a:t>
            </a:r>
            <a:r>
              <a:rPr lang="en-GB" sz="1100" b="1" err="1"/>
              <a:t>fuiste</a:t>
            </a:r>
            <a:r>
              <a:rPr lang="en-GB" sz="1100" b="1"/>
              <a:t> de </a:t>
            </a:r>
            <a:r>
              <a:rPr lang="en-GB" sz="1100" b="1" err="1"/>
              <a:t>vacaciones</a:t>
            </a:r>
            <a:r>
              <a:rPr lang="en-GB" sz="1100" b="1"/>
              <a:t>? – </a:t>
            </a:r>
            <a:r>
              <a:rPr lang="en-GB" sz="1100"/>
              <a:t>Where did you go on holiday?</a:t>
            </a:r>
          </a:p>
          <a:p>
            <a:pPr marL="228600" indent="-228600" algn="just">
              <a:buAutoNum type="arabicPeriod"/>
            </a:pPr>
            <a:r>
              <a:rPr lang="en-GB" sz="1100" b="1"/>
              <a:t>¿Con </a:t>
            </a:r>
            <a:r>
              <a:rPr lang="en-GB" sz="1100" b="1" err="1"/>
              <a:t>quién</a:t>
            </a:r>
            <a:r>
              <a:rPr lang="en-GB" sz="1100" b="1"/>
              <a:t> </a:t>
            </a:r>
            <a:r>
              <a:rPr lang="en-GB" sz="1100" b="1" err="1"/>
              <a:t>fuiste</a:t>
            </a:r>
            <a:r>
              <a:rPr lang="en-GB" sz="1100" b="1"/>
              <a:t>? </a:t>
            </a:r>
            <a:r>
              <a:rPr lang="en-GB" sz="1100"/>
              <a:t>– who did you go with?</a:t>
            </a:r>
          </a:p>
          <a:p>
            <a:pPr marL="228600" indent="-228600" algn="just">
              <a:buAutoNum type="arabicPeriod"/>
            </a:pPr>
            <a:r>
              <a:rPr lang="en-GB" sz="1100" b="1"/>
              <a:t>¿</a:t>
            </a:r>
            <a:r>
              <a:rPr lang="en-GB" sz="1100" b="1" err="1"/>
              <a:t>Cómo</a:t>
            </a:r>
            <a:r>
              <a:rPr lang="en-GB" sz="1100" b="1"/>
              <a:t> </a:t>
            </a:r>
            <a:r>
              <a:rPr lang="en-GB" sz="1100" b="1" err="1"/>
              <a:t>fuiste</a:t>
            </a:r>
            <a:r>
              <a:rPr lang="en-GB" sz="1100" b="1"/>
              <a:t>? </a:t>
            </a:r>
            <a:r>
              <a:rPr lang="en-GB" sz="1100"/>
              <a:t>– How did you get there?</a:t>
            </a:r>
          </a:p>
          <a:p>
            <a:pPr marL="228600" indent="-228600" algn="just">
              <a:buAutoNum type="arabicPeriod"/>
            </a:pPr>
            <a:r>
              <a:rPr lang="en-GB" sz="1100" b="1"/>
              <a:t>¿</a:t>
            </a:r>
            <a:r>
              <a:rPr lang="en-GB" sz="1100" b="1" err="1"/>
              <a:t>Qué</a:t>
            </a:r>
            <a:r>
              <a:rPr lang="en-GB" sz="1100" b="1"/>
              <a:t> </a:t>
            </a:r>
            <a:r>
              <a:rPr lang="en-GB" sz="1100" b="1" err="1"/>
              <a:t>hiciste</a:t>
            </a:r>
            <a:r>
              <a:rPr lang="en-GB" sz="1100" b="1"/>
              <a:t> </a:t>
            </a:r>
            <a:r>
              <a:rPr lang="en-GB" sz="1100" b="1" err="1"/>
              <a:t>en</a:t>
            </a:r>
            <a:r>
              <a:rPr lang="en-GB" sz="1100" b="1"/>
              <a:t> </a:t>
            </a:r>
            <a:r>
              <a:rPr lang="en-GB" sz="1100" b="1" err="1"/>
              <a:t>tus</a:t>
            </a:r>
            <a:r>
              <a:rPr lang="en-GB" sz="1100" b="1"/>
              <a:t> </a:t>
            </a:r>
            <a:r>
              <a:rPr lang="en-GB" sz="1100" b="1" err="1"/>
              <a:t>vacaciones</a:t>
            </a:r>
            <a:r>
              <a:rPr lang="en-GB" sz="1100" b="1"/>
              <a:t> de </a:t>
            </a:r>
            <a:r>
              <a:rPr lang="en-GB" sz="1100" b="1" err="1"/>
              <a:t>verano</a:t>
            </a:r>
            <a:r>
              <a:rPr lang="en-GB" sz="1100" b="1"/>
              <a:t>? </a:t>
            </a:r>
            <a:r>
              <a:rPr lang="en-GB" sz="1100"/>
              <a:t>– What did you do in your summer holidays?</a:t>
            </a:r>
          </a:p>
          <a:p>
            <a:pPr marL="228600" indent="-228600" algn="just">
              <a:buFontTx/>
              <a:buAutoNum type="arabicPeriod"/>
            </a:pPr>
            <a:r>
              <a:rPr lang="en-GB" sz="1100" b="1"/>
              <a:t>¿</a:t>
            </a:r>
            <a:r>
              <a:rPr lang="en-GB" sz="1100" b="1" err="1"/>
              <a:t>Qué</a:t>
            </a:r>
            <a:r>
              <a:rPr lang="en-GB" sz="1100" b="1"/>
              <a:t> </a:t>
            </a:r>
            <a:r>
              <a:rPr lang="en-GB" sz="1100" b="1" err="1"/>
              <a:t>hiciste</a:t>
            </a:r>
            <a:r>
              <a:rPr lang="en-GB" sz="1100" b="1"/>
              <a:t> el </a:t>
            </a:r>
            <a:r>
              <a:rPr lang="en-GB" sz="1100" b="1" err="1"/>
              <a:t>último</a:t>
            </a:r>
            <a:r>
              <a:rPr lang="en-GB" sz="1100" b="1"/>
              <a:t> </a:t>
            </a:r>
            <a:r>
              <a:rPr lang="en-GB" sz="1100" b="1" err="1"/>
              <a:t>dia</a:t>
            </a:r>
            <a:r>
              <a:rPr lang="en-GB" sz="1100" b="1"/>
              <a:t> de </a:t>
            </a:r>
            <a:r>
              <a:rPr lang="en-GB" sz="1100" b="1" err="1"/>
              <a:t>tus</a:t>
            </a:r>
            <a:r>
              <a:rPr lang="en-GB" sz="1100" b="1"/>
              <a:t> </a:t>
            </a:r>
            <a:r>
              <a:rPr lang="en-GB" sz="1100" b="1" err="1"/>
              <a:t>vacaciones</a:t>
            </a:r>
            <a:r>
              <a:rPr lang="en-GB" sz="1100" b="1"/>
              <a:t>?</a:t>
            </a:r>
            <a:r>
              <a:rPr lang="en-GB" sz="1100"/>
              <a:t> – What did you do on the last day of your holidays?</a:t>
            </a:r>
          </a:p>
          <a:p>
            <a:pPr marL="228600" indent="-228600" algn="just">
              <a:buAutoNum type="arabicPeriod"/>
            </a:pPr>
            <a:r>
              <a:rPr lang="en-GB" sz="1100" b="1"/>
              <a:t>¿</a:t>
            </a:r>
            <a:r>
              <a:rPr lang="en-GB" sz="1100" b="1" err="1"/>
              <a:t>Cómo</a:t>
            </a:r>
            <a:r>
              <a:rPr lang="en-GB" sz="1100" b="1"/>
              <a:t> </a:t>
            </a:r>
            <a:r>
              <a:rPr lang="en-GB" sz="1100" b="1" err="1"/>
              <a:t>te</a:t>
            </a:r>
            <a:r>
              <a:rPr lang="en-GB" sz="1100" b="1"/>
              <a:t> </a:t>
            </a:r>
            <a:r>
              <a:rPr lang="en-GB" sz="1100" b="1" err="1"/>
              <a:t>fue</a:t>
            </a:r>
            <a:r>
              <a:rPr lang="en-GB" sz="1100" b="1"/>
              <a:t>? </a:t>
            </a:r>
            <a:r>
              <a:rPr lang="en-GB" sz="1100"/>
              <a:t>– How was it?</a:t>
            </a:r>
          </a:p>
          <a:p>
            <a:pPr marL="228600" indent="-228600" algn="just">
              <a:buAutoNum type="arabicPeriod"/>
            </a:pPr>
            <a:endParaRPr lang="en-GB" sz="1100"/>
          </a:p>
          <a:p>
            <a:pPr marL="228600" indent="-228600" algn="just">
              <a:buAutoNum type="arabicPeriod"/>
            </a:pPr>
            <a:endParaRPr lang="en-GB" sz="1100"/>
          </a:p>
          <a:p>
            <a:pPr algn="ctr"/>
            <a:endParaRPr lang="en-GB" sz="1100" b="1"/>
          </a:p>
          <a:p>
            <a:pPr algn="ctr"/>
            <a:endParaRPr lang="en-GB" sz="11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44BD09B-14BC-5DE5-81ED-12A27BA85632}"/>
              </a:ext>
            </a:extLst>
          </p:cNvPr>
          <p:cNvSpPr/>
          <p:nvPr/>
        </p:nvSpPr>
        <p:spPr>
          <a:xfrm>
            <a:off x="83124" y="4886883"/>
            <a:ext cx="5777349" cy="18620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100" b="1" u="sng" err="1"/>
              <a:t>Exclamaciones</a:t>
            </a:r>
            <a:r>
              <a:rPr lang="en-GB" sz="1100" u="sng"/>
              <a:t> – Exclamations</a:t>
            </a:r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9445063"/>
              </p:ext>
            </p:extLst>
          </p:nvPr>
        </p:nvGraphicFramePr>
        <p:xfrm>
          <a:off x="141314" y="5108728"/>
          <a:ext cx="2806008" cy="1615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3004">
                  <a:extLst>
                    <a:ext uri="{9D8B030D-6E8A-4147-A177-3AD203B41FA5}">
                      <a16:colId xmlns:a16="http://schemas.microsoft.com/office/drawing/2014/main" val="2324496518"/>
                    </a:ext>
                  </a:extLst>
                </a:gridCol>
                <a:gridCol w="1403004">
                  <a:extLst>
                    <a:ext uri="{9D8B030D-6E8A-4147-A177-3AD203B41FA5}">
                      <a16:colId xmlns:a16="http://schemas.microsoft.com/office/drawing/2014/main" val="4039281929"/>
                    </a:ext>
                  </a:extLst>
                </a:gridCol>
              </a:tblGrid>
              <a:tr h="233126">
                <a:tc>
                  <a:txBody>
                    <a:bodyPr/>
                    <a:lstStyle/>
                    <a:p>
                      <a:r>
                        <a:rPr lang="en-GB" sz="1000" b="1"/>
                        <a:t>¡</a:t>
                      </a:r>
                      <a:r>
                        <a:rPr lang="en-GB" sz="1000" b="1" err="1"/>
                        <a:t>Qué</a:t>
                      </a:r>
                      <a:r>
                        <a:rPr lang="en-GB" sz="1000" b="1"/>
                        <a:t> </a:t>
                      </a:r>
                      <a:r>
                        <a:rPr lang="en-GB" sz="1000" b="1" err="1"/>
                        <a:t>bien</a:t>
                      </a:r>
                      <a:r>
                        <a:rPr lang="en-GB" sz="1000" b="1"/>
                        <a:t>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How great!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13034871"/>
                  </a:ext>
                </a:extLst>
              </a:tr>
              <a:tr h="233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¡</a:t>
                      </a:r>
                      <a:r>
                        <a:rPr lang="en-GB" sz="1000" b="1" err="1"/>
                        <a:t>Qué</a:t>
                      </a:r>
                      <a:r>
                        <a:rPr lang="en-GB" sz="1000" b="1"/>
                        <a:t> bonito!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How nice!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5178026"/>
                  </a:ext>
                </a:extLst>
              </a:tr>
              <a:tr h="233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¡</a:t>
                      </a:r>
                      <a:r>
                        <a:rPr lang="en-GB" sz="1000" b="1" err="1"/>
                        <a:t>Qué</a:t>
                      </a:r>
                      <a:r>
                        <a:rPr lang="en-GB" sz="1000" b="1"/>
                        <a:t> </a:t>
                      </a:r>
                      <a:r>
                        <a:rPr lang="en-GB" sz="1000" b="1" err="1"/>
                        <a:t>divertido</a:t>
                      </a:r>
                      <a:r>
                        <a:rPr lang="en-GB" sz="1000" b="1"/>
                        <a:t>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What fun!/How funny!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46017574"/>
                  </a:ext>
                </a:extLst>
              </a:tr>
              <a:tr h="233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¡</a:t>
                      </a:r>
                      <a:r>
                        <a:rPr lang="en-GB" sz="1000" b="1" err="1"/>
                        <a:t>Qué</a:t>
                      </a:r>
                      <a:r>
                        <a:rPr lang="en-GB" sz="1000" b="1"/>
                        <a:t> </a:t>
                      </a:r>
                      <a:r>
                        <a:rPr lang="en-GB" sz="1000" b="1" err="1"/>
                        <a:t>guay</a:t>
                      </a:r>
                      <a:r>
                        <a:rPr lang="en-GB" sz="1000" b="1"/>
                        <a:t>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How cool!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658935"/>
                  </a:ext>
                </a:extLst>
              </a:tr>
              <a:tr h="378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¡</a:t>
                      </a:r>
                      <a:r>
                        <a:rPr lang="en-GB" sz="1000" b="1" err="1"/>
                        <a:t>Qué</a:t>
                      </a:r>
                      <a:r>
                        <a:rPr lang="en-GB" sz="1000" b="1"/>
                        <a:t> </a:t>
                      </a:r>
                      <a:r>
                        <a:rPr lang="en-GB" sz="1000" b="1" err="1"/>
                        <a:t>rico</a:t>
                      </a:r>
                      <a:r>
                        <a:rPr lang="en-GB" sz="1000" b="1"/>
                        <a:t>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How delicious!/How tasty!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75551024"/>
                  </a:ext>
                </a:extLst>
              </a:tr>
              <a:tr h="233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¡</a:t>
                      </a:r>
                      <a:r>
                        <a:rPr lang="en-GB" sz="1000" b="1" err="1"/>
                        <a:t>Qué</a:t>
                      </a:r>
                      <a:r>
                        <a:rPr lang="en-GB" sz="1000" b="1"/>
                        <a:t> </a:t>
                      </a:r>
                      <a:r>
                        <a:rPr lang="en-GB" sz="1000" b="1" err="1"/>
                        <a:t>suerte</a:t>
                      </a:r>
                      <a:r>
                        <a:rPr lang="en-GB" sz="1000" b="1"/>
                        <a:t>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What luck/How lucky!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7856329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587945"/>
              </p:ext>
            </p:extLst>
          </p:nvPr>
        </p:nvGraphicFramePr>
        <p:xfrm>
          <a:off x="2971798" y="5117433"/>
          <a:ext cx="2806008" cy="13541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3004">
                  <a:extLst>
                    <a:ext uri="{9D8B030D-6E8A-4147-A177-3AD203B41FA5}">
                      <a16:colId xmlns:a16="http://schemas.microsoft.com/office/drawing/2014/main" val="2324496518"/>
                    </a:ext>
                  </a:extLst>
                </a:gridCol>
                <a:gridCol w="1403004">
                  <a:extLst>
                    <a:ext uri="{9D8B030D-6E8A-4147-A177-3AD203B41FA5}">
                      <a16:colId xmlns:a16="http://schemas.microsoft.com/office/drawing/2014/main" val="4039281929"/>
                    </a:ext>
                  </a:extLst>
                </a:gridCol>
              </a:tblGrid>
              <a:tr h="233126">
                <a:tc>
                  <a:txBody>
                    <a:bodyPr/>
                    <a:lstStyle/>
                    <a:p>
                      <a:r>
                        <a:rPr lang="en-GB" sz="1000" b="1"/>
                        <a:t>¡</a:t>
                      </a:r>
                      <a:r>
                        <a:rPr lang="en-GB" sz="1000" b="1" err="1"/>
                        <a:t>Qué</a:t>
                      </a:r>
                      <a:r>
                        <a:rPr lang="en-GB" sz="1000" b="1"/>
                        <a:t> </a:t>
                      </a:r>
                      <a:r>
                        <a:rPr lang="en-GB" sz="1000" b="1" err="1"/>
                        <a:t>aburrido</a:t>
                      </a:r>
                      <a:r>
                        <a:rPr lang="en-GB" sz="1000" b="1"/>
                        <a:t>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How boring!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13034871"/>
                  </a:ext>
                </a:extLst>
              </a:tr>
              <a:tr h="233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¡</a:t>
                      </a:r>
                      <a:r>
                        <a:rPr lang="en-GB" sz="1000" b="1" err="1"/>
                        <a:t>Qué</a:t>
                      </a:r>
                      <a:r>
                        <a:rPr lang="en-GB" sz="1000" b="1"/>
                        <a:t> horror!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How dreadful!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5178026"/>
                  </a:ext>
                </a:extLst>
              </a:tr>
              <a:tr h="233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¡</a:t>
                      </a:r>
                      <a:r>
                        <a:rPr lang="en-GB" sz="1000" b="1" err="1"/>
                        <a:t>Qué</a:t>
                      </a:r>
                      <a:r>
                        <a:rPr lang="en-GB" sz="1000" b="1"/>
                        <a:t> </a:t>
                      </a:r>
                      <a:r>
                        <a:rPr lang="en-GB" sz="1000" b="1" err="1"/>
                        <a:t>lástima</a:t>
                      </a:r>
                      <a:r>
                        <a:rPr lang="en-GB" sz="1000" b="1"/>
                        <a:t>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What a shame!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46017574"/>
                  </a:ext>
                </a:extLst>
              </a:tr>
              <a:tr h="233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¡</a:t>
                      </a:r>
                      <a:r>
                        <a:rPr lang="en-GB" sz="1000" b="1" err="1"/>
                        <a:t>Qué</a:t>
                      </a:r>
                      <a:r>
                        <a:rPr lang="en-GB" sz="1000" b="1"/>
                        <a:t> mal!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How bad!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658935"/>
                  </a:ext>
                </a:extLst>
              </a:tr>
              <a:tr h="378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¡</a:t>
                      </a:r>
                      <a:r>
                        <a:rPr lang="en-GB" sz="1000" b="1" err="1"/>
                        <a:t>Qué</a:t>
                      </a:r>
                      <a:r>
                        <a:rPr lang="en-GB" sz="1000" b="1"/>
                        <a:t> </a:t>
                      </a:r>
                      <a:r>
                        <a:rPr lang="en-GB" sz="1000" b="1" err="1"/>
                        <a:t>rollo</a:t>
                      </a:r>
                      <a:r>
                        <a:rPr lang="en-GB" sz="1000" b="1"/>
                        <a:t>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How annoying!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75551024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D44BD09B-14BC-5DE5-81ED-12A27BA85632}"/>
              </a:ext>
            </a:extLst>
          </p:cNvPr>
          <p:cNvSpPr/>
          <p:nvPr/>
        </p:nvSpPr>
        <p:spPr>
          <a:xfrm>
            <a:off x="2618508" y="457200"/>
            <a:ext cx="2485508" cy="43595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100" b="1" u="sng"/>
              <a:t>¿</a:t>
            </a:r>
            <a:r>
              <a:rPr lang="en-GB" sz="1100" b="1" u="sng" err="1"/>
              <a:t>Qué</a:t>
            </a:r>
            <a:r>
              <a:rPr lang="en-GB" sz="1100" b="1" u="sng"/>
              <a:t> </a:t>
            </a:r>
            <a:r>
              <a:rPr lang="en-GB" sz="1100" b="1" u="sng" err="1"/>
              <a:t>hiciste</a:t>
            </a:r>
            <a:r>
              <a:rPr lang="en-GB" sz="1100" b="1" u="sng"/>
              <a:t>? </a:t>
            </a:r>
            <a:r>
              <a:rPr lang="en-GB" sz="1100" u="sng"/>
              <a:t>– What did you do?</a:t>
            </a:r>
          </a:p>
          <a:p>
            <a:r>
              <a:rPr lang="en-GB" sz="1100" b="1" err="1"/>
              <a:t>Bailé</a:t>
            </a:r>
            <a:r>
              <a:rPr lang="en-GB" sz="1100"/>
              <a:t> – I danced</a:t>
            </a:r>
          </a:p>
          <a:p>
            <a:r>
              <a:rPr lang="en-GB" sz="1100" b="1" err="1"/>
              <a:t>Compré</a:t>
            </a:r>
            <a:r>
              <a:rPr lang="en-GB" sz="1100" b="1"/>
              <a:t> </a:t>
            </a:r>
            <a:r>
              <a:rPr lang="en-GB" sz="1100" b="1" err="1"/>
              <a:t>una</a:t>
            </a:r>
            <a:r>
              <a:rPr lang="en-GB" sz="1100" b="1"/>
              <a:t> </a:t>
            </a:r>
            <a:r>
              <a:rPr lang="en-GB" sz="1100" b="1" err="1"/>
              <a:t>camiseta</a:t>
            </a:r>
            <a:r>
              <a:rPr lang="en-GB" sz="1100" b="1"/>
              <a:t> </a:t>
            </a:r>
            <a:r>
              <a:rPr lang="en-GB" sz="1100"/>
              <a:t>– I bought a t-shirt</a:t>
            </a:r>
          </a:p>
          <a:p>
            <a:r>
              <a:rPr lang="en-GB" sz="1100" b="1" err="1"/>
              <a:t>Descansé</a:t>
            </a:r>
            <a:r>
              <a:rPr lang="en-GB" sz="1100" b="1"/>
              <a:t> </a:t>
            </a:r>
            <a:r>
              <a:rPr lang="en-GB" sz="1100" b="1" err="1"/>
              <a:t>en</a:t>
            </a:r>
            <a:r>
              <a:rPr lang="en-GB" sz="1100" b="1"/>
              <a:t> la playa </a:t>
            </a:r>
            <a:r>
              <a:rPr lang="en-GB" sz="1100"/>
              <a:t>– I relaxed on the beach</a:t>
            </a:r>
          </a:p>
          <a:p>
            <a:r>
              <a:rPr lang="en-GB" sz="1100" b="1" err="1"/>
              <a:t>Mandé</a:t>
            </a:r>
            <a:r>
              <a:rPr lang="en-GB" sz="1100" b="1"/>
              <a:t> SMS </a:t>
            </a:r>
            <a:r>
              <a:rPr lang="en-GB" sz="1100"/>
              <a:t>– I sent texts</a:t>
            </a:r>
          </a:p>
          <a:p>
            <a:r>
              <a:rPr lang="en-GB" sz="1100" b="1" err="1"/>
              <a:t>Monté</a:t>
            </a:r>
            <a:r>
              <a:rPr lang="en-GB" sz="1100" b="1"/>
              <a:t> </a:t>
            </a:r>
            <a:r>
              <a:rPr lang="en-GB" sz="1100" b="1" err="1"/>
              <a:t>en</a:t>
            </a:r>
            <a:r>
              <a:rPr lang="en-GB" sz="1100" b="1"/>
              <a:t> </a:t>
            </a:r>
            <a:r>
              <a:rPr lang="en-GB" sz="1100" b="1" err="1"/>
              <a:t>bicicleta</a:t>
            </a:r>
            <a:r>
              <a:rPr lang="en-GB" sz="1100" b="1"/>
              <a:t> </a:t>
            </a:r>
            <a:r>
              <a:rPr lang="en-GB" sz="1100"/>
              <a:t>– I rode my bike</a:t>
            </a:r>
          </a:p>
          <a:p>
            <a:r>
              <a:rPr lang="en-GB" sz="1100" b="1" err="1"/>
              <a:t>Nadé</a:t>
            </a:r>
            <a:r>
              <a:rPr lang="en-GB" sz="1100" b="1"/>
              <a:t> </a:t>
            </a:r>
            <a:r>
              <a:rPr lang="en-GB" sz="1100" b="1" err="1"/>
              <a:t>en</a:t>
            </a:r>
            <a:r>
              <a:rPr lang="en-GB" sz="1100" b="1"/>
              <a:t> el mar </a:t>
            </a:r>
            <a:r>
              <a:rPr lang="en-GB" sz="1100"/>
              <a:t>– I swam in the sea</a:t>
            </a:r>
          </a:p>
          <a:p>
            <a:r>
              <a:rPr lang="en-GB" sz="1100" b="1" err="1"/>
              <a:t>Saqué</a:t>
            </a:r>
            <a:r>
              <a:rPr lang="en-GB" sz="1100" b="1"/>
              <a:t> </a:t>
            </a:r>
            <a:r>
              <a:rPr lang="en-GB" sz="1100" b="1" err="1"/>
              <a:t>fotos</a:t>
            </a:r>
            <a:r>
              <a:rPr lang="en-GB" sz="1100" b="1"/>
              <a:t> </a:t>
            </a:r>
            <a:r>
              <a:rPr lang="en-GB" sz="1100"/>
              <a:t>– I took photos </a:t>
            </a:r>
          </a:p>
          <a:p>
            <a:r>
              <a:rPr lang="en-GB" sz="1100" b="1"/>
              <a:t>Tomé el sol </a:t>
            </a:r>
            <a:r>
              <a:rPr lang="en-GB" sz="1100"/>
              <a:t>– I sunbathed</a:t>
            </a:r>
          </a:p>
          <a:p>
            <a:r>
              <a:rPr lang="en-GB" sz="1100" b="1" err="1"/>
              <a:t>Visité</a:t>
            </a:r>
            <a:r>
              <a:rPr lang="en-GB" sz="1100" b="1"/>
              <a:t> </a:t>
            </a:r>
            <a:r>
              <a:rPr lang="en-GB" sz="1100" b="1" err="1"/>
              <a:t>monumentos</a:t>
            </a:r>
            <a:r>
              <a:rPr lang="en-GB" sz="1100" b="1"/>
              <a:t> </a:t>
            </a:r>
            <a:r>
              <a:rPr lang="en-GB" sz="1100"/>
              <a:t>– I visited monuments</a:t>
            </a:r>
          </a:p>
          <a:p>
            <a:r>
              <a:rPr lang="en-GB" sz="1100" b="1"/>
              <a:t>No </a:t>
            </a:r>
            <a:r>
              <a:rPr lang="en-GB" sz="1100" b="1" err="1"/>
              <a:t>nadé</a:t>
            </a:r>
            <a:r>
              <a:rPr lang="en-GB" sz="1100" b="1"/>
              <a:t> </a:t>
            </a:r>
            <a:r>
              <a:rPr lang="en-GB" sz="1100" b="1" err="1"/>
              <a:t>en</a:t>
            </a:r>
            <a:r>
              <a:rPr lang="en-GB" sz="1100" b="1"/>
              <a:t> el mar </a:t>
            </a:r>
            <a:r>
              <a:rPr lang="en-GB" sz="1100"/>
              <a:t>– I didn’t swim in the sea</a:t>
            </a:r>
          </a:p>
          <a:p>
            <a:r>
              <a:rPr lang="en-GB" sz="1100" b="1" err="1"/>
              <a:t>Bebí</a:t>
            </a:r>
            <a:r>
              <a:rPr lang="en-GB" sz="1100" b="1"/>
              <a:t> </a:t>
            </a:r>
            <a:r>
              <a:rPr lang="en-GB" sz="1100" b="1" err="1"/>
              <a:t>una</a:t>
            </a:r>
            <a:r>
              <a:rPr lang="en-GB" sz="1100" b="1"/>
              <a:t> </a:t>
            </a:r>
            <a:r>
              <a:rPr lang="en-GB" sz="1100" b="1" err="1"/>
              <a:t>limonada</a:t>
            </a:r>
            <a:r>
              <a:rPr lang="en-GB" sz="1100" b="1"/>
              <a:t> </a:t>
            </a:r>
            <a:r>
              <a:rPr lang="en-GB" sz="1100"/>
              <a:t>– I drank a lemonade</a:t>
            </a:r>
          </a:p>
          <a:p>
            <a:r>
              <a:rPr lang="en-GB" sz="1100" b="1" err="1"/>
              <a:t>Comí</a:t>
            </a:r>
            <a:r>
              <a:rPr lang="en-GB" sz="1100" b="1"/>
              <a:t> </a:t>
            </a:r>
            <a:r>
              <a:rPr lang="en-GB" sz="1100" b="1" err="1"/>
              <a:t>una</a:t>
            </a:r>
            <a:r>
              <a:rPr lang="en-GB" sz="1100" b="1"/>
              <a:t> paella </a:t>
            </a:r>
            <a:r>
              <a:rPr lang="en-GB" sz="1100"/>
              <a:t>– I ate paella</a:t>
            </a:r>
          </a:p>
          <a:p>
            <a:r>
              <a:rPr lang="en-GB" sz="1100" b="1" err="1"/>
              <a:t>Conocí</a:t>
            </a:r>
            <a:r>
              <a:rPr lang="en-GB" sz="1100" b="1"/>
              <a:t> a un </a:t>
            </a:r>
            <a:r>
              <a:rPr lang="en-GB" sz="1100" b="1" err="1"/>
              <a:t>chico</a:t>
            </a:r>
            <a:r>
              <a:rPr lang="en-GB" sz="1100" b="1"/>
              <a:t>/a </a:t>
            </a:r>
            <a:r>
              <a:rPr lang="en-GB" sz="1100" b="1" err="1"/>
              <a:t>guapo</a:t>
            </a:r>
            <a:r>
              <a:rPr lang="en-GB" sz="1100" b="1"/>
              <a:t>/a </a:t>
            </a:r>
            <a:r>
              <a:rPr lang="en-GB" sz="1100"/>
              <a:t>– I met a good-looking/attractive boy/girl</a:t>
            </a:r>
          </a:p>
          <a:p>
            <a:r>
              <a:rPr lang="en-GB" sz="1100" b="1" err="1"/>
              <a:t>Escribí</a:t>
            </a:r>
            <a:r>
              <a:rPr lang="en-GB" sz="1100" b="1"/>
              <a:t> SMS </a:t>
            </a:r>
            <a:r>
              <a:rPr lang="en-GB" sz="1100"/>
              <a:t>– I wrote texts</a:t>
            </a:r>
          </a:p>
          <a:p>
            <a:r>
              <a:rPr lang="en-GB" sz="1100" b="1" err="1"/>
              <a:t>Salí</a:t>
            </a:r>
            <a:r>
              <a:rPr lang="en-GB" sz="1100" b="1"/>
              <a:t> con mi </a:t>
            </a:r>
            <a:r>
              <a:rPr lang="en-GB" sz="1100" b="1" err="1"/>
              <a:t>hermano</a:t>
            </a:r>
            <a:r>
              <a:rPr lang="en-GB" sz="1100" b="1"/>
              <a:t>/a </a:t>
            </a:r>
            <a:r>
              <a:rPr lang="en-GB" sz="1100"/>
              <a:t>– I went out with my brother/sister</a:t>
            </a:r>
          </a:p>
          <a:p>
            <a:r>
              <a:rPr lang="en-GB" sz="1100" b="1"/>
              <a:t>Vi un </a:t>
            </a:r>
            <a:r>
              <a:rPr lang="en-GB" sz="1100" b="1" err="1"/>
              <a:t>castillo</a:t>
            </a:r>
            <a:r>
              <a:rPr lang="en-GB" sz="1100" b="1"/>
              <a:t> </a:t>
            </a:r>
            <a:r>
              <a:rPr lang="en-GB" sz="1100" b="1" err="1"/>
              <a:t>interesante</a:t>
            </a:r>
            <a:r>
              <a:rPr lang="en-GB" sz="1100" b="1"/>
              <a:t> </a:t>
            </a:r>
            <a:r>
              <a:rPr lang="en-GB" sz="1100"/>
              <a:t>– I saw an interesting castle</a:t>
            </a:r>
          </a:p>
          <a:p>
            <a:endParaRPr lang="en-GB" sz="11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4BD09B-14BC-5DE5-81ED-12A27BA85632}"/>
              </a:ext>
            </a:extLst>
          </p:cNvPr>
          <p:cNvSpPr/>
          <p:nvPr/>
        </p:nvSpPr>
        <p:spPr>
          <a:xfrm>
            <a:off x="5936786" y="3773978"/>
            <a:ext cx="6116670" cy="29749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r>
              <a:rPr lang="en-GB" sz="1100" b="1" u="sng"/>
              <a:t>The </a:t>
            </a:r>
            <a:r>
              <a:rPr lang="en-GB" sz="1100" b="1" u="sng" err="1"/>
              <a:t>Preterite</a:t>
            </a:r>
            <a:r>
              <a:rPr lang="en-GB" sz="1100" b="1" u="sng"/>
              <a:t> Tense with Regular Verbs</a:t>
            </a:r>
          </a:p>
          <a:p>
            <a:pPr algn="just"/>
            <a:r>
              <a:rPr lang="en-GB" sz="1100"/>
              <a:t>You use the </a:t>
            </a:r>
            <a:r>
              <a:rPr lang="en-GB" sz="1100" err="1"/>
              <a:t>preterite</a:t>
            </a:r>
            <a:r>
              <a:rPr lang="en-GB" sz="1100"/>
              <a:t> (simple past tense) to talk about completed events in the past. Regular –</a:t>
            </a:r>
            <a:r>
              <a:rPr lang="en-GB" sz="1100" err="1"/>
              <a:t>ar</a:t>
            </a:r>
            <a:r>
              <a:rPr lang="en-GB" sz="1100"/>
              <a:t>, -</a:t>
            </a:r>
            <a:r>
              <a:rPr lang="en-GB" sz="1100" err="1"/>
              <a:t>er</a:t>
            </a:r>
            <a:r>
              <a:rPr lang="en-GB" sz="1100"/>
              <a:t>, and –</a:t>
            </a:r>
            <a:r>
              <a:rPr lang="en-GB" sz="1100" err="1"/>
              <a:t>ir</a:t>
            </a:r>
            <a:r>
              <a:rPr lang="en-GB" sz="1100"/>
              <a:t> verbs follow these patterns.</a:t>
            </a:r>
          </a:p>
          <a:p>
            <a:pPr algn="just"/>
            <a:r>
              <a:rPr lang="en-GB" sz="1100" err="1"/>
              <a:t>Bail</a:t>
            </a:r>
            <a:r>
              <a:rPr lang="en-GB" sz="1100" b="1" err="1"/>
              <a:t>ar</a:t>
            </a:r>
            <a:r>
              <a:rPr lang="en-GB" sz="1100"/>
              <a:t> – to dance                                   </a:t>
            </a:r>
            <a:r>
              <a:rPr lang="en-GB" sz="1100" err="1"/>
              <a:t>Conoc</a:t>
            </a:r>
            <a:r>
              <a:rPr lang="en-GB" sz="1100" b="1" err="1"/>
              <a:t>er</a:t>
            </a:r>
            <a:r>
              <a:rPr lang="en-GB" sz="1100"/>
              <a:t> – to meet	            </a:t>
            </a:r>
            <a:r>
              <a:rPr lang="en-GB" sz="1100" err="1"/>
              <a:t>Escrib</a:t>
            </a:r>
            <a:r>
              <a:rPr lang="en-GB" sz="1100" b="1" err="1"/>
              <a:t>ir</a:t>
            </a:r>
            <a:r>
              <a:rPr lang="en-GB" sz="1100" b="1"/>
              <a:t> </a:t>
            </a:r>
            <a:r>
              <a:rPr lang="en-GB" sz="1100"/>
              <a:t>– to write</a:t>
            </a:r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endParaRPr lang="en-GB" sz="110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673412"/>
              </p:ext>
            </p:extLst>
          </p:nvPr>
        </p:nvGraphicFramePr>
        <p:xfrm>
          <a:off x="5998792" y="4583728"/>
          <a:ext cx="1856735" cy="2140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4517">
                  <a:extLst>
                    <a:ext uri="{9D8B030D-6E8A-4147-A177-3AD203B41FA5}">
                      <a16:colId xmlns:a16="http://schemas.microsoft.com/office/drawing/2014/main" val="963362389"/>
                    </a:ext>
                  </a:extLst>
                </a:gridCol>
                <a:gridCol w="1122218">
                  <a:extLst>
                    <a:ext uri="{9D8B030D-6E8A-4147-A177-3AD203B41FA5}">
                      <a16:colId xmlns:a16="http://schemas.microsoft.com/office/drawing/2014/main" val="1869051461"/>
                    </a:ext>
                  </a:extLst>
                </a:gridCol>
              </a:tblGrid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Bail</a:t>
                      </a:r>
                      <a:r>
                        <a:rPr lang="en-GB" sz="1000" b="1" err="1"/>
                        <a:t>é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I danced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5249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Bail</a:t>
                      </a:r>
                      <a:r>
                        <a:rPr lang="en-GB" sz="1000" b="1" err="1"/>
                        <a:t>aste</a:t>
                      </a:r>
                      <a:r>
                        <a:rPr lang="en-GB" sz="1000" b="1" baseline="0"/>
                        <a:t> 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You</a:t>
                      </a:r>
                      <a:r>
                        <a:rPr lang="en-GB" sz="1000" baseline="0"/>
                        <a:t> danced </a:t>
                      </a:r>
                      <a:endParaRPr lang="en-GB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422327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Bail</a:t>
                      </a:r>
                      <a:r>
                        <a:rPr lang="en-GB" sz="1000" b="1" err="1"/>
                        <a:t>ó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He/she danced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722372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Bail</a:t>
                      </a:r>
                      <a:r>
                        <a:rPr lang="en-GB" sz="1000" b="1" err="1"/>
                        <a:t>amos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We danced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83874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Bail</a:t>
                      </a:r>
                      <a:r>
                        <a:rPr lang="en-GB" sz="1000" b="1" err="1"/>
                        <a:t>asteis</a:t>
                      </a:r>
                      <a:r>
                        <a:rPr lang="en-GB" sz="1000" b="1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You danced (plural)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796870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Bail</a:t>
                      </a:r>
                      <a:r>
                        <a:rPr lang="en-GB" sz="1000" b="1" err="1"/>
                        <a:t>aron</a:t>
                      </a:r>
                      <a:r>
                        <a:rPr lang="en-GB" sz="1000" b="1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They danced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628832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726000"/>
              </p:ext>
            </p:extLst>
          </p:nvPr>
        </p:nvGraphicFramePr>
        <p:xfrm>
          <a:off x="8066753" y="4583728"/>
          <a:ext cx="1856735" cy="209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2927">
                  <a:extLst>
                    <a:ext uri="{9D8B030D-6E8A-4147-A177-3AD203B41FA5}">
                      <a16:colId xmlns:a16="http://schemas.microsoft.com/office/drawing/2014/main" val="963362389"/>
                    </a:ext>
                  </a:extLst>
                </a:gridCol>
                <a:gridCol w="1053808">
                  <a:extLst>
                    <a:ext uri="{9D8B030D-6E8A-4147-A177-3AD203B41FA5}">
                      <a16:colId xmlns:a16="http://schemas.microsoft.com/office/drawing/2014/main" val="1869051461"/>
                    </a:ext>
                  </a:extLst>
                </a:gridCol>
              </a:tblGrid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Conoc</a:t>
                      </a:r>
                      <a:r>
                        <a:rPr lang="en-GB" sz="1000" b="1" err="1"/>
                        <a:t>í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I met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5249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Conoc</a:t>
                      </a:r>
                      <a:r>
                        <a:rPr lang="en-GB" sz="1000" b="1" err="1"/>
                        <a:t>iste</a:t>
                      </a:r>
                      <a:r>
                        <a:rPr lang="en-GB" sz="1000" b="1" baseline="0"/>
                        <a:t> 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You</a:t>
                      </a:r>
                      <a:r>
                        <a:rPr lang="en-GB" sz="1000" baseline="0"/>
                        <a:t> met </a:t>
                      </a:r>
                      <a:endParaRPr lang="en-GB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422327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Conoc</a:t>
                      </a:r>
                      <a:r>
                        <a:rPr lang="en-GB" sz="1000" b="1" err="1"/>
                        <a:t>ió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He/she met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722372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Conoc</a:t>
                      </a:r>
                      <a:r>
                        <a:rPr lang="en-GB" sz="1000" b="1" err="1"/>
                        <a:t>imos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We met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83874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Conoc</a:t>
                      </a:r>
                      <a:r>
                        <a:rPr lang="en-GB" sz="1000" b="1" err="1"/>
                        <a:t>isteis</a:t>
                      </a:r>
                      <a:r>
                        <a:rPr lang="en-GB" sz="1000" b="1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You met</a:t>
                      </a:r>
                      <a:r>
                        <a:rPr lang="en-GB" sz="1000" baseline="0"/>
                        <a:t> (plural)</a:t>
                      </a:r>
                      <a:endParaRPr lang="en-GB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796870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Conoc</a:t>
                      </a:r>
                      <a:r>
                        <a:rPr lang="en-GB" sz="1000" b="1" err="1"/>
                        <a:t>ieron</a:t>
                      </a:r>
                      <a:r>
                        <a:rPr lang="en-GB" sz="1000" b="1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They met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628832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4445783"/>
              </p:ext>
            </p:extLst>
          </p:nvPr>
        </p:nvGraphicFramePr>
        <p:xfrm>
          <a:off x="10060104" y="4583728"/>
          <a:ext cx="1856735" cy="2140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1256">
                  <a:extLst>
                    <a:ext uri="{9D8B030D-6E8A-4147-A177-3AD203B41FA5}">
                      <a16:colId xmlns:a16="http://schemas.microsoft.com/office/drawing/2014/main" val="963362389"/>
                    </a:ext>
                  </a:extLst>
                </a:gridCol>
                <a:gridCol w="1035479">
                  <a:extLst>
                    <a:ext uri="{9D8B030D-6E8A-4147-A177-3AD203B41FA5}">
                      <a16:colId xmlns:a16="http://schemas.microsoft.com/office/drawing/2014/main" val="1869051461"/>
                    </a:ext>
                  </a:extLst>
                </a:gridCol>
              </a:tblGrid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Escrib</a:t>
                      </a:r>
                      <a:r>
                        <a:rPr lang="en-GB" sz="1000" b="1" err="1"/>
                        <a:t>í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I wrote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5249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Escrib</a:t>
                      </a:r>
                      <a:r>
                        <a:rPr lang="en-GB" sz="1000" b="1" err="1"/>
                        <a:t>iste</a:t>
                      </a:r>
                      <a:r>
                        <a:rPr lang="en-GB" sz="1000" b="1" baseline="0"/>
                        <a:t> 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You</a:t>
                      </a:r>
                      <a:r>
                        <a:rPr lang="en-GB" sz="1000" baseline="0"/>
                        <a:t> wrote </a:t>
                      </a:r>
                      <a:endParaRPr lang="en-GB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422327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Escribió</a:t>
                      </a:r>
                      <a:endParaRPr lang="en-GB" sz="10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He/she wrote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722372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Escrib</a:t>
                      </a:r>
                      <a:r>
                        <a:rPr lang="en-GB" sz="1000" b="1" err="1"/>
                        <a:t>imos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We wrote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83874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Escrib</a:t>
                      </a:r>
                      <a:r>
                        <a:rPr lang="en-GB" sz="1000" b="1" err="1"/>
                        <a:t>isteis</a:t>
                      </a:r>
                      <a:r>
                        <a:rPr lang="en-GB" sz="1000" b="1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You wrote (plural)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796870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0" err="1"/>
                        <a:t>Escrib</a:t>
                      </a:r>
                      <a:r>
                        <a:rPr lang="en-GB" sz="1000" b="1" err="1"/>
                        <a:t>ieron</a:t>
                      </a:r>
                      <a:r>
                        <a:rPr lang="en-GB" sz="1000" b="1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They wrote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628832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D44BD09B-14BC-5DE5-81ED-12A27BA85632}"/>
              </a:ext>
            </a:extLst>
          </p:cNvPr>
          <p:cNvSpPr/>
          <p:nvPr/>
        </p:nvSpPr>
        <p:spPr>
          <a:xfrm>
            <a:off x="5189793" y="457200"/>
            <a:ext cx="4112144" cy="31588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100" b="1" u="sng"/>
              <a:t>The </a:t>
            </a:r>
            <a:r>
              <a:rPr lang="en-GB" sz="1100" b="1" u="sng" err="1"/>
              <a:t>Preterite</a:t>
            </a:r>
            <a:r>
              <a:rPr lang="en-GB" sz="1100" b="1" u="sng"/>
              <a:t> of </a:t>
            </a:r>
            <a:r>
              <a:rPr lang="en-GB" sz="1100" b="1" u="sng" err="1"/>
              <a:t>Ir</a:t>
            </a:r>
            <a:r>
              <a:rPr lang="en-GB" sz="1100" b="1" u="sng"/>
              <a:t> and </a:t>
            </a:r>
            <a:r>
              <a:rPr lang="en-GB" sz="1100" b="1" u="sng" err="1"/>
              <a:t>Ser</a:t>
            </a:r>
            <a:endParaRPr lang="en-GB" sz="1100" b="1" u="sng"/>
          </a:p>
          <a:p>
            <a:r>
              <a:rPr lang="en-GB" sz="1100" err="1"/>
              <a:t>Ir</a:t>
            </a:r>
            <a:r>
              <a:rPr lang="en-GB" sz="1100"/>
              <a:t> (to go) and </a:t>
            </a:r>
            <a:r>
              <a:rPr lang="en-GB" sz="1100" err="1"/>
              <a:t>ser</a:t>
            </a:r>
            <a:r>
              <a:rPr lang="en-GB" sz="1100"/>
              <a:t> (to be) are irregular verbs. They are identical in the </a:t>
            </a:r>
            <a:r>
              <a:rPr lang="en-GB" sz="1100" err="1"/>
              <a:t>preterite</a:t>
            </a:r>
            <a:r>
              <a:rPr lang="en-GB" sz="1100"/>
              <a:t>.</a:t>
            </a:r>
          </a:p>
          <a:p>
            <a:endParaRPr lang="en-GB" sz="1100"/>
          </a:p>
          <a:p>
            <a:r>
              <a:rPr lang="en-GB" sz="1100" err="1"/>
              <a:t>Ser</a:t>
            </a:r>
            <a:r>
              <a:rPr lang="en-GB" sz="1100"/>
              <a:t> – to be                                            </a:t>
            </a:r>
            <a:r>
              <a:rPr lang="en-GB" sz="1100" err="1"/>
              <a:t>Ir</a:t>
            </a:r>
            <a:r>
              <a:rPr lang="en-GB" sz="1100"/>
              <a:t> – to go</a:t>
            </a:r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2430506"/>
              </p:ext>
            </p:extLst>
          </p:nvPr>
        </p:nvGraphicFramePr>
        <p:xfrm>
          <a:off x="5264921" y="1396626"/>
          <a:ext cx="1856735" cy="209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4517">
                  <a:extLst>
                    <a:ext uri="{9D8B030D-6E8A-4147-A177-3AD203B41FA5}">
                      <a16:colId xmlns:a16="http://schemas.microsoft.com/office/drawing/2014/main" val="963362389"/>
                    </a:ext>
                  </a:extLst>
                </a:gridCol>
                <a:gridCol w="1122218">
                  <a:extLst>
                    <a:ext uri="{9D8B030D-6E8A-4147-A177-3AD203B41FA5}">
                      <a16:colId xmlns:a16="http://schemas.microsoft.com/office/drawing/2014/main" val="1869051461"/>
                    </a:ext>
                  </a:extLst>
                </a:gridCol>
              </a:tblGrid>
              <a:tr h="348840">
                <a:tc>
                  <a:txBody>
                    <a:bodyPr/>
                    <a:lstStyle/>
                    <a:p>
                      <a:r>
                        <a:rPr lang="en-GB" sz="1000" b="1" err="1"/>
                        <a:t>Fui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I was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5249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1" err="1"/>
                        <a:t>Fuiste</a:t>
                      </a:r>
                      <a:r>
                        <a:rPr lang="en-GB" sz="1000" b="1" baseline="0"/>
                        <a:t> 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You</a:t>
                      </a:r>
                      <a:r>
                        <a:rPr lang="en-GB" sz="1000" baseline="0"/>
                        <a:t> were </a:t>
                      </a:r>
                      <a:endParaRPr lang="en-GB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422327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1" err="1"/>
                        <a:t>fue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He/she/it was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722372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1" err="1"/>
                        <a:t>Fuimos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We were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83874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1" err="1"/>
                        <a:t>Fuisteis</a:t>
                      </a:r>
                      <a:r>
                        <a:rPr lang="en-GB" sz="1000" b="1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You were (plural)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796870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1" err="1"/>
                        <a:t>Fueron</a:t>
                      </a:r>
                      <a:r>
                        <a:rPr lang="en-GB" sz="1000" b="1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They were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628832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795004"/>
              </p:ext>
            </p:extLst>
          </p:nvPr>
        </p:nvGraphicFramePr>
        <p:xfrm>
          <a:off x="7283429" y="1396626"/>
          <a:ext cx="1856735" cy="209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4517">
                  <a:extLst>
                    <a:ext uri="{9D8B030D-6E8A-4147-A177-3AD203B41FA5}">
                      <a16:colId xmlns:a16="http://schemas.microsoft.com/office/drawing/2014/main" val="963362389"/>
                    </a:ext>
                  </a:extLst>
                </a:gridCol>
                <a:gridCol w="1122218">
                  <a:extLst>
                    <a:ext uri="{9D8B030D-6E8A-4147-A177-3AD203B41FA5}">
                      <a16:colId xmlns:a16="http://schemas.microsoft.com/office/drawing/2014/main" val="1869051461"/>
                    </a:ext>
                  </a:extLst>
                </a:gridCol>
              </a:tblGrid>
              <a:tr h="348840">
                <a:tc>
                  <a:txBody>
                    <a:bodyPr/>
                    <a:lstStyle/>
                    <a:p>
                      <a:r>
                        <a:rPr lang="en-GB" sz="1000" b="1" err="1"/>
                        <a:t>Fui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I went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5249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1" err="1"/>
                        <a:t>Fuiste</a:t>
                      </a:r>
                      <a:r>
                        <a:rPr lang="en-GB" sz="1000" b="1" baseline="0"/>
                        <a:t> 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You</a:t>
                      </a:r>
                      <a:r>
                        <a:rPr lang="en-GB" sz="1000" baseline="0"/>
                        <a:t> went </a:t>
                      </a:r>
                      <a:endParaRPr lang="en-GB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422327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1"/>
                        <a:t>Fue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He/she/it went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722372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1" err="1"/>
                        <a:t>Fuimos</a:t>
                      </a:r>
                      <a:endParaRPr lang="en-GB" sz="1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We went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838746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1" err="1"/>
                        <a:t>Fuisteis</a:t>
                      </a:r>
                      <a:r>
                        <a:rPr lang="en-GB" sz="1000" b="1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You went (plural)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796870"/>
                  </a:ext>
                </a:extLst>
              </a:tr>
              <a:tr h="348840">
                <a:tc>
                  <a:txBody>
                    <a:bodyPr/>
                    <a:lstStyle/>
                    <a:p>
                      <a:r>
                        <a:rPr lang="en-GB" sz="1000" b="1" err="1"/>
                        <a:t>Fueron</a:t>
                      </a:r>
                      <a:r>
                        <a:rPr lang="en-GB" sz="1000" b="1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/>
                        <a:t>They went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628832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l="3896" t="6751" r="4156" b="7139"/>
          <a:stretch/>
        </p:blipFill>
        <p:spPr>
          <a:xfrm>
            <a:off x="1546167" y="1313411"/>
            <a:ext cx="856211" cy="7536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3" name="AutoShape 2" descr="Plane Clipart Airplane Clipart Planes Clip Art Airplane Svg - Etsy U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7564" y="3677948"/>
            <a:ext cx="1084814" cy="4112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/>
          <a:srcRect l="6816" t="11019" r="5911" b="9467"/>
          <a:stretch/>
        </p:blipFill>
        <p:spPr>
          <a:xfrm>
            <a:off x="5104016" y="4418707"/>
            <a:ext cx="689957" cy="6286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0058" y="3264711"/>
            <a:ext cx="1226216" cy="6536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/>
          <a:srcRect l="15736" r="14833"/>
          <a:stretch/>
        </p:blipFill>
        <p:spPr>
          <a:xfrm>
            <a:off x="4602354" y="1961491"/>
            <a:ext cx="447707" cy="5564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8244DED3-AB70-430A-22E8-B200BE3A4C46}"/>
              </a:ext>
            </a:extLst>
          </p:cNvPr>
          <p:cNvSpPr/>
          <p:nvPr/>
        </p:nvSpPr>
        <p:spPr>
          <a:xfrm rot="20639379">
            <a:off x="5092701" y="3598298"/>
            <a:ext cx="872572" cy="4296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err="1"/>
              <a:t>Grámatica</a:t>
            </a:r>
            <a:endParaRPr lang="en-GB" sz="120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244DED3-AB70-430A-22E8-B200BE3A4C46}"/>
              </a:ext>
            </a:extLst>
          </p:cNvPr>
          <p:cNvSpPr/>
          <p:nvPr/>
        </p:nvSpPr>
        <p:spPr>
          <a:xfrm rot="20639379">
            <a:off x="8387031" y="992418"/>
            <a:ext cx="872572" cy="4296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err="1"/>
              <a:t>Grámatica</a:t>
            </a:r>
            <a:endParaRPr lang="en-GB" sz="120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D7652F83-BC31-95A0-CC7C-232E601732F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5583" t="7823" r="24752" b="11356"/>
          <a:stretch/>
        </p:blipFill>
        <p:spPr>
          <a:xfrm>
            <a:off x="11698645" y="2782931"/>
            <a:ext cx="354811" cy="4634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59394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16089C6-D9FB-554D-4118-A7802264BEEE}"/>
              </a:ext>
            </a:extLst>
          </p:cNvPr>
          <p:cNvSpPr/>
          <p:nvPr/>
        </p:nvSpPr>
        <p:spPr>
          <a:xfrm>
            <a:off x="1246908" y="0"/>
            <a:ext cx="9698183" cy="360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u="sng"/>
              <a:t>Knowledge Organiser Year 8 Spanish Module 1 – De vacaciones – On holiday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414EDA-CA9B-3730-ACA8-4F93810731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83125" y="34195"/>
            <a:ext cx="1163783" cy="3260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1577666-3264-AD4F-F68E-CD6A3970D2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0889673" y="1"/>
            <a:ext cx="1163783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7DD2BC7-1897-5E75-F28A-83860130CBB3}"/>
              </a:ext>
            </a:extLst>
          </p:cNvPr>
          <p:cNvSpPr/>
          <p:nvPr/>
        </p:nvSpPr>
        <p:spPr>
          <a:xfrm>
            <a:off x="83124" y="430317"/>
            <a:ext cx="2468881" cy="43864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/>
          </a:p>
          <a:p>
            <a:endParaRPr lang="en-GB" sz="11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11684F4-83B1-631C-3612-63FF83A73940}"/>
              </a:ext>
            </a:extLst>
          </p:cNvPr>
          <p:cNvSpPr/>
          <p:nvPr/>
        </p:nvSpPr>
        <p:spPr>
          <a:xfrm>
            <a:off x="9326879" y="615142"/>
            <a:ext cx="2726577" cy="26850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/>
          </a:p>
          <a:p>
            <a:pPr algn="ctr"/>
            <a:endParaRPr lang="en-GB" sz="1100" b="1"/>
          </a:p>
          <a:p>
            <a:pPr algn="ctr"/>
            <a:endParaRPr lang="en-GB" sz="1100" b="1"/>
          </a:p>
          <a:p>
            <a:pPr marL="228600" indent="-228600" algn="just">
              <a:buAutoNum type="arabicPeriod"/>
            </a:pPr>
            <a:endParaRPr lang="en-GB" sz="1100"/>
          </a:p>
          <a:p>
            <a:pPr marL="228600" indent="-228600" algn="just">
              <a:buAutoNum type="arabicPeriod"/>
            </a:pPr>
            <a:endParaRPr lang="en-GB" sz="1100"/>
          </a:p>
          <a:p>
            <a:pPr algn="ctr"/>
            <a:endParaRPr lang="en-GB" sz="1100" b="1"/>
          </a:p>
          <a:p>
            <a:pPr algn="ctr"/>
            <a:endParaRPr lang="en-GB" sz="11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17B4A22-CE97-3FBC-06C2-589F0DCD6BCE}"/>
              </a:ext>
            </a:extLst>
          </p:cNvPr>
          <p:cNvSpPr/>
          <p:nvPr/>
        </p:nvSpPr>
        <p:spPr>
          <a:xfrm>
            <a:off x="83124" y="4886883"/>
            <a:ext cx="5777349" cy="18620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 u="sng"/>
          </a:p>
          <a:p>
            <a:endParaRPr lang="en-GB" sz="11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30081DF-877B-2BE5-224E-DBF820DBC545}"/>
              </a:ext>
            </a:extLst>
          </p:cNvPr>
          <p:cNvSpPr/>
          <p:nvPr/>
        </p:nvSpPr>
        <p:spPr>
          <a:xfrm>
            <a:off x="2618508" y="457200"/>
            <a:ext cx="2485508" cy="43595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320FD33-0B11-AA72-CAD4-2D3D06F5A9D8}"/>
              </a:ext>
            </a:extLst>
          </p:cNvPr>
          <p:cNvSpPr/>
          <p:nvPr/>
        </p:nvSpPr>
        <p:spPr>
          <a:xfrm>
            <a:off x="5936786" y="3773978"/>
            <a:ext cx="6116670" cy="29749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endParaRPr lang="en-GB" sz="1100" b="1" u="sng"/>
          </a:p>
          <a:p>
            <a:r>
              <a:rPr lang="en-GB" sz="1100"/>
              <a:t>	</a:t>
            </a:r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pPr algn="just"/>
            <a:endParaRPr lang="en-GB" sz="1100"/>
          </a:p>
          <a:p>
            <a:endParaRPr lang="en-GB" sz="110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1F57271-FD4E-1802-6E88-D7A0734E4A43}"/>
              </a:ext>
            </a:extLst>
          </p:cNvPr>
          <p:cNvSpPr/>
          <p:nvPr/>
        </p:nvSpPr>
        <p:spPr>
          <a:xfrm>
            <a:off x="5189793" y="457200"/>
            <a:ext cx="4112144" cy="31588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  <a:p>
            <a:endParaRPr lang="en-GB" sz="1100"/>
          </a:p>
        </p:txBody>
      </p:sp>
      <p:sp>
        <p:nvSpPr>
          <p:cNvPr id="21" name="AutoShape 2" descr="Plane Clipart Airplane Clipart Planes Clip Art Airplane Svg - Etsy UK">
            <a:extLst>
              <a:ext uri="{FF2B5EF4-FFF2-40B4-BE49-F238E27FC236}">
                <a16:creationId xmlns:a16="http://schemas.microsoft.com/office/drawing/2014/main" id="{FC2AB01C-1774-F09E-4044-960C7103CF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93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aea1a3-3109-4cfd-89c0-e91282944016">
      <Terms xmlns="http://schemas.microsoft.com/office/infopath/2007/PartnerControls"/>
    </lcf76f155ced4ddcb4097134ff3c332f>
    <TaxCatchAll xmlns="37de03b2-361a-4fd3-8558-345c9cf55d0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022A59FA64AE4DB851D07C4816CFAF" ma:contentTypeVersion="15" ma:contentTypeDescription="Create a new document." ma:contentTypeScope="" ma:versionID="e9537f4dadefc756e4460591412ea2db">
  <xsd:schema xmlns:xsd="http://www.w3.org/2001/XMLSchema" xmlns:xs="http://www.w3.org/2001/XMLSchema" xmlns:p="http://schemas.microsoft.com/office/2006/metadata/properties" xmlns:ns2="35aea1a3-3109-4cfd-89c0-e91282944016" xmlns:ns3="37de03b2-361a-4fd3-8558-345c9cf55d08" targetNamespace="http://schemas.microsoft.com/office/2006/metadata/properties" ma:root="true" ma:fieldsID="a7cce840aac47759b618ae9e39db4776" ns2:_="" ns3:_="">
    <xsd:import namespace="35aea1a3-3109-4cfd-89c0-e91282944016"/>
    <xsd:import namespace="37de03b2-361a-4fd3-8558-345c9cf55d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aea1a3-3109-4cfd-89c0-e912829440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de03b2-361a-4fd3-8558-345c9cf55d0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2d5ffcb-4aff-4ab6-935b-029de877546e}" ma:internalName="TaxCatchAll" ma:showField="CatchAllData" ma:web="37de03b2-361a-4fd3-8558-345c9cf55d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D0206E-F17B-4FD5-AB49-1A35FB3114BE}">
  <ds:schemaRefs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purl.org/dc/elements/1.1/"/>
    <ds:schemaRef ds:uri="37de03b2-361a-4fd3-8558-345c9cf55d08"/>
    <ds:schemaRef ds:uri="http://www.w3.org/XML/1998/namespace"/>
    <ds:schemaRef ds:uri="35aea1a3-3109-4cfd-89c0-e91282944016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694397F-5D99-4DD1-B220-369531284AA4}">
  <ds:schemaRefs>
    <ds:schemaRef ds:uri="35aea1a3-3109-4cfd-89c0-e91282944016"/>
    <ds:schemaRef ds:uri="37de03b2-361a-4fd3-8558-345c9cf55d0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2439F37-8310-4A73-A4F8-BB9A68DDEF8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690</Words>
  <Application>Microsoft Office PowerPoint</Application>
  <PresentationFormat>Widescreen</PresentationFormat>
  <Paragraphs>248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Smerdon</dc:creator>
  <cp:lastModifiedBy>Mrs H Livesley</cp:lastModifiedBy>
  <cp:revision>1</cp:revision>
  <cp:lastPrinted>2024-09-18T15:18:15Z</cp:lastPrinted>
  <dcterms:created xsi:type="dcterms:W3CDTF">2023-05-02T12:42:16Z</dcterms:created>
  <dcterms:modified xsi:type="dcterms:W3CDTF">2024-09-18T16:06:23Z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0x010100E0022A59FA64AE4DB851D07C4816CFAF</vt:lpwstr>
  </property>
  <property fmtid="{D5CDD505-2E9C-101B-9397-08002B2CF9AE}" pid="3" name="MediaServiceImageTags">
    <vt:lpwstr/>
  </property>
</Properties>
</file>