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D64A1EF-2431-43C1-8C69-AF97A69B0871}" v="16" dt="2025-09-22T15:46:38.650"/>
    <p1510:client id="{BFF4C7F0-EE04-46CB-AA05-8F537997BA3E}" v="32" dt="2025-09-22T09:11:18.53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1522" y="4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 G McCormick" userId="b14d37be-9fbc-40a8-9e20-d0b1ef8dc4a1" providerId="ADAL" clId="{BF3FCF3F-C6CD-44D7-97E8-7C6ECA0F09CA}"/>
    <pc:docChg chg="custSel addSld modSld">
      <pc:chgData name="Ms G McCormick" userId="b14d37be-9fbc-40a8-9e20-d0b1ef8dc4a1" providerId="ADAL" clId="{BF3FCF3F-C6CD-44D7-97E8-7C6ECA0F09CA}" dt="2025-09-22T15:47:50.614" v="145" actId="14100"/>
      <pc:docMkLst>
        <pc:docMk/>
      </pc:docMkLst>
      <pc:sldChg chg="addSp delSp modSp mod">
        <pc:chgData name="Ms G McCormick" userId="b14d37be-9fbc-40a8-9e20-d0b1ef8dc4a1" providerId="ADAL" clId="{BF3FCF3F-C6CD-44D7-97E8-7C6ECA0F09CA}" dt="2025-09-22T15:41:47.841" v="72" actId="20577"/>
        <pc:sldMkLst>
          <pc:docMk/>
          <pc:sldMk cId="747790137" sldId="258"/>
        </pc:sldMkLst>
        <pc:spChg chg="add mod">
          <ac:chgData name="Ms G McCormick" userId="b14d37be-9fbc-40a8-9e20-d0b1ef8dc4a1" providerId="ADAL" clId="{BF3FCF3F-C6CD-44D7-97E8-7C6ECA0F09CA}" dt="2025-09-22T15:40:27.222" v="54" actId="14100"/>
          <ac:spMkLst>
            <pc:docMk/>
            <pc:sldMk cId="747790137" sldId="258"/>
            <ac:spMk id="3" creationId="{C07CF860-DCCE-8A49-F9AA-F1D6E80AF0DE}"/>
          </ac:spMkLst>
        </pc:spChg>
        <pc:spChg chg="add mod">
          <ac:chgData name="Ms G McCormick" userId="b14d37be-9fbc-40a8-9e20-d0b1ef8dc4a1" providerId="ADAL" clId="{BF3FCF3F-C6CD-44D7-97E8-7C6ECA0F09CA}" dt="2025-09-22T15:40:07.852" v="50" actId="14100"/>
          <ac:spMkLst>
            <pc:docMk/>
            <pc:sldMk cId="747790137" sldId="258"/>
            <ac:spMk id="4" creationId="{81B865C6-4FEF-BCB1-0CE6-A8617962E629}"/>
          </ac:spMkLst>
        </pc:spChg>
        <pc:spChg chg="add del mod">
          <ac:chgData name="Ms G McCormick" userId="b14d37be-9fbc-40a8-9e20-d0b1ef8dc4a1" providerId="ADAL" clId="{BF3FCF3F-C6CD-44D7-97E8-7C6ECA0F09CA}" dt="2025-09-22T15:39:42.595" v="39" actId="21"/>
          <ac:spMkLst>
            <pc:docMk/>
            <pc:sldMk cId="747790137" sldId="258"/>
            <ac:spMk id="6" creationId="{D05ACCE6-1C65-A6DF-7174-11718941CE7A}"/>
          </ac:spMkLst>
        </pc:spChg>
        <pc:spChg chg="add mod">
          <ac:chgData name="Ms G McCormick" userId="b14d37be-9fbc-40a8-9e20-d0b1ef8dc4a1" providerId="ADAL" clId="{BF3FCF3F-C6CD-44D7-97E8-7C6ECA0F09CA}" dt="2025-09-22T15:41:01.933" v="62" actId="207"/>
          <ac:spMkLst>
            <pc:docMk/>
            <pc:sldMk cId="747790137" sldId="258"/>
            <ac:spMk id="8" creationId="{59771DD4-6F34-4423-4EEC-7F29C447F0A4}"/>
          </ac:spMkLst>
        </pc:spChg>
        <pc:spChg chg="add mod">
          <ac:chgData name="Ms G McCormick" userId="b14d37be-9fbc-40a8-9e20-d0b1ef8dc4a1" providerId="ADAL" clId="{BF3FCF3F-C6CD-44D7-97E8-7C6ECA0F09CA}" dt="2025-09-22T15:41:47.841" v="72" actId="20577"/>
          <ac:spMkLst>
            <pc:docMk/>
            <pc:sldMk cId="747790137" sldId="258"/>
            <ac:spMk id="10" creationId="{C5A97757-9857-E57E-0E97-77ACE8345ACF}"/>
          </ac:spMkLst>
        </pc:spChg>
        <pc:picChg chg="mod">
          <ac:chgData name="Ms G McCormick" userId="b14d37be-9fbc-40a8-9e20-d0b1ef8dc4a1" providerId="ADAL" clId="{BF3FCF3F-C6CD-44D7-97E8-7C6ECA0F09CA}" dt="2025-09-22T15:40:05.448" v="49" actId="1076"/>
          <ac:picMkLst>
            <pc:docMk/>
            <pc:sldMk cId="747790137" sldId="258"/>
            <ac:picMk id="20" creationId="{E487C701-76D5-CC6F-9801-76B40530D19E}"/>
          </ac:picMkLst>
        </pc:picChg>
        <pc:picChg chg="mod">
          <ac:chgData name="Ms G McCormick" userId="b14d37be-9fbc-40a8-9e20-d0b1ef8dc4a1" providerId="ADAL" clId="{BF3FCF3F-C6CD-44D7-97E8-7C6ECA0F09CA}" dt="2025-09-22T15:39:55.115" v="44" actId="14100"/>
          <ac:picMkLst>
            <pc:docMk/>
            <pc:sldMk cId="747790137" sldId="258"/>
            <ac:picMk id="1026" creationId="{E7AE726B-6034-1A45-B296-4DA0F0EA3083}"/>
          </ac:picMkLst>
        </pc:picChg>
        <pc:picChg chg="mod">
          <ac:chgData name="Ms G McCormick" userId="b14d37be-9fbc-40a8-9e20-d0b1ef8dc4a1" providerId="ADAL" clId="{BF3FCF3F-C6CD-44D7-97E8-7C6ECA0F09CA}" dt="2025-09-22T15:40:01.603" v="46" actId="1076"/>
          <ac:picMkLst>
            <pc:docMk/>
            <pc:sldMk cId="747790137" sldId="258"/>
            <ac:picMk id="1028" creationId="{72B98FE8-FF2D-FF42-EBB5-990BD9A5204E}"/>
          </ac:picMkLst>
        </pc:picChg>
        <pc:picChg chg="mod">
          <ac:chgData name="Ms G McCormick" userId="b14d37be-9fbc-40a8-9e20-d0b1ef8dc4a1" providerId="ADAL" clId="{BF3FCF3F-C6CD-44D7-97E8-7C6ECA0F09CA}" dt="2025-09-22T15:40:20.261" v="53" actId="1076"/>
          <ac:picMkLst>
            <pc:docMk/>
            <pc:sldMk cId="747790137" sldId="258"/>
            <ac:picMk id="1030" creationId="{D4B86211-9BBB-5EDC-C417-F5E4D6771BE4}"/>
          </ac:picMkLst>
        </pc:picChg>
      </pc:sldChg>
      <pc:sldChg chg="addSp modSp mod">
        <pc:chgData name="Ms G McCormick" userId="b14d37be-9fbc-40a8-9e20-d0b1ef8dc4a1" providerId="ADAL" clId="{BF3FCF3F-C6CD-44D7-97E8-7C6ECA0F09CA}" dt="2025-09-22T15:43:32.317" v="120" actId="207"/>
        <pc:sldMkLst>
          <pc:docMk/>
          <pc:sldMk cId="3197042930" sldId="259"/>
        </pc:sldMkLst>
        <pc:spChg chg="add mod">
          <ac:chgData name="Ms G McCormick" userId="b14d37be-9fbc-40a8-9e20-d0b1ef8dc4a1" providerId="ADAL" clId="{BF3FCF3F-C6CD-44D7-97E8-7C6ECA0F09CA}" dt="2025-09-22T15:33:35.325" v="17" actId="14100"/>
          <ac:spMkLst>
            <pc:docMk/>
            <pc:sldMk cId="3197042930" sldId="259"/>
            <ac:spMk id="2" creationId="{80BD4E8F-AD77-BEB4-E959-8A6C48EAF365}"/>
          </ac:spMkLst>
        </pc:spChg>
        <pc:spChg chg="add mod">
          <ac:chgData name="Ms G McCormick" userId="b14d37be-9fbc-40a8-9e20-d0b1ef8dc4a1" providerId="ADAL" clId="{BF3FCF3F-C6CD-44D7-97E8-7C6ECA0F09CA}" dt="2025-09-22T15:33:52.024" v="23" actId="14100"/>
          <ac:spMkLst>
            <pc:docMk/>
            <pc:sldMk cId="3197042930" sldId="259"/>
            <ac:spMk id="3" creationId="{7A1F13EC-B87B-A9EA-CBAC-E06B7646DC5B}"/>
          </ac:spMkLst>
        </pc:spChg>
        <pc:spChg chg="add mod">
          <ac:chgData name="Ms G McCormick" userId="b14d37be-9fbc-40a8-9e20-d0b1ef8dc4a1" providerId="ADAL" clId="{BF3FCF3F-C6CD-44D7-97E8-7C6ECA0F09CA}" dt="2025-09-22T15:43:32.317" v="120" actId="207"/>
          <ac:spMkLst>
            <pc:docMk/>
            <pc:sldMk cId="3197042930" sldId="259"/>
            <ac:spMk id="6" creationId="{D05ACCE6-1C65-A6DF-7174-11718941CE7A}"/>
          </ac:spMkLst>
        </pc:spChg>
      </pc:sldChg>
      <pc:sldChg chg="addSp modSp mod">
        <pc:chgData name="Ms G McCormick" userId="b14d37be-9fbc-40a8-9e20-d0b1ef8dc4a1" providerId="ADAL" clId="{BF3FCF3F-C6CD-44D7-97E8-7C6ECA0F09CA}" dt="2025-09-22T15:43:01.746" v="97" actId="207"/>
        <pc:sldMkLst>
          <pc:docMk/>
          <pc:sldMk cId="3891302433" sldId="260"/>
        </pc:sldMkLst>
        <pc:spChg chg="add mod">
          <ac:chgData name="Ms G McCormick" userId="b14d37be-9fbc-40a8-9e20-d0b1ef8dc4a1" providerId="ADAL" clId="{BF3FCF3F-C6CD-44D7-97E8-7C6ECA0F09CA}" dt="2025-09-22T15:34:04.190" v="26" actId="14100"/>
          <ac:spMkLst>
            <pc:docMk/>
            <pc:sldMk cId="3891302433" sldId="260"/>
            <ac:spMk id="3" creationId="{1AE7B6E5-4458-DF97-48F6-2C93521A5FE4}"/>
          </ac:spMkLst>
        </pc:spChg>
        <pc:spChg chg="add mod">
          <ac:chgData name="Ms G McCormick" userId="b14d37be-9fbc-40a8-9e20-d0b1ef8dc4a1" providerId="ADAL" clId="{BF3FCF3F-C6CD-44D7-97E8-7C6ECA0F09CA}" dt="2025-09-22T15:43:01.746" v="97" actId="207"/>
          <ac:spMkLst>
            <pc:docMk/>
            <pc:sldMk cId="3891302433" sldId="260"/>
            <ac:spMk id="7" creationId="{DEA27A77-914B-6A95-5579-6AF701F42546}"/>
          </ac:spMkLst>
        </pc:spChg>
        <pc:picChg chg="add mod">
          <ac:chgData name="Ms G McCormick" userId="b14d37be-9fbc-40a8-9e20-d0b1ef8dc4a1" providerId="ADAL" clId="{BF3FCF3F-C6CD-44D7-97E8-7C6ECA0F09CA}" dt="2025-09-22T15:32:35.978" v="3" actId="14100"/>
          <ac:picMkLst>
            <pc:docMk/>
            <pc:sldMk cId="3891302433" sldId="260"/>
            <ac:picMk id="2" creationId="{0919804F-65D1-F9B0-8A2B-FD4E249B498D}"/>
          </ac:picMkLst>
        </pc:picChg>
        <pc:picChg chg="mod">
          <ac:chgData name="Ms G McCormick" userId="b14d37be-9fbc-40a8-9e20-d0b1ef8dc4a1" providerId="ADAL" clId="{BF3FCF3F-C6CD-44D7-97E8-7C6ECA0F09CA}" dt="2025-09-22T15:32:30.123" v="0" actId="14100"/>
          <ac:picMkLst>
            <pc:docMk/>
            <pc:sldMk cId="3891302433" sldId="260"/>
            <ac:picMk id="6" creationId="{5223BE72-5C9E-CCDD-75AB-55A66BFC0ACB}"/>
          </ac:picMkLst>
        </pc:picChg>
      </pc:sldChg>
      <pc:sldChg chg="addSp delSp modSp new mod">
        <pc:chgData name="Ms G McCormick" userId="b14d37be-9fbc-40a8-9e20-d0b1ef8dc4a1" providerId="ADAL" clId="{BF3FCF3F-C6CD-44D7-97E8-7C6ECA0F09CA}" dt="2025-09-22T15:47:50.614" v="145" actId="14100"/>
        <pc:sldMkLst>
          <pc:docMk/>
          <pc:sldMk cId="2539859545" sldId="261"/>
        </pc:sldMkLst>
        <pc:spChg chg="del">
          <ac:chgData name="Ms G McCormick" userId="b14d37be-9fbc-40a8-9e20-d0b1ef8dc4a1" providerId="ADAL" clId="{BF3FCF3F-C6CD-44D7-97E8-7C6ECA0F09CA}" dt="2025-09-22T15:38:39.493" v="28" actId="478"/>
          <ac:spMkLst>
            <pc:docMk/>
            <pc:sldMk cId="2539859545" sldId="261"/>
            <ac:spMk id="2" creationId="{7F16AE00-90DA-43D1-A1C5-06804003614B}"/>
          </ac:spMkLst>
        </pc:spChg>
        <pc:spChg chg="del">
          <ac:chgData name="Ms G McCormick" userId="b14d37be-9fbc-40a8-9e20-d0b1ef8dc4a1" providerId="ADAL" clId="{BF3FCF3F-C6CD-44D7-97E8-7C6ECA0F09CA}" dt="2025-09-22T15:38:39.493" v="28" actId="478"/>
          <ac:spMkLst>
            <pc:docMk/>
            <pc:sldMk cId="2539859545" sldId="261"/>
            <ac:spMk id="3" creationId="{7B03E4B5-609B-0124-6D86-586EDC11E906}"/>
          </ac:spMkLst>
        </pc:spChg>
        <pc:spChg chg="add mod">
          <ac:chgData name="Ms G McCormick" userId="b14d37be-9fbc-40a8-9e20-d0b1ef8dc4a1" providerId="ADAL" clId="{BF3FCF3F-C6CD-44D7-97E8-7C6ECA0F09CA}" dt="2025-09-22T15:47:50.614" v="145" actId="14100"/>
          <ac:spMkLst>
            <pc:docMk/>
            <pc:sldMk cId="2539859545" sldId="261"/>
            <ac:spMk id="5" creationId="{BE28AFBE-8528-D2FD-8760-5B0068CEBFC5}"/>
          </ac:spMkLst>
        </pc:spChg>
        <pc:spChg chg="add mod">
          <ac:chgData name="Ms G McCormick" userId="b14d37be-9fbc-40a8-9e20-d0b1ef8dc4a1" providerId="ADAL" clId="{BF3FCF3F-C6CD-44D7-97E8-7C6ECA0F09CA}" dt="2025-09-22T15:38:52.128" v="31"/>
          <ac:spMkLst>
            <pc:docMk/>
            <pc:sldMk cId="2539859545" sldId="261"/>
            <ac:spMk id="6" creationId="{E4D5D1CC-9511-E7F5-943F-A4610E608308}"/>
          </ac:spMkLst>
        </pc:spChg>
        <pc:graphicFrameChg chg="add mod modGraphic">
          <ac:chgData name="Ms G McCormick" userId="b14d37be-9fbc-40a8-9e20-d0b1ef8dc4a1" providerId="ADAL" clId="{BF3FCF3F-C6CD-44D7-97E8-7C6ECA0F09CA}" dt="2025-09-22T15:47:41.169" v="143" actId="1076"/>
          <ac:graphicFrameMkLst>
            <pc:docMk/>
            <pc:sldMk cId="2539859545" sldId="261"/>
            <ac:graphicFrameMk id="7" creationId="{69002E96-1E63-63BE-0DE7-28C7884F7724}"/>
          </ac:graphicFrameMkLst>
        </pc:graphicFrameChg>
      </pc:sldChg>
    </pc:docChg>
  </pc:docChgLst>
  <pc:docChgLst>
    <pc:chgData name="Ms G McCormick" userId="b14d37be-9fbc-40a8-9e20-d0b1ef8dc4a1" providerId="ADAL" clId="{4E03080E-FEFF-40AA-A4E9-16CA409D2584}"/>
    <pc:docChg chg="custSel addSld delSld modSld">
      <pc:chgData name="Ms G McCormick" userId="b14d37be-9fbc-40a8-9e20-d0b1ef8dc4a1" providerId="ADAL" clId="{4E03080E-FEFF-40AA-A4E9-16CA409D2584}" dt="2025-09-22T09:11:24.371" v="102" actId="1076"/>
      <pc:docMkLst>
        <pc:docMk/>
      </pc:docMkLst>
      <pc:sldChg chg="addSp delSp modSp mod">
        <pc:chgData name="Ms G McCormick" userId="b14d37be-9fbc-40a8-9e20-d0b1ef8dc4a1" providerId="ADAL" clId="{4E03080E-FEFF-40AA-A4E9-16CA409D2584}" dt="2025-09-22T09:03:30.213" v="74" actId="1076"/>
        <pc:sldMkLst>
          <pc:docMk/>
          <pc:sldMk cId="747790137" sldId="258"/>
        </pc:sldMkLst>
        <pc:spChg chg="mod">
          <ac:chgData name="Ms G McCormick" userId="b14d37be-9fbc-40a8-9e20-d0b1ef8dc4a1" providerId="ADAL" clId="{4E03080E-FEFF-40AA-A4E9-16CA409D2584}" dt="2025-09-22T08:49:47.939" v="22" actId="20577"/>
          <ac:spMkLst>
            <pc:docMk/>
            <pc:sldMk cId="747790137" sldId="258"/>
            <ac:spMk id="2" creationId="{A39C796A-635A-22A7-CBC2-620677D678E0}"/>
          </ac:spMkLst>
        </pc:spChg>
        <pc:spChg chg="del">
          <ac:chgData name="Ms G McCormick" userId="b14d37be-9fbc-40a8-9e20-d0b1ef8dc4a1" providerId="ADAL" clId="{4E03080E-FEFF-40AA-A4E9-16CA409D2584}" dt="2025-09-22T08:49:26.198" v="0" actId="478"/>
          <ac:spMkLst>
            <pc:docMk/>
            <pc:sldMk cId="747790137" sldId="258"/>
            <ac:spMk id="3" creationId="{7B6E0D35-3704-D573-7E0F-F311A45D66C4}"/>
          </ac:spMkLst>
        </pc:spChg>
        <pc:spChg chg="del">
          <ac:chgData name="Ms G McCormick" userId="b14d37be-9fbc-40a8-9e20-d0b1ef8dc4a1" providerId="ADAL" clId="{4E03080E-FEFF-40AA-A4E9-16CA409D2584}" dt="2025-09-22T08:49:26.198" v="0" actId="478"/>
          <ac:spMkLst>
            <pc:docMk/>
            <pc:sldMk cId="747790137" sldId="258"/>
            <ac:spMk id="5" creationId="{B545C942-8BFF-498F-1AEB-269B5AC899A2}"/>
          </ac:spMkLst>
        </pc:spChg>
        <pc:spChg chg="add del mod">
          <ac:chgData name="Ms G McCormick" userId="b14d37be-9fbc-40a8-9e20-d0b1ef8dc4a1" providerId="ADAL" clId="{4E03080E-FEFF-40AA-A4E9-16CA409D2584}" dt="2025-09-22T08:53:33.921" v="41" actId="21"/>
          <ac:spMkLst>
            <pc:docMk/>
            <pc:sldMk cId="747790137" sldId="258"/>
            <ac:spMk id="8" creationId="{580E2C8F-DE99-75D2-A0BA-8685217B6F58}"/>
          </ac:spMkLst>
        </pc:spChg>
        <pc:spChg chg="del">
          <ac:chgData name="Ms G McCormick" userId="b14d37be-9fbc-40a8-9e20-d0b1ef8dc4a1" providerId="ADAL" clId="{4E03080E-FEFF-40AA-A4E9-16CA409D2584}" dt="2025-09-22T08:49:26.198" v="0" actId="478"/>
          <ac:spMkLst>
            <pc:docMk/>
            <pc:sldMk cId="747790137" sldId="258"/>
            <ac:spMk id="9" creationId="{E3FEF238-3ED2-2547-85A4-39F2653010CF}"/>
          </ac:spMkLst>
        </pc:spChg>
        <pc:spChg chg="del">
          <ac:chgData name="Ms G McCormick" userId="b14d37be-9fbc-40a8-9e20-d0b1ef8dc4a1" providerId="ADAL" clId="{4E03080E-FEFF-40AA-A4E9-16CA409D2584}" dt="2025-09-22T08:49:26.198" v="0" actId="478"/>
          <ac:spMkLst>
            <pc:docMk/>
            <pc:sldMk cId="747790137" sldId="258"/>
            <ac:spMk id="12" creationId="{471485EA-210C-7932-9391-1AD7DB040406}"/>
          </ac:spMkLst>
        </pc:spChg>
        <pc:spChg chg="del">
          <ac:chgData name="Ms G McCormick" userId="b14d37be-9fbc-40a8-9e20-d0b1ef8dc4a1" providerId="ADAL" clId="{4E03080E-FEFF-40AA-A4E9-16CA409D2584}" dt="2025-09-22T08:49:26.198" v="0" actId="478"/>
          <ac:spMkLst>
            <pc:docMk/>
            <pc:sldMk cId="747790137" sldId="258"/>
            <ac:spMk id="13" creationId="{6480E3AD-1DC1-2E4B-1691-38BAE8FE67B4}"/>
          </ac:spMkLst>
        </pc:spChg>
        <pc:spChg chg="del">
          <ac:chgData name="Ms G McCormick" userId="b14d37be-9fbc-40a8-9e20-d0b1ef8dc4a1" providerId="ADAL" clId="{4E03080E-FEFF-40AA-A4E9-16CA409D2584}" dt="2025-09-22T08:49:26.198" v="0" actId="478"/>
          <ac:spMkLst>
            <pc:docMk/>
            <pc:sldMk cId="747790137" sldId="258"/>
            <ac:spMk id="14" creationId="{9BF579DC-0104-ED72-4465-65186FD9A958}"/>
          </ac:spMkLst>
        </pc:spChg>
        <pc:spChg chg="add mod">
          <ac:chgData name="Ms G McCormick" userId="b14d37be-9fbc-40a8-9e20-d0b1ef8dc4a1" providerId="ADAL" clId="{4E03080E-FEFF-40AA-A4E9-16CA409D2584}" dt="2025-09-22T08:53:55.289" v="48" actId="1076"/>
          <ac:spMkLst>
            <pc:docMk/>
            <pc:sldMk cId="747790137" sldId="258"/>
            <ac:spMk id="15" creationId="{F9FE08AC-1BDE-0937-4C57-AE8A165B8BC1}"/>
          </ac:spMkLst>
        </pc:spChg>
        <pc:spChg chg="add mod">
          <ac:chgData name="Ms G McCormick" userId="b14d37be-9fbc-40a8-9e20-d0b1ef8dc4a1" providerId="ADAL" clId="{4E03080E-FEFF-40AA-A4E9-16CA409D2584}" dt="2025-09-22T08:53:51.057" v="47" actId="1076"/>
          <ac:spMkLst>
            <pc:docMk/>
            <pc:sldMk cId="747790137" sldId="258"/>
            <ac:spMk id="17" creationId="{D5D14861-A904-5F7B-6802-E228ED3FFA0F}"/>
          </ac:spMkLst>
        </pc:spChg>
        <pc:spChg chg="del">
          <ac:chgData name="Ms G McCormick" userId="b14d37be-9fbc-40a8-9e20-d0b1ef8dc4a1" providerId="ADAL" clId="{4E03080E-FEFF-40AA-A4E9-16CA409D2584}" dt="2025-09-22T08:49:26.198" v="0" actId="478"/>
          <ac:spMkLst>
            <pc:docMk/>
            <pc:sldMk cId="747790137" sldId="258"/>
            <ac:spMk id="19" creationId="{B65EFBA2-4F4D-EF66-3E98-723AE6F0F23D}"/>
          </ac:spMkLst>
        </pc:spChg>
        <pc:graphicFrameChg chg="del">
          <ac:chgData name="Ms G McCormick" userId="b14d37be-9fbc-40a8-9e20-d0b1ef8dc4a1" providerId="ADAL" clId="{4E03080E-FEFF-40AA-A4E9-16CA409D2584}" dt="2025-09-22T08:49:26.198" v="0" actId="478"/>
          <ac:graphicFrameMkLst>
            <pc:docMk/>
            <pc:sldMk cId="747790137" sldId="258"/>
            <ac:graphicFrameMk id="4" creationId="{E2499D39-BC0A-76DE-1FF5-1FB76CC6117B}"/>
          </ac:graphicFrameMkLst>
        </pc:graphicFrameChg>
        <pc:graphicFrameChg chg="del">
          <ac:chgData name="Ms G McCormick" userId="b14d37be-9fbc-40a8-9e20-d0b1ef8dc4a1" providerId="ADAL" clId="{4E03080E-FEFF-40AA-A4E9-16CA409D2584}" dt="2025-09-22T08:49:26.198" v="0" actId="478"/>
          <ac:graphicFrameMkLst>
            <pc:docMk/>
            <pc:sldMk cId="747790137" sldId="258"/>
            <ac:graphicFrameMk id="6" creationId="{DE4600AD-35ED-956B-34FF-A764FB40D80C}"/>
          </ac:graphicFrameMkLst>
        </pc:graphicFrameChg>
        <pc:picChg chg="del">
          <ac:chgData name="Ms G McCormick" userId="b14d37be-9fbc-40a8-9e20-d0b1ef8dc4a1" providerId="ADAL" clId="{4E03080E-FEFF-40AA-A4E9-16CA409D2584}" dt="2025-09-22T08:49:26.198" v="0" actId="478"/>
          <ac:picMkLst>
            <pc:docMk/>
            <pc:sldMk cId="747790137" sldId="258"/>
            <ac:picMk id="10" creationId="{EA55EF7D-A822-2FD9-7B7D-1E416C74CB47}"/>
          </ac:picMkLst>
        </pc:picChg>
        <pc:picChg chg="add mod">
          <ac:chgData name="Ms G McCormick" userId="b14d37be-9fbc-40a8-9e20-d0b1ef8dc4a1" providerId="ADAL" clId="{4E03080E-FEFF-40AA-A4E9-16CA409D2584}" dt="2025-09-22T08:57:52.165" v="56" actId="1076"/>
          <ac:picMkLst>
            <pc:docMk/>
            <pc:sldMk cId="747790137" sldId="258"/>
            <ac:picMk id="20" creationId="{E487C701-76D5-CC6F-9801-76B40530D19E}"/>
          </ac:picMkLst>
        </pc:picChg>
        <pc:picChg chg="add mod">
          <ac:chgData name="Ms G McCormick" userId="b14d37be-9fbc-40a8-9e20-d0b1ef8dc4a1" providerId="ADAL" clId="{4E03080E-FEFF-40AA-A4E9-16CA409D2584}" dt="2025-09-22T08:55:13.799" v="52" actId="1076"/>
          <ac:picMkLst>
            <pc:docMk/>
            <pc:sldMk cId="747790137" sldId="258"/>
            <ac:picMk id="1026" creationId="{E7AE726B-6034-1A45-B296-4DA0F0EA3083}"/>
          </ac:picMkLst>
        </pc:picChg>
        <pc:picChg chg="add mod">
          <ac:chgData name="Ms G McCormick" userId="b14d37be-9fbc-40a8-9e20-d0b1ef8dc4a1" providerId="ADAL" clId="{4E03080E-FEFF-40AA-A4E9-16CA409D2584}" dt="2025-09-22T09:02:09.357" v="68" actId="1076"/>
          <ac:picMkLst>
            <pc:docMk/>
            <pc:sldMk cId="747790137" sldId="258"/>
            <ac:picMk id="1028" creationId="{72B98FE8-FF2D-FF42-EBB5-990BD9A5204E}"/>
          </ac:picMkLst>
        </pc:picChg>
        <pc:picChg chg="add mod">
          <ac:chgData name="Ms G McCormick" userId="b14d37be-9fbc-40a8-9e20-d0b1ef8dc4a1" providerId="ADAL" clId="{4E03080E-FEFF-40AA-A4E9-16CA409D2584}" dt="2025-09-22T09:03:30.213" v="74" actId="1076"/>
          <ac:picMkLst>
            <pc:docMk/>
            <pc:sldMk cId="747790137" sldId="258"/>
            <ac:picMk id="1030" creationId="{D4B86211-9BBB-5EDC-C417-F5E4D6771BE4}"/>
          </ac:picMkLst>
        </pc:picChg>
      </pc:sldChg>
      <pc:sldChg chg="addSp delSp modSp new mod">
        <pc:chgData name="Ms G McCormick" userId="b14d37be-9fbc-40a8-9e20-d0b1ef8dc4a1" providerId="ADAL" clId="{4E03080E-FEFF-40AA-A4E9-16CA409D2584}" dt="2025-09-22T09:05:37.244" v="93" actId="1076"/>
        <pc:sldMkLst>
          <pc:docMk/>
          <pc:sldMk cId="3197042930" sldId="259"/>
        </pc:sldMkLst>
        <pc:spChg chg="del">
          <ac:chgData name="Ms G McCormick" userId="b14d37be-9fbc-40a8-9e20-d0b1ef8dc4a1" providerId="ADAL" clId="{4E03080E-FEFF-40AA-A4E9-16CA409D2584}" dt="2025-09-22T08:53:06.983" v="35" actId="478"/>
          <ac:spMkLst>
            <pc:docMk/>
            <pc:sldMk cId="3197042930" sldId="259"/>
            <ac:spMk id="2" creationId="{48606DE1-C783-A597-97F3-DB9260C8FD42}"/>
          </ac:spMkLst>
        </pc:spChg>
        <pc:spChg chg="del">
          <ac:chgData name="Ms G McCormick" userId="b14d37be-9fbc-40a8-9e20-d0b1ef8dc4a1" providerId="ADAL" clId="{4E03080E-FEFF-40AA-A4E9-16CA409D2584}" dt="2025-09-22T08:53:06.983" v="35" actId="478"/>
          <ac:spMkLst>
            <pc:docMk/>
            <pc:sldMk cId="3197042930" sldId="259"/>
            <ac:spMk id="3" creationId="{CCB90B1F-D778-7D35-1D87-34FE5AD098FA}"/>
          </ac:spMkLst>
        </pc:spChg>
        <pc:spChg chg="add mod">
          <ac:chgData name="Ms G McCormick" userId="b14d37be-9fbc-40a8-9e20-d0b1ef8dc4a1" providerId="ADAL" clId="{4E03080E-FEFF-40AA-A4E9-16CA409D2584}" dt="2025-09-22T09:03:41.440" v="76" actId="1076"/>
          <ac:spMkLst>
            <pc:docMk/>
            <pc:sldMk cId="3197042930" sldId="259"/>
            <ac:spMk id="5" creationId="{9FF44018-8A4D-99F0-8F0B-FAA22BFA1E32}"/>
          </ac:spMkLst>
        </pc:spChg>
        <pc:spChg chg="add mod">
          <ac:chgData name="Ms G McCormick" userId="b14d37be-9fbc-40a8-9e20-d0b1ef8dc4a1" providerId="ADAL" clId="{4E03080E-FEFF-40AA-A4E9-16CA409D2584}" dt="2025-09-22T09:05:37.244" v="93" actId="1076"/>
          <ac:spMkLst>
            <pc:docMk/>
            <pc:sldMk cId="3197042930" sldId="259"/>
            <ac:spMk id="7" creationId="{F35BA144-0FA6-09D1-19DF-74BB5BA6167B}"/>
          </ac:spMkLst>
        </pc:spChg>
        <pc:spChg chg="add mod">
          <ac:chgData name="Ms G McCormick" userId="b14d37be-9fbc-40a8-9e20-d0b1ef8dc4a1" providerId="ADAL" clId="{4E03080E-FEFF-40AA-A4E9-16CA409D2584}" dt="2025-09-22T09:04:57.527" v="82" actId="1076"/>
          <ac:spMkLst>
            <pc:docMk/>
            <pc:sldMk cId="3197042930" sldId="259"/>
            <ac:spMk id="10" creationId="{2F2D6C7C-24A1-9825-A5EB-476D6A390221}"/>
          </ac:spMkLst>
        </pc:spChg>
        <pc:spChg chg="add del">
          <ac:chgData name="Ms G McCormick" userId="b14d37be-9fbc-40a8-9e20-d0b1ef8dc4a1" providerId="ADAL" clId="{4E03080E-FEFF-40AA-A4E9-16CA409D2584}" dt="2025-09-22T09:04:36.615" v="78" actId="478"/>
          <ac:spMkLst>
            <pc:docMk/>
            <pc:sldMk cId="3197042930" sldId="259"/>
            <ac:spMk id="12" creationId="{57908499-08FE-2C4F-C981-4DCD8438AB7A}"/>
          </ac:spMkLst>
        </pc:spChg>
        <pc:picChg chg="add mod">
          <ac:chgData name="Ms G McCormick" userId="b14d37be-9fbc-40a8-9e20-d0b1ef8dc4a1" providerId="ADAL" clId="{4E03080E-FEFF-40AA-A4E9-16CA409D2584}" dt="2025-09-22T09:05:29.924" v="91" actId="1076"/>
          <ac:picMkLst>
            <pc:docMk/>
            <pc:sldMk cId="3197042930" sldId="259"/>
            <ac:picMk id="9" creationId="{A286F315-A5A4-9ADD-ED63-200A6984E992}"/>
          </ac:picMkLst>
        </pc:picChg>
        <pc:picChg chg="add mod">
          <ac:chgData name="Ms G McCormick" userId="b14d37be-9fbc-40a8-9e20-d0b1ef8dc4a1" providerId="ADAL" clId="{4E03080E-FEFF-40AA-A4E9-16CA409D2584}" dt="2025-09-22T09:05:23.293" v="89" actId="1076"/>
          <ac:picMkLst>
            <pc:docMk/>
            <pc:sldMk cId="3197042930" sldId="259"/>
            <ac:picMk id="3074" creationId="{DE56A10D-E8C8-0B38-A8CA-3507383AECD8}"/>
          </ac:picMkLst>
        </pc:picChg>
      </pc:sldChg>
      <pc:sldChg chg="del">
        <pc:chgData name="Ms G McCormick" userId="b14d37be-9fbc-40a8-9e20-d0b1ef8dc4a1" providerId="ADAL" clId="{4E03080E-FEFF-40AA-A4E9-16CA409D2584}" dt="2025-09-22T08:49:31.627" v="2" actId="47"/>
        <pc:sldMkLst>
          <pc:docMk/>
          <pc:sldMk cId="472053543" sldId="260"/>
        </pc:sldMkLst>
      </pc:sldChg>
      <pc:sldChg chg="addSp delSp modSp new mod">
        <pc:chgData name="Ms G McCormick" userId="b14d37be-9fbc-40a8-9e20-d0b1ef8dc4a1" providerId="ADAL" clId="{4E03080E-FEFF-40AA-A4E9-16CA409D2584}" dt="2025-09-22T09:11:24.371" v="102" actId="1076"/>
        <pc:sldMkLst>
          <pc:docMk/>
          <pc:sldMk cId="3891302433" sldId="260"/>
        </pc:sldMkLst>
        <pc:spChg chg="del">
          <ac:chgData name="Ms G McCormick" userId="b14d37be-9fbc-40a8-9e20-d0b1ef8dc4a1" providerId="ADAL" clId="{4E03080E-FEFF-40AA-A4E9-16CA409D2584}" dt="2025-09-22T08:53:38.827" v="43" actId="478"/>
          <ac:spMkLst>
            <pc:docMk/>
            <pc:sldMk cId="3891302433" sldId="260"/>
            <ac:spMk id="2" creationId="{4BD162DC-2C9F-F1FD-CA97-BF163D5C0B1A}"/>
          </ac:spMkLst>
        </pc:spChg>
        <pc:spChg chg="del">
          <ac:chgData name="Ms G McCormick" userId="b14d37be-9fbc-40a8-9e20-d0b1ef8dc4a1" providerId="ADAL" clId="{4E03080E-FEFF-40AA-A4E9-16CA409D2584}" dt="2025-09-22T08:53:38.827" v="43" actId="478"/>
          <ac:spMkLst>
            <pc:docMk/>
            <pc:sldMk cId="3891302433" sldId="260"/>
            <ac:spMk id="3" creationId="{3835EE43-5BCD-63E6-4C4E-0229CDC8A48E}"/>
          </ac:spMkLst>
        </pc:spChg>
        <pc:spChg chg="add mod">
          <ac:chgData name="Ms G McCormick" userId="b14d37be-9fbc-40a8-9e20-d0b1ef8dc4a1" providerId="ADAL" clId="{4E03080E-FEFF-40AA-A4E9-16CA409D2584}" dt="2025-09-22T08:59:50.218" v="63"/>
          <ac:spMkLst>
            <pc:docMk/>
            <pc:sldMk cId="3891302433" sldId="260"/>
            <ac:spMk id="4" creationId="{ECB579E4-B42B-18CA-CBB0-39257FED5150}"/>
          </ac:spMkLst>
        </pc:spChg>
        <pc:spChg chg="add">
          <ac:chgData name="Ms G McCormick" userId="b14d37be-9fbc-40a8-9e20-d0b1ef8dc4a1" providerId="ADAL" clId="{4E03080E-FEFF-40AA-A4E9-16CA409D2584}" dt="2025-09-22T09:11:15.024" v="98"/>
          <ac:spMkLst>
            <pc:docMk/>
            <pc:sldMk cId="3891302433" sldId="260"/>
            <ac:spMk id="5" creationId="{885BDBB6-8A7A-66C4-BA59-B0CBB0809DA3}"/>
          </ac:spMkLst>
        </pc:spChg>
        <pc:spChg chg="add mod">
          <ac:chgData name="Ms G McCormick" userId="b14d37be-9fbc-40a8-9e20-d0b1ef8dc4a1" providerId="ADAL" clId="{4E03080E-FEFF-40AA-A4E9-16CA409D2584}" dt="2025-09-22T08:53:45.916" v="46" actId="1076"/>
          <ac:spMkLst>
            <pc:docMk/>
            <pc:sldMk cId="3891302433" sldId="260"/>
            <ac:spMk id="8" creationId="{580E2C8F-DE99-75D2-A0BA-8685217B6F58}"/>
          </ac:spMkLst>
        </pc:spChg>
        <pc:picChg chg="add mod">
          <ac:chgData name="Ms G McCormick" userId="b14d37be-9fbc-40a8-9e20-d0b1ef8dc4a1" providerId="ADAL" clId="{4E03080E-FEFF-40AA-A4E9-16CA409D2584}" dt="2025-09-22T09:11:24.371" v="102" actId="1076"/>
          <ac:picMkLst>
            <pc:docMk/>
            <pc:sldMk cId="3891302433" sldId="260"/>
            <ac:picMk id="6" creationId="{5223BE72-5C9E-CCDD-75AB-55A66BFC0ACB}"/>
          </ac:picMkLst>
        </pc:picChg>
        <pc:picChg chg="add del mod">
          <ac:chgData name="Ms G McCormick" userId="b14d37be-9fbc-40a8-9e20-d0b1ef8dc4a1" providerId="ADAL" clId="{4E03080E-FEFF-40AA-A4E9-16CA409D2584}" dt="2025-09-22T09:11:10.182" v="97" actId="478"/>
          <ac:picMkLst>
            <pc:docMk/>
            <pc:sldMk cId="3891302433" sldId="260"/>
            <ac:picMk id="2050" creationId="{D70FF39F-4520-1B2D-BB9A-386B4653F970}"/>
          </ac:picMkLst>
        </pc:picChg>
      </pc:sldChg>
      <pc:sldChg chg="del">
        <pc:chgData name="Ms G McCormick" userId="b14d37be-9fbc-40a8-9e20-d0b1ef8dc4a1" providerId="ADAL" clId="{4E03080E-FEFF-40AA-A4E9-16CA409D2584}" dt="2025-09-22T08:49:30.993" v="1" actId="47"/>
        <pc:sldMkLst>
          <pc:docMk/>
          <pc:sldMk cId="3143652374" sldId="261"/>
        </pc:sldMkLst>
      </pc:sldChg>
      <pc:sldChg chg="del">
        <pc:chgData name="Ms G McCormick" userId="b14d37be-9fbc-40a8-9e20-d0b1ef8dc4a1" providerId="ADAL" clId="{4E03080E-FEFF-40AA-A4E9-16CA409D2584}" dt="2025-09-22T08:49:32.313" v="3" actId="47"/>
        <pc:sldMkLst>
          <pc:docMk/>
          <pc:sldMk cId="2404281234" sldId="26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23584-500A-5821-3BFB-EC61AEB0B3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243B6A-8089-CB1A-BF8F-0A5A96D4BF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968E24-F8E1-C417-D7CB-496CC85E2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978B37-F248-A149-B0E4-412200FB5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A480A3-BD1B-E6A7-D526-202FFB595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490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DEAB7-08D5-48CC-B55D-27016890D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AA9069-6216-3192-F3FC-8245BFCC52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60DFE-A9C4-9138-DACF-AB7D9BB72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C38F7D-3565-14FC-1EC6-F759E5E18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52ADE6-8E00-2703-D215-9B9C43924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135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AF1679-880D-8F54-250B-1CD823FA0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09A512-3180-EF45-23DC-C192877D29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9F7994-2DF7-DBB3-CCC8-00F717098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A512F3-12DE-00AA-A75E-5B9958785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53D9BE-8C3B-0561-9499-32D47E526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094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D098BB-8B1E-19B2-9DA4-38C558869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5250D7-DD5B-062B-074F-8E06508DA4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CC1238-A222-E7D2-613B-8A0D2F3637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D5CF23-F8C9-B71C-6302-95BEEBD0F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79E082-1222-34A1-8DED-1065C2130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D39903-4BF6-E54C-4DC3-653220B02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558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E2E9F-62E3-7EC7-0D89-E9CDCF68E2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F0FE9B-F593-1C2E-33EF-230989FE19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B55E72-E5ED-C465-181B-BA6F8FC3AB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978CEAA-DB1B-759F-521A-0C8D2273E0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BC0E06-B83C-1651-0A39-013FA949F0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8AAA15-A5D5-6CFC-8FD5-0348E69CA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0F638E-68E9-EB37-7507-DE284E717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415A55-27C9-FE2F-2341-28E6D6FCE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437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64E9B-EE80-449B-72B2-B7E400E3D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5CE05B-3D71-5995-ACD7-893CB5DE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364759-D205-9720-6E95-05CC62A65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F729E1-3345-7A40-BDD0-186350852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619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D0B21F-6E1C-F8EB-3F89-94FC415E7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5C13E09-7305-E768-85C3-25EF656B0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4CF073-921D-68E9-2635-987E4DF43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614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DFB8A-0959-B32E-ECCC-8E0F39ACE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6027FA-9150-883E-75B7-3A2F240C8C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6711F2-CF0B-4D5A-C618-C7211E72A0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CA6EE-B415-C0DA-44D3-0C14E7BBE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BCDD0C-1093-2E1E-0162-147A013CF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556E0F-81EF-B4C8-C2FD-A0F928FF7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776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1078F-2F40-7DC1-0F90-37FA093F8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EB7B4C6-A7E7-14BE-BB86-055F898659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BDD5AA-F332-8D4B-B8CC-151BD5A025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AC8A51-A6C9-6A02-2FF0-E287CEF3F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139E99-CF21-A8E8-47F1-3AECAF77F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699930-1F19-A861-67F9-648385B68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699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6F02F-134B-14F1-5F9A-29326B46B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29EC1A-2AB0-846E-7DBF-7C7A971D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3CE078-6713-89BB-8C32-68AABDE05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56C1D0-D032-18E4-14B7-E7A2998CF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363A9E-8AF2-76FE-3F06-5B0A5E189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906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44A39D-57CF-BF39-805A-38249EE12F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54C096-EB39-81DB-9135-C9C0EA619C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4F0C90-D94B-AD7C-BE50-3EFBA4710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862D4E-0B94-1229-3527-4CB855CA0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01E00A-6548-480A-D3C2-392950A5E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926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C76CCE-34EE-FF7E-E16B-DD9A0EEEC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4C5539-0181-1C66-A2B2-483E06B298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80B045-5487-8416-FCDE-4E571F5893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B209A28-B22F-4F1D-84C8-E7E3B89E074D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08D566-E3E9-2962-7638-C52E77B78A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F8D51-0A3D-1E2B-9696-93EAB2565D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846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C796A-635A-22A7-CBC2-620677D678E0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7.4 Acids and Alkali 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9FE08AC-1BDE-0937-4C57-AE8A165B8BC1}"/>
              </a:ext>
            </a:extLst>
          </p:cNvPr>
          <p:cNvSpPr txBox="1"/>
          <p:nvPr/>
        </p:nvSpPr>
        <p:spPr>
          <a:xfrm>
            <a:off x="278570" y="551848"/>
            <a:ext cx="497673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1. Acids, Bases, and Alkalis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Acid</a:t>
            </a:r>
            <a:r>
              <a:rPr lang="en-GB" dirty="0"/>
              <a:t>: pH below 7, produces H⁺ ions in solution.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Alkali</a:t>
            </a:r>
            <a:r>
              <a:rPr lang="en-GB" dirty="0"/>
              <a:t>: soluble base, pH above 7, produces OH⁻ ions in solution.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Base</a:t>
            </a:r>
            <a:r>
              <a:rPr lang="en-GB" dirty="0"/>
              <a:t>: a substance that neutralises an acid.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Common examples</a:t>
            </a:r>
            <a:r>
              <a:rPr lang="en-GB" dirty="0"/>
              <a:t>: hydrochloric acid (HCl), sulfuric acid (H₂SO₄), sodium hydroxide (NaOH).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5D14861-A904-5F7B-6802-E228ED3FFA0F}"/>
              </a:ext>
            </a:extLst>
          </p:cNvPr>
          <p:cNvSpPr txBox="1"/>
          <p:nvPr/>
        </p:nvSpPr>
        <p:spPr>
          <a:xfrm>
            <a:off x="5819930" y="428179"/>
            <a:ext cx="60935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2. pH Scale &amp; Indicators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pH scale</a:t>
            </a:r>
            <a:r>
              <a:rPr lang="en-GB" dirty="0"/>
              <a:t>: 0–14 (0 = strong acid, 7 = neutral, 14 = strong alkali).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Universal indicator</a:t>
            </a:r>
            <a:r>
              <a:rPr lang="en-GB" dirty="0"/>
              <a:t>: shows a range of colours to indicate </a:t>
            </a:r>
            <a:r>
              <a:rPr lang="en-GB" dirty="0" err="1"/>
              <a:t>pH.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Other indicators</a:t>
            </a:r>
            <a:r>
              <a:rPr lang="en-GB" dirty="0"/>
              <a:t>: litmus (red in acid, blue in alkali), methyl orange, phenolphthalein.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pH probe/data logger</a:t>
            </a:r>
            <a:r>
              <a:rPr lang="en-GB" dirty="0"/>
              <a:t>: more accurate than colour indicators.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7AE726B-6034-1A45-B296-4DA0F0EA30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948" y="3098609"/>
            <a:ext cx="4935754" cy="136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487C701-76D5-CC6F-9801-76B40530D1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1666" y="4543600"/>
            <a:ext cx="1247423" cy="1198311"/>
          </a:xfrm>
          <a:prstGeom prst="rect">
            <a:avLst/>
          </a:prstGeom>
        </p:spPr>
      </p:pic>
      <p:pic>
        <p:nvPicPr>
          <p:cNvPr id="1028" name="Picture 4" descr="PH Meter, Digital PH Tester 0.01 High Accuracy PH Meter for Water, 0-14 PH  Measurement Range for Drinking Water, Pool and Aquarium : Amazon.co.uk:  Stationery &amp; Office Supplies">
            <a:extLst>
              <a:ext uri="{FF2B5EF4-FFF2-40B4-BE49-F238E27FC236}">
                <a16:creationId xmlns:a16="http://schemas.microsoft.com/office/drawing/2014/main" id="{72B98FE8-FF2D-FF42-EBB5-990BD9A520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9384" y="4627741"/>
            <a:ext cx="1361587" cy="136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D4B86211-9BBB-5EDC-C417-F5E4D6771B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889" y="2706842"/>
            <a:ext cx="2446160" cy="2446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07CF860-DCCE-8A49-F9AA-F1D6E80AF0DE}"/>
              </a:ext>
            </a:extLst>
          </p:cNvPr>
          <p:cNvSpPr/>
          <p:nvPr/>
        </p:nvSpPr>
        <p:spPr>
          <a:xfrm>
            <a:off x="278570" y="428180"/>
            <a:ext cx="5296320" cy="4802582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1B865C6-4FEF-BCB1-0CE6-A8617962E629}"/>
              </a:ext>
            </a:extLst>
          </p:cNvPr>
          <p:cNvSpPr/>
          <p:nvPr/>
        </p:nvSpPr>
        <p:spPr>
          <a:xfrm>
            <a:off x="5731402" y="428179"/>
            <a:ext cx="6182028" cy="5736647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9771DD4-6F34-4423-4EEC-7F29C447F0A4}"/>
              </a:ext>
            </a:extLst>
          </p:cNvPr>
          <p:cNvSpPr txBox="1"/>
          <p:nvPr/>
        </p:nvSpPr>
        <p:spPr>
          <a:xfrm>
            <a:off x="278570" y="5354430"/>
            <a:ext cx="5296320" cy="1169551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400" b="1" dirty="0"/>
              <a:t>🔴 Common Misconceptions</a:t>
            </a:r>
          </a:p>
          <a:p>
            <a:pPr>
              <a:buFont typeface="+mj-lt"/>
              <a:buAutoNum type="arabicPeriod"/>
            </a:pPr>
            <a:r>
              <a:rPr lang="en-GB" sz="1400" b="1" dirty="0"/>
              <a:t>All bases are alkalis</a:t>
            </a:r>
            <a:r>
              <a:rPr lang="en-GB" sz="1400" dirty="0"/>
              <a:t> – pupils may not realise that only soluble bases are alkalis.</a:t>
            </a:r>
          </a:p>
          <a:p>
            <a:pPr>
              <a:buFont typeface="+mj-lt"/>
              <a:buAutoNum type="arabicPeriod"/>
            </a:pPr>
            <a:r>
              <a:rPr lang="en-GB" sz="1400" b="1" dirty="0"/>
              <a:t>Acids are always dangerous</a:t>
            </a:r>
            <a:r>
              <a:rPr lang="en-GB" sz="1400" dirty="0"/>
              <a:t> – not all acids are corrosive; some are weak and safe in everyday products (e.g., citric acid in fruit).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A97757-9857-E57E-0E97-77ACE8345ACF}"/>
              </a:ext>
            </a:extLst>
          </p:cNvPr>
          <p:cNvSpPr txBox="1"/>
          <p:nvPr/>
        </p:nvSpPr>
        <p:spPr>
          <a:xfrm>
            <a:off x="5728296" y="6168211"/>
            <a:ext cx="6182028" cy="52322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r>
              <a:rPr lang="en-GB" sz="1400" b="1" dirty="0"/>
              <a:t>3.pH scale is only about colour</a:t>
            </a:r>
            <a:r>
              <a:rPr lang="en-GB" sz="1400" dirty="0"/>
              <a:t> – students may forget it’s numerical (0–14) and linked to H⁺/OH⁻ concentration.</a:t>
            </a:r>
          </a:p>
        </p:txBody>
      </p:sp>
    </p:spTree>
    <p:extLst>
      <p:ext uri="{BB962C8B-B14F-4D97-AF65-F5344CB8AC3E}">
        <p14:creationId xmlns:p14="http://schemas.microsoft.com/office/powerpoint/2010/main" val="7477901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FF44018-8A4D-99F0-8F0B-FAA22BFA1E32}"/>
              </a:ext>
            </a:extLst>
          </p:cNvPr>
          <p:cNvSpPr txBox="1"/>
          <p:nvPr/>
        </p:nvSpPr>
        <p:spPr>
          <a:xfrm>
            <a:off x="168639" y="555517"/>
            <a:ext cx="1035445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3. Neutralisation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Definition</a:t>
            </a:r>
            <a:r>
              <a:rPr lang="en-GB" dirty="0"/>
              <a:t>: Acid + Base → Salt + Water.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Examples</a:t>
            </a:r>
            <a:r>
              <a:rPr lang="en-GB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HCl + NaOH → NaCl + H₂O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H₂SO₄ + </a:t>
            </a:r>
            <a:r>
              <a:rPr lang="en-GB" dirty="0" err="1"/>
              <a:t>CuO</a:t>
            </a:r>
            <a:r>
              <a:rPr lang="en-GB" dirty="0"/>
              <a:t> → </a:t>
            </a:r>
            <a:r>
              <a:rPr lang="en-GB" dirty="0" err="1"/>
              <a:t>CuSO</a:t>
            </a:r>
            <a:r>
              <a:rPr lang="en-GB" dirty="0"/>
              <a:t>₄ + H₂O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Neutralisation moves pH closer to 7.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5BA144-0FA6-09D1-19DF-74BB5BA6167B}"/>
              </a:ext>
            </a:extLst>
          </p:cNvPr>
          <p:cNvSpPr txBox="1"/>
          <p:nvPr/>
        </p:nvSpPr>
        <p:spPr>
          <a:xfrm>
            <a:off x="4560564" y="666026"/>
            <a:ext cx="1300425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4. Making Copper </a:t>
            </a:r>
            <a:r>
              <a:rPr lang="en-GB" b="1" dirty="0" err="1"/>
              <a:t>Sulfate</a:t>
            </a:r>
            <a:r>
              <a:rPr lang="en-GB" b="1" dirty="0"/>
              <a:t> (Salt Preparation)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Steps: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Add excess copper oxide to sulfuric acid.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Filter to remove unreacted solid.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Evaporate and leave to cool → crystals form.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Key words</a:t>
            </a:r>
            <a:r>
              <a:rPr lang="en-GB" dirty="0"/>
              <a:t>: excess, filtration, crystallisation.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286F315-A5A4-9ADD-ED63-200A6984E9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0564" y="2530860"/>
            <a:ext cx="7540947" cy="1965068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2F2D6C7C-24A1-9825-A5EB-476D6A390221}"/>
              </a:ext>
            </a:extLst>
          </p:cNvPr>
          <p:cNvSpPr txBox="1">
            <a:spLocks/>
          </p:cNvSpPr>
          <p:nvPr/>
        </p:nvSpPr>
        <p:spPr>
          <a:xfrm>
            <a:off x="0" y="-10274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7.4 Acids and Alkali  KO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DE56A10D-E8C8-0B38-A8CA-3507383AEC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920" y="2530860"/>
            <a:ext cx="3552044" cy="3552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0BD4E8F-AD77-BEB4-E959-8A6C48EAF365}"/>
              </a:ext>
            </a:extLst>
          </p:cNvPr>
          <p:cNvSpPr/>
          <p:nvPr/>
        </p:nvSpPr>
        <p:spPr>
          <a:xfrm>
            <a:off x="168640" y="551848"/>
            <a:ext cx="4192346" cy="5406825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A1F13EC-B87B-A9EA-CBAC-E06B7646DC5B}"/>
              </a:ext>
            </a:extLst>
          </p:cNvPr>
          <p:cNvSpPr/>
          <p:nvPr/>
        </p:nvSpPr>
        <p:spPr>
          <a:xfrm>
            <a:off x="4560564" y="551848"/>
            <a:ext cx="7540947" cy="4054587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5ACCE6-1C65-A6DF-7174-11718941CE7A}"/>
              </a:ext>
            </a:extLst>
          </p:cNvPr>
          <p:cNvSpPr txBox="1"/>
          <p:nvPr/>
        </p:nvSpPr>
        <p:spPr>
          <a:xfrm>
            <a:off x="4564585" y="4683814"/>
            <a:ext cx="7318495" cy="2031325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Misconception 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Neutralisation always gives pH 7</a:t>
            </a:r>
            <a:r>
              <a:rPr lang="en-GB" dirty="0"/>
              <a:t> – pupils may think the end point is always exactly 7, forgetting that it depends on strengths of acid/base.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Neutralisation produces gas</a:t>
            </a:r>
            <a:r>
              <a:rPr lang="en-GB" dirty="0"/>
              <a:t> – some may confuse with other reactions (e.g., acid + carbonate → CO₂).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Indicators always give the same colour change</a:t>
            </a:r>
            <a:r>
              <a:rPr lang="en-GB" dirty="0"/>
              <a:t> – they may think all indicators behave like litmus.</a:t>
            </a:r>
          </a:p>
        </p:txBody>
      </p:sp>
    </p:spTree>
    <p:extLst>
      <p:ext uri="{BB962C8B-B14F-4D97-AF65-F5344CB8AC3E}">
        <p14:creationId xmlns:p14="http://schemas.microsoft.com/office/powerpoint/2010/main" val="31970429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80E2C8F-DE99-75D2-A0BA-8685217B6F58}"/>
              </a:ext>
            </a:extLst>
          </p:cNvPr>
          <p:cNvSpPr txBox="1"/>
          <p:nvPr/>
        </p:nvSpPr>
        <p:spPr>
          <a:xfrm>
            <a:off x="258581" y="524818"/>
            <a:ext cx="60935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5. Red Cabbage Indicator (Practical Link)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Natural indicator changes colour with </a:t>
            </a:r>
            <a:r>
              <a:rPr lang="en-GB" dirty="0" err="1"/>
              <a:t>pH.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Useful for showing acids and alkalis in a simple way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CB579E4-B42B-18CA-CBB0-39257FED5150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7.4 Acids and Alkali  KO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223BE72-5C9E-CCDD-75AB-55A66BFC0A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124" y="1628191"/>
            <a:ext cx="2218280" cy="388770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919804F-65D1-F9B0-8A2B-FD4E249B49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468" y="5766510"/>
            <a:ext cx="3105069" cy="92333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AE7B6E5-4458-DF97-48F6-2C93521A5FE4}"/>
              </a:ext>
            </a:extLst>
          </p:cNvPr>
          <p:cNvSpPr/>
          <p:nvPr/>
        </p:nvSpPr>
        <p:spPr>
          <a:xfrm>
            <a:off x="278570" y="551848"/>
            <a:ext cx="5315985" cy="6212746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A27A77-914B-6A95-5579-6AF701F42546}"/>
              </a:ext>
            </a:extLst>
          </p:cNvPr>
          <p:cNvSpPr txBox="1"/>
          <p:nvPr/>
        </p:nvSpPr>
        <p:spPr>
          <a:xfrm>
            <a:off x="5837419" y="551848"/>
            <a:ext cx="6096000" cy="1477328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en-GB" b="1" dirty="0"/>
              <a:t>Misconception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“Strong” = “concentrated”</a:t>
            </a:r>
            <a:r>
              <a:rPr lang="en-GB" dirty="0"/>
              <a:t> – pupils often mix up strength (ionisation ability) with concentration (amount of solute).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Copper oxide dissolves in water</a:t>
            </a:r>
            <a:r>
              <a:rPr lang="en-GB" dirty="0"/>
              <a:t> – some may expect it to dissolve instead of needing acid to make copper </a:t>
            </a:r>
            <a:r>
              <a:rPr lang="en-GB" dirty="0" err="1"/>
              <a:t>sulfate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13024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E28AFBE-8528-D2FD-8760-5B0068CEBFC5}"/>
              </a:ext>
            </a:extLst>
          </p:cNvPr>
          <p:cNvSpPr txBox="1"/>
          <p:nvPr/>
        </p:nvSpPr>
        <p:spPr>
          <a:xfrm>
            <a:off x="91358" y="644853"/>
            <a:ext cx="5649042" cy="507831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❓ Key Questions to Probe Understanding</a:t>
            </a:r>
          </a:p>
          <a:p>
            <a:pPr>
              <a:buFont typeface="+mj-lt"/>
              <a:buAutoNum type="arabicPeriod"/>
            </a:pPr>
            <a:r>
              <a:rPr lang="en-GB" dirty="0"/>
              <a:t>What is the difference between a base and an alkali?</a:t>
            </a:r>
          </a:p>
          <a:p>
            <a:pPr>
              <a:buFont typeface="+mj-lt"/>
              <a:buAutoNum type="arabicPeriod"/>
            </a:pPr>
            <a:r>
              <a:rPr lang="en-GB" dirty="0"/>
              <a:t>How do acids and alkalis differ in terms of ions produced?</a:t>
            </a:r>
          </a:p>
          <a:p>
            <a:pPr>
              <a:buFont typeface="+mj-lt"/>
              <a:buAutoNum type="arabicPeriod"/>
            </a:pPr>
            <a:r>
              <a:rPr lang="en-GB" dirty="0"/>
              <a:t>What does a pH of 3 tell you about a solution compared to a pH of 6?</a:t>
            </a:r>
          </a:p>
          <a:p>
            <a:pPr>
              <a:buFont typeface="+mj-lt"/>
              <a:buAutoNum type="arabicPeriod"/>
            </a:pPr>
            <a:r>
              <a:rPr lang="en-GB" dirty="0"/>
              <a:t>Why is universal indicator more useful than litmus?</a:t>
            </a:r>
          </a:p>
          <a:p>
            <a:pPr>
              <a:buFont typeface="+mj-lt"/>
              <a:buAutoNum type="arabicPeriod"/>
            </a:pPr>
            <a:r>
              <a:rPr lang="en-GB" dirty="0"/>
              <a:t>What happens to the pH when an acid reacts with an alkali?</a:t>
            </a:r>
          </a:p>
          <a:p>
            <a:pPr>
              <a:buFont typeface="+mj-lt"/>
              <a:buAutoNum type="arabicPeriod"/>
            </a:pPr>
            <a:r>
              <a:rPr lang="en-GB" dirty="0"/>
              <a:t>Write a balanced equation for the neutralisation of HCl with NaOH.</a:t>
            </a:r>
          </a:p>
          <a:p>
            <a:pPr>
              <a:buFont typeface="+mj-lt"/>
              <a:buAutoNum type="arabicPeriod"/>
            </a:pPr>
            <a:r>
              <a:rPr lang="en-GB" dirty="0"/>
              <a:t>Why is “excess” copper oxide added when preparing copper </a:t>
            </a:r>
            <a:r>
              <a:rPr lang="en-GB" dirty="0" err="1"/>
              <a:t>sulfate</a:t>
            </a:r>
            <a:r>
              <a:rPr lang="en-GB" dirty="0"/>
              <a:t>?</a:t>
            </a:r>
          </a:p>
          <a:p>
            <a:pPr>
              <a:buFont typeface="+mj-lt"/>
              <a:buAutoNum type="arabicPeriod"/>
            </a:pPr>
            <a:r>
              <a:rPr lang="en-GB" dirty="0"/>
              <a:t>What do we mean by “filtration” and “crystallisation” in salt preparation?</a:t>
            </a:r>
          </a:p>
          <a:p>
            <a:pPr>
              <a:buFont typeface="+mj-lt"/>
              <a:buAutoNum type="arabicPeriod"/>
            </a:pPr>
            <a:r>
              <a:rPr lang="en-GB" dirty="0"/>
              <a:t>Why might a pH probe be better than an indicator?</a:t>
            </a:r>
          </a:p>
          <a:p>
            <a:pPr>
              <a:buFont typeface="+mj-lt"/>
              <a:buAutoNum type="arabicPeriod"/>
            </a:pPr>
            <a:r>
              <a:rPr lang="en-GB" dirty="0"/>
              <a:t>Give examples of acids and alkalis you might encounter at home.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4D5D1CC-9511-E7F5-943F-A4610E608308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7.4 Acids and Alkali  KO</a:t>
            </a:r>
            <a:endParaRPr lang="en-GB" sz="2800" dirty="0">
              <a:solidFill>
                <a:schemeClr val="bg1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9002E96-1E63-63BE-0DE7-28C7884F77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2955368"/>
              </p:ext>
            </p:extLst>
          </p:nvPr>
        </p:nvGraphicFramePr>
        <p:xfrm>
          <a:off x="5861278" y="544972"/>
          <a:ext cx="5822722" cy="517819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568222">
                  <a:extLst>
                    <a:ext uri="{9D8B030D-6E8A-4147-A177-3AD203B41FA5}">
                      <a16:colId xmlns:a16="http://schemas.microsoft.com/office/drawing/2014/main" val="2166814606"/>
                    </a:ext>
                  </a:extLst>
                </a:gridCol>
                <a:gridCol w="4254500">
                  <a:extLst>
                    <a:ext uri="{9D8B030D-6E8A-4147-A177-3AD203B41FA5}">
                      <a16:colId xmlns:a16="http://schemas.microsoft.com/office/drawing/2014/main" val="2782086316"/>
                    </a:ext>
                  </a:extLst>
                </a:gridCol>
              </a:tblGrid>
              <a:tr h="1606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Keyword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Definition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extLst>
                  <a:ext uri="{0D108BD9-81ED-4DB2-BD59-A6C34878D82A}">
                    <a16:rowId xmlns:a16="http://schemas.microsoft.com/office/drawing/2014/main" val="2738555363"/>
                  </a:ext>
                </a:extLst>
              </a:tr>
              <a:tr h="3361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Acid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Substance with a pH below 7 that produces H⁺ ions in solution.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extLst>
                  <a:ext uri="{0D108BD9-81ED-4DB2-BD59-A6C34878D82A}">
                    <a16:rowId xmlns:a16="http://schemas.microsoft.com/office/drawing/2014/main" val="1537713675"/>
                  </a:ext>
                </a:extLst>
              </a:tr>
              <a:tr h="1606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Base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Substance that neutralises an acid.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extLst>
                  <a:ext uri="{0D108BD9-81ED-4DB2-BD59-A6C34878D82A}">
                    <a16:rowId xmlns:a16="http://schemas.microsoft.com/office/drawing/2014/main" val="909713709"/>
                  </a:ext>
                </a:extLst>
              </a:tr>
              <a:tr h="3361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Alkali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A soluble base that produces OH⁻ ions in solution.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extLst>
                  <a:ext uri="{0D108BD9-81ED-4DB2-BD59-A6C34878D82A}">
                    <a16:rowId xmlns:a16="http://schemas.microsoft.com/office/drawing/2014/main" val="3900778189"/>
                  </a:ext>
                </a:extLst>
              </a:tr>
              <a:tr h="3361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pH Scale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Scale from 0 (strong acid) to 14 (strong alkali), with 7 as neutral.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extLst>
                  <a:ext uri="{0D108BD9-81ED-4DB2-BD59-A6C34878D82A}">
                    <a16:rowId xmlns:a16="http://schemas.microsoft.com/office/drawing/2014/main" val="3723786374"/>
                  </a:ext>
                </a:extLst>
              </a:tr>
              <a:tr h="5117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Indicator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A substance that changes </a:t>
                      </a:r>
                      <a:r>
                        <a:rPr lang="en-US" sz="1200" dirty="0" err="1">
                          <a:effectLst/>
                        </a:rPr>
                        <a:t>colour</a:t>
                      </a:r>
                      <a:r>
                        <a:rPr lang="en-US" sz="1200" dirty="0">
                          <a:effectLst/>
                        </a:rPr>
                        <a:t> to show whether a solution is acidic, neutral, or alkaline.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extLst>
                  <a:ext uri="{0D108BD9-81ED-4DB2-BD59-A6C34878D82A}">
                    <a16:rowId xmlns:a16="http://schemas.microsoft.com/office/drawing/2014/main" val="3502622202"/>
                  </a:ext>
                </a:extLst>
              </a:tr>
              <a:tr h="1606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Universal Indicator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Shows a full range of colours to indicate pH.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extLst>
                  <a:ext uri="{0D108BD9-81ED-4DB2-BD59-A6C34878D82A}">
                    <a16:rowId xmlns:a16="http://schemas.microsoft.com/office/drawing/2014/main" val="3434941201"/>
                  </a:ext>
                </a:extLst>
              </a:tr>
              <a:tr h="3361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Litmus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Indicator that is red in acid and blue in alkali.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extLst>
                  <a:ext uri="{0D108BD9-81ED-4DB2-BD59-A6C34878D82A}">
                    <a16:rowId xmlns:a16="http://schemas.microsoft.com/office/drawing/2014/main" val="1449458066"/>
                  </a:ext>
                </a:extLst>
              </a:tr>
              <a:tr h="3361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Methyl Orange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Indicator that is red in acid and yellow in alkali.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extLst>
                  <a:ext uri="{0D108BD9-81ED-4DB2-BD59-A6C34878D82A}">
                    <a16:rowId xmlns:a16="http://schemas.microsoft.com/office/drawing/2014/main" val="1329772252"/>
                  </a:ext>
                </a:extLst>
              </a:tr>
              <a:tr h="3361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Phenolphthalein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Indicator that is colourless in acid and pink in alkali.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extLst>
                  <a:ext uri="{0D108BD9-81ED-4DB2-BD59-A6C34878D82A}">
                    <a16:rowId xmlns:a16="http://schemas.microsoft.com/office/drawing/2014/main" val="4283171995"/>
                  </a:ext>
                </a:extLst>
              </a:tr>
              <a:tr h="3361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Neutralisation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Reaction between an acid and a base producing salt and water.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extLst>
                  <a:ext uri="{0D108BD9-81ED-4DB2-BD59-A6C34878D82A}">
                    <a16:rowId xmlns:a16="http://schemas.microsoft.com/office/drawing/2014/main" val="1326005790"/>
                  </a:ext>
                </a:extLst>
              </a:tr>
              <a:tr h="5117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Salt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Compound formed when the hydrogen in an acid is replaced by a metal or ammonium ion.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extLst>
                  <a:ext uri="{0D108BD9-81ED-4DB2-BD59-A6C34878D82A}">
                    <a16:rowId xmlns:a16="http://schemas.microsoft.com/office/drawing/2014/main" val="2663645937"/>
                  </a:ext>
                </a:extLst>
              </a:tr>
              <a:tr h="3361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Copper Sulfate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A salt made from sulfuric acid and copper oxide.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extLst>
                  <a:ext uri="{0D108BD9-81ED-4DB2-BD59-A6C34878D82A}">
                    <a16:rowId xmlns:a16="http://schemas.microsoft.com/office/drawing/2014/main" val="1763024984"/>
                  </a:ext>
                </a:extLst>
              </a:tr>
              <a:tr h="3361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Filtration</a:t>
                      </a:r>
                      <a:endParaRPr lang="en-GB" sz="12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Method used to separate an insoluble solid from a liquid.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extLst>
                  <a:ext uri="{0D108BD9-81ED-4DB2-BD59-A6C34878D82A}">
                    <a16:rowId xmlns:a16="http://schemas.microsoft.com/office/drawing/2014/main" val="1069026357"/>
                  </a:ext>
                </a:extLst>
              </a:tr>
              <a:tr h="3361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 err="1">
                          <a:effectLst/>
                        </a:rPr>
                        <a:t>Crystallisation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Process of forming solid crystals from a solution.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extLst>
                  <a:ext uri="{0D108BD9-81ED-4DB2-BD59-A6C34878D82A}">
                    <a16:rowId xmlns:a16="http://schemas.microsoft.com/office/drawing/2014/main" val="22868037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pH Probe/Data Logger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Electronic device used to measure pH accurately.</a:t>
                      </a:r>
                      <a:endParaRPr lang="en-GB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2223" marR="52223" marT="0" marB="0"/>
                </a:tc>
                <a:extLst>
                  <a:ext uri="{0D108BD9-81ED-4DB2-BD59-A6C34878D82A}">
                    <a16:rowId xmlns:a16="http://schemas.microsoft.com/office/drawing/2014/main" val="42707267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98595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790</Words>
  <Application>Microsoft Office PowerPoint</Application>
  <PresentationFormat>Widescreen</PresentationFormat>
  <Paragraphs>83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Aptos</vt:lpstr>
      <vt:lpstr>Aptos Display</vt:lpstr>
      <vt:lpstr>Arial</vt:lpstr>
      <vt:lpstr>Cambria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Fulwood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Ms G McCormick</dc:creator>
  <cp:lastModifiedBy>Ms G McCormick</cp:lastModifiedBy>
  <cp:revision>2</cp:revision>
  <dcterms:created xsi:type="dcterms:W3CDTF">2025-06-12T19:23:54Z</dcterms:created>
  <dcterms:modified xsi:type="dcterms:W3CDTF">2025-09-22T15:47:52Z</dcterms:modified>
</cp:coreProperties>
</file>