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  <p:sldMasterId id="2147483660" r:id="rId5"/>
    <p:sldMasterId id="2147483672" r:id="rId6"/>
  </p:sldMasterIdLst>
  <p:notesMasterIdLst>
    <p:notesMasterId r:id="rId9"/>
  </p:notesMasterIdLst>
  <p:sldIdLst>
    <p:sldId id="256" r:id="rId7"/>
    <p:sldId id="257" r:id="rId8"/>
  </p:sldIdLst>
  <p:sldSz cx="6858000" cy="9906000" type="A4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0" roundtripDataSignature="AMtx7miG9alI8ZiSapzx+HwbeuQqbYvsF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4F64C33-BB2D-4CB7-95A1-9FB83214640E}" v="2" dt="2026-06-24T10:03:21.6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21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6/11/relationships/changesInfo" Target="changesInfos/changesInfo1.xml"/><Relationship Id="rId10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2A4AE7FB-31BD-499C-9A9F-5CDFE41B6210}"/>
    <pc:docChg chg="modSld">
      <pc:chgData name="Mrs L Webster" userId="e46f0a3f-fc4e-4d7b-94a6-4acf829689c1" providerId="ADAL" clId="{2A4AE7FB-31BD-499C-9A9F-5CDFE41B6210}" dt="2026-06-24T10:03:21.699" v="3"/>
      <pc:docMkLst>
        <pc:docMk/>
      </pc:docMkLst>
      <pc:sldChg chg="addSp modSp mod">
        <pc:chgData name="Mrs L Webster" userId="e46f0a3f-fc4e-4d7b-94a6-4acf829689c1" providerId="ADAL" clId="{2A4AE7FB-31BD-499C-9A9F-5CDFE41B6210}" dt="2026-06-24T10:03:20.020" v="2"/>
        <pc:sldMkLst>
          <pc:docMk/>
          <pc:sldMk cId="0" sldId="256"/>
        </pc:sldMkLst>
        <pc:spChg chg="mod">
          <ac:chgData name="Mrs L Webster" userId="e46f0a3f-fc4e-4d7b-94a6-4acf829689c1" providerId="ADAL" clId="{2A4AE7FB-31BD-499C-9A9F-5CDFE41B6210}" dt="2026-06-24T10:03:03.915" v="0" actId="1076"/>
          <ac:spMkLst>
            <pc:docMk/>
            <pc:sldMk cId="0" sldId="256"/>
            <ac:spMk id="226" creationId="{00000000-0000-0000-0000-000000000000}"/>
          </ac:spMkLst>
        </pc:spChg>
        <pc:picChg chg="add mod">
          <ac:chgData name="Mrs L Webster" userId="e46f0a3f-fc4e-4d7b-94a6-4acf829689c1" providerId="ADAL" clId="{2A4AE7FB-31BD-499C-9A9F-5CDFE41B6210}" dt="2026-06-24T10:03:20.020" v="2"/>
          <ac:picMkLst>
            <pc:docMk/>
            <pc:sldMk cId="0" sldId="256"/>
            <ac:picMk id="2" creationId="{66C61AD5-FB65-1BE7-8F33-27008B019A6C}"/>
          </ac:picMkLst>
        </pc:picChg>
      </pc:sldChg>
      <pc:sldChg chg="addSp modSp mod">
        <pc:chgData name="Mrs L Webster" userId="e46f0a3f-fc4e-4d7b-94a6-4acf829689c1" providerId="ADAL" clId="{2A4AE7FB-31BD-499C-9A9F-5CDFE41B6210}" dt="2026-06-24T10:03:21.699" v="3"/>
        <pc:sldMkLst>
          <pc:docMk/>
          <pc:sldMk cId="0" sldId="257"/>
        </pc:sldMkLst>
        <pc:spChg chg="mod">
          <ac:chgData name="Mrs L Webster" userId="e46f0a3f-fc4e-4d7b-94a6-4acf829689c1" providerId="ADAL" clId="{2A4AE7FB-31BD-499C-9A9F-5CDFE41B6210}" dt="2026-06-24T10:03:09.090" v="1" actId="1076"/>
          <ac:spMkLst>
            <pc:docMk/>
            <pc:sldMk cId="0" sldId="257"/>
            <ac:spMk id="256" creationId="{00000000-0000-0000-0000-000000000000}"/>
          </ac:spMkLst>
        </pc:spChg>
        <pc:picChg chg="add mod">
          <ac:chgData name="Mrs L Webster" userId="e46f0a3f-fc4e-4d7b-94a6-4acf829689c1" providerId="ADAL" clId="{2A4AE7FB-31BD-499C-9A9F-5CDFE41B6210}" dt="2026-06-24T10:03:21.699" v="3"/>
          <ac:picMkLst>
            <pc:docMk/>
            <pc:sldMk cId="0" sldId="257"/>
            <ac:picMk id="2" creationId="{3E0CBB13-745B-CF45-03E1-700FAA0238E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4" name="Google Shape;22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46" name="Google Shape;24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Google Shape;113;p20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2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2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2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Google Shape;124;p2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8" name="Google Shape;128;p23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Google Shape;132;p2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5" name="Google Shape;135;p24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136" name="Google Shape;136;p24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7" name="Google Shape;137;p2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2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5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2" name="Google Shape;142;p25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3" name="Google Shape;143;p2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4" name="Google Shape;144;p2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5" name="Google Shape;145;p2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8" name="Google Shape;148;p26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2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2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1" name="Google Shape;151;p2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55" name="Google Shape;155;p28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6" name="Google Shape;156;p2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7" name="Google Shape;157;p2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8" name="Google Shape;158;p2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1" name="Google Shape;161;p2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0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67" name="Google Shape;167;p30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p3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9" name="Google Shape;169;p3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0" name="Google Shape;170;p3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73" name="Google Shape;173;p31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4" name="Google Shape;174;p31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5" name="Google Shape;175;p3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6" name="Google Shape;176;p3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7" name="Google Shape;177;p3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0" name="Google Shape;180;p32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1" name="Google Shape;181;p32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2" name="Google Shape;182;p32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3" name="Google Shape;183;p32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4" name="Google Shape;184;p3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5" name="Google Shape;185;p3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6" name="Google Shape;186;p3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89" name="Google Shape;189;p3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1" name="Google Shape;191;p3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4" name="Google Shape;194;p3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5" name="Google Shape;195;p3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98" name="Google Shape;198;p35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9" name="Google Shape;199;p35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0" name="Google Shape;200;p3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1" name="Google Shape;201;p3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2" name="Google Shape;202;p3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6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05" name="Google Shape;205;p36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206" name="Google Shape;206;p36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7" name="Google Shape;207;p3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8" name="Google Shape;208;p3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9" name="Google Shape;209;p3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2" name="Google Shape;212;p37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3" name="Google Shape;213;p3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4" name="Google Shape;214;p3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5" name="Google Shape;215;p3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8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8" name="Google Shape;218;p38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9" name="Google Shape;219;p3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0" name="Google Shape;220;p3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1" name="Google Shape;221;p3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/>
          <p:cNvSpPr/>
          <p:nvPr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5"/>
          <p:cNvSpPr/>
          <p:nvPr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5"/>
          <p:cNvSpPr txBox="1"/>
          <p:nvPr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5"/>
          <p:cNvSpPr txBox="1"/>
          <p:nvPr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"/>
          <p:cNvSpPr txBox="1"/>
          <p:nvPr/>
        </p:nvSpPr>
        <p:spPr>
          <a:xfrm>
            <a:off x="3143149" y="183053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</a:t>
            </a:r>
            <a:r>
              <a:rPr lang="en-GB" sz="1800">
                <a:solidFill>
                  <a:schemeClr val="dk1"/>
                </a:solidFill>
              </a:rPr>
              <a:t>9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Algebraic Manipulation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1"/>
          <p:cNvSpPr txBox="1"/>
          <p:nvPr/>
        </p:nvSpPr>
        <p:spPr>
          <a:xfrm>
            <a:off x="196849" y="3116563"/>
            <a:ext cx="2946300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Simplifying using index laws (Y8)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Substitution (Y8)</a:t>
            </a: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Algebraic notation (Y7) unit 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8" name="Google Shape;228;p1"/>
          <p:cNvSpPr/>
          <p:nvPr/>
        </p:nvSpPr>
        <p:spPr>
          <a:xfrm>
            <a:off x="3232150" y="2798400"/>
            <a:ext cx="3517800" cy="42633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"/>
          <p:cNvSpPr txBox="1"/>
          <p:nvPr/>
        </p:nvSpPr>
        <p:spPr>
          <a:xfrm>
            <a:off x="3223005" y="2798407"/>
            <a:ext cx="3536100" cy="95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GB" b="1" u="sng">
                <a:solidFill>
                  <a:schemeClr val="dk1"/>
                </a:solidFill>
              </a:rPr>
              <a:t>Expand double brackets</a:t>
            </a: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Expand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(x+3)(x+2)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30" name="Google Shape;230;p1"/>
          <p:cNvSpPr/>
          <p:nvPr/>
        </p:nvSpPr>
        <p:spPr>
          <a:xfrm>
            <a:off x="157927" y="3977640"/>
            <a:ext cx="2985324" cy="3084106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"/>
          <p:cNvSpPr txBox="1"/>
          <p:nvPr/>
        </p:nvSpPr>
        <p:spPr>
          <a:xfrm>
            <a:off x="157926" y="4002040"/>
            <a:ext cx="26415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Expand a single bracket</a:t>
            </a:r>
            <a:endParaRPr sz="14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b="1" u="sng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Expand 3(x+2)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32" name="Google Shape;232;p1"/>
          <p:cNvSpPr/>
          <p:nvPr/>
        </p:nvSpPr>
        <p:spPr>
          <a:xfrm>
            <a:off x="3232150" y="7250451"/>
            <a:ext cx="3517800" cy="24903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/>
          </a:p>
        </p:txBody>
      </p:sp>
      <p:sp>
        <p:nvSpPr>
          <p:cNvPr id="233" name="Google Shape;233;p1"/>
          <p:cNvSpPr txBox="1"/>
          <p:nvPr/>
        </p:nvSpPr>
        <p:spPr>
          <a:xfrm>
            <a:off x="3232150" y="7250452"/>
            <a:ext cx="35178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GB" b="1" u="sng">
                <a:solidFill>
                  <a:schemeClr val="dk1"/>
                </a:solidFill>
              </a:rPr>
              <a:t>Factorise into double brackets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1"/>
          <p:cNvSpPr/>
          <p:nvPr/>
        </p:nvSpPr>
        <p:spPr>
          <a:xfrm>
            <a:off x="157925" y="7123149"/>
            <a:ext cx="2967600" cy="26175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"/>
          <p:cNvSpPr txBox="1"/>
          <p:nvPr/>
        </p:nvSpPr>
        <p:spPr>
          <a:xfrm>
            <a:off x="157918" y="7119235"/>
            <a:ext cx="29355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Factorise into a single bracket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1"/>
          <p:cNvSpPr txBox="1"/>
          <p:nvPr/>
        </p:nvSpPr>
        <p:spPr>
          <a:xfrm>
            <a:off x="2201109" y="1301059"/>
            <a:ext cx="4656900" cy="15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Expand: </a:t>
            </a:r>
            <a:r>
              <a:rPr lang="en-GB" sz="1200">
                <a:solidFill>
                  <a:schemeClr val="dk1"/>
                </a:solidFill>
              </a:rPr>
              <a:t>multiply each term inside the bracket by the expression outside of the bracker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Simplify:  </a:t>
            </a:r>
            <a:r>
              <a:rPr lang="en-GB" sz="1200">
                <a:solidFill>
                  <a:schemeClr val="dk1"/>
                </a:solidFill>
              </a:rPr>
              <a:t>group and collect like terms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Factorise: </a:t>
            </a:r>
            <a:r>
              <a:rPr lang="en-GB" sz="1200">
                <a:solidFill>
                  <a:schemeClr val="dk1"/>
                </a:solidFill>
              </a:rPr>
              <a:t>writing an expression with the HCF of each term outside of the brackets - the reverse of expanding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Identity: </a:t>
            </a:r>
            <a:r>
              <a:rPr lang="en-GB" sz="1200">
                <a:solidFill>
                  <a:schemeClr val="dk1"/>
                </a:solidFill>
              </a:rPr>
              <a:t>an equation that is always true for every possible value of the variables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Google Shape;237;p1"/>
          <p:cNvSpPr txBox="1"/>
          <p:nvPr/>
        </p:nvSpPr>
        <p:spPr>
          <a:xfrm>
            <a:off x="157928" y="1553846"/>
            <a:ext cx="2193600" cy="12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Simplify expressions by collecting like terms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Expand and simplify both 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single and double brackets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Factorise into both single and double brackets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1100">
              <a:solidFill>
                <a:schemeClr val="dk1"/>
              </a:solidFill>
            </a:endParaRPr>
          </a:p>
        </p:txBody>
      </p:sp>
      <p:pic>
        <p:nvPicPr>
          <p:cNvPr id="238" name="Google Shape;238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3650" y="4911628"/>
            <a:ext cx="2117757" cy="1934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2375" y="7558250"/>
            <a:ext cx="2821175" cy="1822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350050" y="4863112"/>
            <a:ext cx="2022725" cy="119102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pic>
      <p:pic>
        <p:nvPicPr>
          <p:cNvPr id="241" name="Google Shape;241;p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350050" y="6117115"/>
            <a:ext cx="1868675" cy="748844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pic>
      <p:pic>
        <p:nvPicPr>
          <p:cNvPr id="242" name="Google Shape;242;p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508224" y="3128385"/>
            <a:ext cx="1868675" cy="1691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350050" y="7558250"/>
            <a:ext cx="2821175" cy="21629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6C61AD5-FB65-1BE7-8F33-27008B019A6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1300" y="49559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"/>
          <p:cNvSpPr/>
          <p:nvPr/>
        </p:nvSpPr>
        <p:spPr>
          <a:xfrm>
            <a:off x="3134611" y="2825750"/>
            <a:ext cx="3615439" cy="333390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2"/>
          <p:cNvSpPr/>
          <p:nvPr/>
        </p:nvSpPr>
        <p:spPr>
          <a:xfrm>
            <a:off x="3178628" y="2880382"/>
            <a:ext cx="3621504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GB" b="1" u="sng">
                <a:solidFill>
                  <a:schemeClr val="dk1"/>
                </a:solidFill>
              </a:rPr>
              <a:t>Expand double brackets</a:t>
            </a: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Expand &amp; Simplify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50" name="Google Shape;250;p2"/>
          <p:cNvSpPr/>
          <p:nvPr/>
        </p:nvSpPr>
        <p:spPr>
          <a:xfrm>
            <a:off x="126760" y="4058567"/>
            <a:ext cx="2933940" cy="2720702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2"/>
          <p:cNvSpPr/>
          <p:nvPr/>
        </p:nvSpPr>
        <p:spPr>
          <a:xfrm>
            <a:off x="126760" y="6853993"/>
            <a:ext cx="2933940" cy="288814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2"/>
          <p:cNvSpPr txBox="1"/>
          <p:nvPr/>
        </p:nvSpPr>
        <p:spPr>
          <a:xfrm>
            <a:off x="189901" y="6891387"/>
            <a:ext cx="351790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Factorise into a single bracket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2"/>
          <p:cNvSpPr/>
          <p:nvPr/>
        </p:nvSpPr>
        <p:spPr>
          <a:xfrm>
            <a:off x="3137017" y="6315911"/>
            <a:ext cx="3613033" cy="3397966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2"/>
          <p:cNvSpPr txBox="1"/>
          <p:nvPr/>
        </p:nvSpPr>
        <p:spPr>
          <a:xfrm>
            <a:off x="3159819" y="6346008"/>
            <a:ext cx="319018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2"/>
          <p:cNvSpPr/>
          <p:nvPr/>
        </p:nvSpPr>
        <p:spPr>
          <a:xfrm>
            <a:off x="133396" y="4058567"/>
            <a:ext cx="223170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Expand a single bracket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2"/>
          <p:cNvSpPr txBox="1"/>
          <p:nvPr/>
        </p:nvSpPr>
        <p:spPr>
          <a:xfrm>
            <a:off x="2379055" y="152740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</a:t>
            </a:r>
            <a:r>
              <a:rPr lang="en-GB" sz="1800" dirty="0">
                <a:solidFill>
                  <a:schemeClr val="dk1"/>
                </a:solidFill>
              </a:rPr>
              <a:t>9</a:t>
            </a:r>
            <a:r>
              <a:rPr lang="en-GB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– Algebra – Algebraic Manipulation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2"/>
          <p:cNvSpPr txBox="1"/>
          <p:nvPr/>
        </p:nvSpPr>
        <p:spPr>
          <a:xfrm>
            <a:off x="3159819" y="1320710"/>
            <a:ext cx="3478800" cy="13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Use cover, look, write, check to write the definitions</a:t>
            </a:r>
            <a:endParaRPr sz="11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Expand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Simplify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Factorise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Identity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258" name="Google Shape;258;p2"/>
          <p:cNvSpPr txBox="1"/>
          <p:nvPr/>
        </p:nvSpPr>
        <p:spPr>
          <a:xfrm>
            <a:off x="126750" y="4338801"/>
            <a:ext cx="27378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Expand the</a:t>
            </a:r>
            <a:r>
              <a:rPr lang="en-GB">
                <a:solidFill>
                  <a:schemeClr val="dk1"/>
                </a:solidFill>
              </a:rPr>
              <a:t>se expressions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9" name="Google Shape;259;p2"/>
          <p:cNvSpPr txBox="1"/>
          <p:nvPr/>
        </p:nvSpPr>
        <p:spPr>
          <a:xfrm>
            <a:off x="182606" y="7233971"/>
            <a:ext cx="273767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Factorise: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2"/>
          <p:cNvSpPr txBox="1"/>
          <p:nvPr/>
        </p:nvSpPr>
        <p:spPr>
          <a:xfrm>
            <a:off x="-592281" y="7395913"/>
            <a:ext cx="966600" cy="3078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p2"/>
          <p:cNvSpPr txBox="1"/>
          <p:nvPr/>
        </p:nvSpPr>
        <p:spPr>
          <a:xfrm>
            <a:off x="3254900" y="6379075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chemeClr val="dk1"/>
                </a:solidFill>
              </a:rPr>
              <a:t>Factorise into double brackets</a:t>
            </a:r>
            <a:endParaRPr/>
          </a:p>
        </p:txBody>
      </p:sp>
      <p:pic>
        <p:nvPicPr>
          <p:cNvPr id="262" name="Google Shape;262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8725" y="7576549"/>
            <a:ext cx="1079111" cy="4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839500" y="7576549"/>
            <a:ext cx="1079111" cy="4002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pic>
      <p:pic>
        <p:nvPicPr>
          <p:cNvPr id="264" name="Google Shape;264;p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88725" y="8320373"/>
            <a:ext cx="1550775" cy="4002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pic>
      <p:pic>
        <p:nvPicPr>
          <p:cNvPr id="265" name="Google Shape;265;p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88725" y="9049224"/>
            <a:ext cx="1550775" cy="4002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pic>
      <p:pic>
        <p:nvPicPr>
          <p:cNvPr id="266" name="Google Shape;266;p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88725" y="4688224"/>
            <a:ext cx="1079100" cy="1843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2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254888" y="3638368"/>
            <a:ext cx="2771775" cy="225742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pic>
      <p:pic>
        <p:nvPicPr>
          <p:cNvPr id="268" name="Google Shape;268;p2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390275" y="6840128"/>
            <a:ext cx="2231700" cy="2284521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2"/>
          <p:cNvSpPr txBox="1"/>
          <p:nvPr/>
        </p:nvSpPr>
        <p:spPr>
          <a:xfrm>
            <a:off x="224813" y="1320709"/>
            <a:ext cx="27378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Write as a single power</a:t>
            </a:r>
            <a:endParaRPr/>
          </a:p>
        </p:txBody>
      </p:sp>
      <p:sp>
        <p:nvSpPr>
          <p:cNvPr id="270" name="Google Shape;270;p2"/>
          <p:cNvSpPr txBox="1"/>
          <p:nvPr/>
        </p:nvSpPr>
        <p:spPr>
          <a:xfrm>
            <a:off x="224834" y="1703181"/>
            <a:ext cx="966600" cy="307800"/>
          </a:xfrm>
          <a:prstGeom prst="rect">
            <a:avLst/>
          </a:prstGeom>
          <a:blipFill rotWithShape="1">
            <a:blip r:embed="rId11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71" name="Google Shape;271;p2"/>
          <p:cNvSpPr txBox="1"/>
          <p:nvPr/>
        </p:nvSpPr>
        <p:spPr>
          <a:xfrm>
            <a:off x="224834" y="2143639"/>
            <a:ext cx="966600" cy="310200"/>
          </a:xfrm>
          <a:prstGeom prst="rect">
            <a:avLst/>
          </a:prstGeom>
          <a:blipFill rotWithShape="1">
            <a:blip r:embed="rId1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72" name="Google Shape;272;p2"/>
          <p:cNvSpPr txBox="1"/>
          <p:nvPr/>
        </p:nvSpPr>
        <p:spPr>
          <a:xfrm>
            <a:off x="207876" y="2581938"/>
            <a:ext cx="2771700" cy="523200"/>
          </a:xfrm>
          <a:prstGeom prst="rect">
            <a:avLst/>
          </a:prstGeom>
          <a:blipFill rotWithShape="1">
            <a:blip r:embed="rId13">
              <a:alphaModFix/>
            </a:blip>
            <a:stretch>
              <a:fillRect l="-580" t="-2330" b="-11619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73" name="Google Shape;273;p2"/>
          <p:cNvSpPr txBox="1"/>
          <p:nvPr/>
        </p:nvSpPr>
        <p:spPr>
          <a:xfrm>
            <a:off x="224815" y="3102302"/>
            <a:ext cx="966600" cy="307800"/>
          </a:xfrm>
          <a:prstGeom prst="rect">
            <a:avLst/>
          </a:prstGeom>
          <a:blipFill rotWithShape="1">
            <a:blip r:embed="rId14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274" name="Google Shape;274;p2"/>
          <p:cNvSpPr txBox="1"/>
          <p:nvPr/>
        </p:nvSpPr>
        <p:spPr>
          <a:xfrm>
            <a:off x="224825" y="3427975"/>
            <a:ext cx="966600" cy="307800"/>
          </a:xfrm>
          <a:prstGeom prst="rect">
            <a:avLst/>
          </a:prstGeom>
          <a:blipFill rotWithShape="1">
            <a:blip r:embed="rId15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E0CBB13-745B-CF45-03E1-700FAA0238E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21300" y="49559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55890B7-ADB9-4D71-8957-C44C264B7A84}"/>
</file>

<file path=customXml/itemProps2.xml><?xml version="1.0" encoding="utf-8"?>
<ds:datastoreItem xmlns:ds="http://schemas.openxmlformats.org/officeDocument/2006/customXml" ds:itemID="{B02FDF48-9C93-4423-A2D6-9AA542092852}">
  <ds:schemaRefs>
    <ds:schemaRef ds:uri="http://schemas.microsoft.com/office/infopath/2007/PartnerControls"/>
    <ds:schemaRef ds:uri="http://purl.org/dc/elements/1.1/"/>
    <ds:schemaRef ds:uri="25282912-017c-4221-86bb-52eb7cb208d2"/>
    <ds:schemaRef ds:uri="http://schemas.microsoft.com/office/2006/documentManagement/types"/>
    <ds:schemaRef ds:uri="100964db-d436-474d-b180-2754017d2744"/>
    <ds:schemaRef ds:uri="http://schemas.microsoft.com/office/2006/metadata/properties"/>
    <ds:schemaRef ds:uri="http://purl.org/dc/dcmitype/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00F3693-E896-4A93-8163-7D08C0A4FD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192</Words>
  <Application>Microsoft Office PowerPoint</Application>
  <PresentationFormat>A4 Paper (210x297 mm)</PresentationFormat>
  <Paragraphs>42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Office Theme</vt:lpstr>
      <vt:lpstr>Custom Design</vt:lpstr>
      <vt:lpstr>1_Custom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Kathryn Bentley</dc:creator>
  <cp:lastModifiedBy>Mrs L Webster</cp:lastModifiedBy>
  <cp:revision>1</cp:revision>
  <dcterms:created xsi:type="dcterms:W3CDTF">2024-01-23T10:53:54Z</dcterms:created>
  <dcterms:modified xsi:type="dcterms:W3CDTF">2026-06-24T10:03:30Z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1766400</vt:r8>
  </property>
  <property fmtid="{D5CDD505-2E9C-101B-9397-08002B2CF9AE}" pid="3" name="ContentTypeId">
    <vt:lpwstr>0x0101009E935E8212CA504F9454DD16E254539B</vt:lpwstr>
  </property>
  <property fmtid="{D5CDD505-2E9C-101B-9397-08002B2CF9AE}" pid="4" name="ComplianceAssetId">
    <vt:lpwstr/>
  </property>
  <property fmtid="{D5CDD505-2E9C-101B-9397-08002B2CF9AE}" pid="5" name="_ExtendedDescription">
    <vt:lpwstr/>
  </property>
  <property fmtid="{D5CDD505-2E9C-101B-9397-08002B2CF9AE}" pid="6" name="TriggerFlowInfo">
    <vt:lpwstr/>
  </property>
  <property fmtid="{D5CDD505-2E9C-101B-9397-08002B2CF9AE}" pid="7" name="MediaServiceImageTags">
    <vt:lpwstr/>
  </property>
</Properties>
</file>