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17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slideLayouts/slideLayout30.xml" ContentType="application/vnd.openxmlformats-officedocument.presentationml.slideLayout+xml"/>
  <Override PartName="/ppt/metadata" ContentType="application/binary"/>
  <Override PartName="/ppt/notesMasters/notesMaster1.xml" ContentType="application/vnd.openxmlformats-officedocument.presentationml.notesMaster+xml"/>
  <Override PartName="/ppt/slideLayouts/slideLayout21.xml" ContentType="application/vnd.openxmlformats-officedocument.presentationml.slideLayout+xml"/>
  <Override PartName="/ppt/theme/theme4.xml" ContentType="application/vnd.openxmlformats-officedocument.theme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31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2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6"/>
  </p:notesMasterIdLst>
  <p:sldIdLst>
    <p:sldId id="256" r:id="rId4"/>
    <p:sldId id="257" r:id="rId5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9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E24481-A305-426B-895B-B6CBF0102D72}" v="7" dt="2026-06-30T11:21:52.9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18" Type="http://schemas.openxmlformats.org/officeDocument/2006/relationships/customXml" Target="../customXml/item3.xml"/><Relationship Id="rId3" Type="http://schemas.openxmlformats.org/officeDocument/2006/relationships/slideMaster" Target="slideMasters/slideMaster3.xml"/><Relationship Id="rId12" Type="http://schemas.openxmlformats.org/officeDocument/2006/relationships/theme" Target="theme/theme1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customschemas.google.com/relationships/presentationmetadata" Target="meta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custSel modSld">
      <pc:chgData name="Mrs L Webster" userId="e46f0a3f-fc4e-4d7b-94a6-4acf829689c1" providerId="ADAL" clId="{4981A51B-DD4C-40D0-ACC6-95C2C4B61EA3}" dt="2026-06-30T11:24:00.156" v="869" actId="1076"/>
      <pc:docMkLst>
        <pc:docMk/>
      </pc:docMkLst>
      <pc:sldChg chg="addSp delSp modSp mod">
        <pc:chgData name="Mrs L Webster" userId="e46f0a3f-fc4e-4d7b-94a6-4acf829689c1" providerId="ADAL" clId="{4981A51B-DD4C-40D0-ACC6-95C2C4B61EA3}" dt="2026-06-30T11:20:02.815" v="768" actId="20577"/>
        <pc:sldMkLst>
          <pc:docMk/>
          <pc:sldMk cId="0" sldId="256"/>
        </pc:sldMkLst>
        <pc:spChg chg="add mod">
          <ac:chgData name="Mrs L Webster" userId="e46f0a3f-fc4e-4d7b-94a6-4acf829689c1" providerId="ADAL" clId="{4981A51B-DD4C-40D0-ACC6-95C2C4B61EA3}" dt="2026-06-30T11:10:41.185" v="119" actId="20577"/>
          <ac:spMkLst>
            <pc:docMk/>
            <pc:sldMk cId="0" sldId="256"/>
            <ac:spMk id="3" creationId="{03DE1996-0CB3-0464-C43D-B6793A379A3B}"/>
          </ac:spMkLst>
        </pc:spChg>
        <pc:spChg chg="add mod">
          <ac:chgData name="Mrs L Webster" userId="e46f0a3f-fc4e-4d7b-94a6-4acf829689c1" providerId="ADAL" clId="{4981A51B-DD4C-40D0-ACC6-95C2C4B61EA3}" dt="2026-06-30T11:08:30.104" v="54" actId="1076"/>
          <ac:spMkLst>
            <pc:docMk/>
            <pc:sldMk cId="0" sldId="256"/>
            <ac:spMk id="5" creationId="{633A93C5-660D-AA43-9CD4-4575E040B75D}"/>
          </ac:spMkLst>
        </pc:spChg>
        <pc:spChg chg="add mod">
          <ac:chgData name="Mrs L Webster" userId="e46f0a3f-fc4e-4d7b-94a6-4acf829689c1" providerId="ADAL" clId="{4981A51B-DD4C-40D0-ACC6-95C2C4B61EA3}" dt="2026-06-30T11:08:30.104" v="54" actId="1076"/>
          <ac:spMkLst>
            <pc:docMk/>
            <pc:sldMk cId="0" sldId="256"/>
            <ac:spMk id="8" creationId="{46A1E375-D9DC-E501-07AF-B431A2B74901}"/>
          </ac:spMkLst>
        </pc:spChg>
        <pc:spChg chg="add mod">
          <ac:chgData name="Mrs L Webster" userId="e46f0a3f-fc4e-4d7b-94a6-4acf829689c1" providerId="ADAL" clId="{4981A51B-DD4C-40D0-ACC6-95C2C4B61EA3}" dt="2026-06-30T11:08:30.104" v="54" actId="1076"/>
          <ac:spMkLst>
            <pc:docMk/>
            <pc:sldMk cId="0" sldId="256"/>
            <ac:spMk id="9" creationId="{56D9F20C-0BFE-D123-83FB-6C5684E8716B}"/>
          </ac:spMkLst>
        </pc:spChg>
        <pc:spChg chg="add mod">
          <ac:chgData name="Mrs L Webster" userId="e46f0a3f-fc4e-4d7b-94a6-4acf829689c1" providerId="ADAL" clId="{4981A51B-DD4C-40D0-ACC6-95C2C4B61EA3}" dt="2026-06-30T11:11:57.015" v="137" actId="14100"/>
          <ac:spMkLst>
            <pc:docMk/>
            <pc:sldMk cId="0" sldId="256"/>
            <ac:spMk id="19" creationId="{B7BB4569-253F-B0B3-3413-9A6C49B2AF37}"/>
          </ac:spMkLst>
        </pc:spChg>
        <pc:spChg chg="add mod">
          <ac:chgData name="Mrs L Webster" userId="e46f0a3f-fc4e-4d7b-94a6-4acf829689c1" providerId="ADAL" clId="{4981A51B-DD4C-40D0-ACC6-95C2C4B61EA3}" dt="2026-06-30T11:11:13.840" v="133" actId="20577"/>
          <ac:spMkLst>
            <pc:docMk/>
            <pc:sldMk cId="0" sldId="256"/>
            <ac:spMk id="20" creationId="{8765D201-385B-B91F-0B02-49B2CC885715}"/>
          </ac:spMkLst>
        </pc:spChg>
        <pc:spChg chg="del">
          <ac:chgData name="Mrs L Webster" userId="e46f0a3f-fc4e-4d7b-94a6-4acf829689c1" providerId="ADAL" clId="{4981A51B-DD4C-40D0-ACC6-95C2C4B61EA3}" dt="2026-06-30T11:08:18.913" v="49" actId="478"/>
          <ac:spMkLst>
            <pc:docMk/>
            <pc:sldMk cId="0" sldId="256"/>
            <ac:spMk id="25" creationId="{88EC700A-CE96-4186-8840-E1BB11BC69F7}"/>
          </ac:spMkLst>
        </pc:spChg>
        <pc:spChg chg="del">
          <ac:chgData name="Mrs L Webster" userId="e46f0a3f-fc4e-4d7b-94a6-4acf829689c1" providerId="ADAL" clId="{4981A51B-DD4C-40D0-ACC6-95C2C4B61EA3}" dt="2026-06-30T11:08:20.657" v="51" actId="478"/>
          <ac:spMkLst>
            <pc:docMk/>
            <pc:sldMk cId="0" sldId="256"/>
            <ac:spMk id="29" creationId="{EFCC299E-88F7-4B33-A7F1-C03609A54CF3}"/>
          </ac:spMkLst>
        </pc:spChg>
        <pc:spChg chg="del">
          <ac:chgData name="Mrs L Webster" userId="e46f0a3f-fc4e-4d7b-94a6-4acf829689c1" providerId="ADAL" clId="{4981A51B-DD4C-40D0-ACC6-95C2C4B61EA3}" dt="2026-06-30T11:08:19.489" v="50" actId="478"/>
          <ac:spMkLst>
            <pc:docMk/>
            <pc:sldMk cId="0" sldId="256"/>
            <ac:spMk id="30" creationId="{9E6A5581-1739-4F5C-B8E7-350873087C31}"/>
          </ac:spMkLst>
        </pc:spChg>
        <pc:spChg chg="del">
          <ac:chgData name="Mrs L Webster" userId="e46f0a3f-fc4e-4d7b-94a6-4acf829689c1" providerId="ADAL" clId="{4981A51B-DD4C-40D0-ACC6-95C2C4B61EA3}" dt="2026-06-30T11:07:48.838" v="41" actId="478"/>
          <ac:spMkLst>
            <pc:docMk/>
            <pc:sldMk cId="0" sldId="256"/>
            <ac:spMk id="31" creationId="{66E19907-C910-4B78-83BD-87BFCFE9DCD7}"/>
          </ac:spMkLst>
        </pc:spChg>
        <pc:spChg chg="add mod">
          <ac:chgData name="Mrs L Webster" userId="e46f0a3f-fc4e-4d7b-94a6-4acf829689c1" providerId="ADAL" clId="{4981A51B-DD4C-40D0-ACC6-95C2C4B61EA3}" dt="2026-06-30T11:16:23.136" v="532" actId="1076"/>
          <ac:spMkLst>
            <pc:docMk/>
            <pc:sldMk cId="0" sldId="256"/>
            <ac:spMk id="34" creationId="{643EA5F9-8C0A-EF0E-BA3C-8BFA873DEF30}"/>
          </ac:spMkLst>
        </pc:spChg>
        <pc:spChg chg="del">
          <ac:chgData name="Mrs L Webster" userId="e46f0a3f-fc4e-4d7b-94a6-4acf829689c1" providerId="ADAL" clId="{4981A51B-DD4C-40D0-ACC6-95C2C4B61EA3}" dt="2026-06-30T11:08:22.160" v="52" actId="478"/>
          <ac:spMkLst>
            <pc:docMk/>
            <pc:sldMk cId="0" sldId="256"/>
            <ac:spMk id="52" creationId="{C43E50AD-1B7F-4085-93A2-C7B50D1C52F9}"/>
          </ac:spMkLst>
        </pc:spChg>
        <pc:spChg chg="del">
          <ac:chgData name="Mrs L Webster" userId="e46f0a3f-fc4e-4d7b-94a6-4acf829689c1" providerId="ADAL" clId="{4981A51B-DD4C-40D0-ACC6-95C2C4B61EA3}" dt="2026-06-30T11:07:50.048" v="42" actId="478"/>
          <ac:spMkLst>
            <pc:docMk/>
            <pc:sldMk cId="0" sldId="256"/>
            <ac:spMk id="54" creationId="{C0988236-E4A1-4555-ACCC-66B6EEC08DDF}"/>
          </ac:spMkLst>
        </pc:spChg>
        <pc:spChg chg="mod">
          <ac:chgData name="Mrs L Webster" userId="e46f0a3f-fc4e-4d7b-94a6-4acf829689c1" providerId="ADAL" clId="{4981A51B-DD4C-40D0-ACC6-95C2C4B61EA3}" dt="2026-06-30T11:05:18.161" v="20" actId="20577"/>
          <ac:spMkLst>
            <pc:docMk/>
            <pc:sldMk cId="0" sldId="256"/>
            <ac:spMk id="226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20:02.815" v="768" actId="20577"/>
          <ac:spMkLst>
            <pc:docMk/>
            <pc:sldMk cId="0" sldId="256"/>
            <ac:spMk id="227" creationId="{00000000-0000-0000-0000-000000000000}"/>
          </ac:spMkLst>
        </pc:spChg>
        <pc:spChg chg="del">
          <ac:chgData name="Mrs L Webster" userId="e46f0a3f-fc4e-4d7b-94a6-4acf829689c1" providerId="ADAL" clId="{4981A51B-DD4C-40D0-ACC6-95C2C4B61EA3}" dt="2026-06-30T11:08:17.792" v="48" actId="478"/>
          <ac:spMkLst>
            <pc:docMk/>
            <pc:sldMk cId="0" sldId="256"/>
            <ac:spMk id="228" creationId="{00000000-0000-0000-0000-000000000000}"/>
          </ac:spMkLst>
        </pc:spChg>
        <pc:spChg chg="del">
          <ac:chgData name="Mrs L Webster" userId="e46f0a3f-fc4e-4d7b-94a6-4acf829689c1" providerId="ADAL" clId="{4981A51B-DD4C-40D0-ACC6-95C2C4B61EA3}" dt="2026-06-30T11:08:23.584" v="53" actId="478"/>
          <ac:spMkLst>
            <pc:docMk/>
            <pc:sldMk cId="0" sldId="256"/>
            <ac:spMk id="229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11:04.398" v="123" actId="1076"/>
          <ac:spMkLst>
            <pc:docMk/>
            <pc:sldMk cId="0" sldId="256"/>
            <ac:spMk id="231" creationId="{00000000-0000-0000-0000-000000000000}"/>
          </ac:spMkLst>
        </pc:spChg>
        <pc:spChg chg="del">
          <ac:chgData name="Mrs L Webster" userId="e46f0a3f-fc4e-4d7b-94a6-4acf829689c1" providerId="ADAL" clId="{4981A51B-DD4C-40D0-ACC6-95C2C4B61EA3}" dt="2026-06-30T11:07:53.152" v="43" actId="478"/>
          <ac:spMkLst>
            <pc:docMk/>
            <pc:sldMk cId="0" sldId="256"/>
            <ac:spMk id="234" creationId="{00000000-0000-0000-0000-000000000000}"/>
          </ac:spMkLst>
        </pc:spChg>
        <pc:spChg chg="del">
          <ac:chgData name="Mrs L Webster" userId="e46f0a3f-fc4e-4d7b-94a6-4acf829689c1" providerId="ADAL" clId="{4981A51B-DD4C-40D0-ACC6-95C2C4B61EA3}" dt="2026-06-30T11:07:54.978" v="44" actId="478"/>
          <ac:spMkLst>
            <pc:docMk/>
            <pc:sldMk cId="0" sldId="256"/>
            <ac:spMk id="235" creationId="{00000000-0000-0000-0000-000000000000}"/>
          </ac:spMkLst>
        </pc:spChg>
        <pc:spChg chg="del">
          <ac:chgData name="Mrs L Webster" userId="e46f0a3f-fc4e-4d7b-94a6-4acf829689c1" providerId="ADAL" clId="{4981A51B-DD4C-40D0-ACC6-95C2C4B61EA3}" dt="2026-06-30T11:14:10.470" v="152" actId="478"/>
          <ac:spMkLst>
            <pc:docMk/>
            <pc:sldMk cId="0" sldId="256"/>
            <ac:spMk id="236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18:46.561" v="755" actId="20577"/>
          <ac:spMkLst>
            <pc:docMk/>
            <pc:sldMk cId="0" sldId="256"/>
            <ac:spMk id="237" creationId="{00000000-0000-0000-0000-000000000000}"/>
          </ac:spMkLst>
        </pc:spChg>
        <pc:graphicFrameChg chg="add del mod">
          <ac:chgData name="Mrs L Webster" userId="e46f0a3f-fc4e-4d7b-94a6-4acf829689c1" providerId="ADAL" clId="{4981A51B-DD4C-40D0-ACC6-95C2C4B61EA3}" dt="2026-06-30T11:15:58.081" v="525" actId="478"/>
          <ac:graphicFrameMkLst>
            <pc:docMk/>
            <pc:sldMk cId="0" sldId="256"/>
            <ac:graphicFrameMk id="26" creationId="{8D1018AC-B97D-AD8E-E0E4-816C63C75756}"/>
          </ac:graphicFrameMkLst>
        </pc:graphicFrameChg>
        <pc:graphicFrameChg chg="add del mod">
          <ac:chgData name="Mrs L Webster" userId="e46f0a3f-fc4e-4d7b-94a6-4acf829689c1" providerId="ADAL" clId="{4981A51B-DD4C-40D0-ACC6-95C2C4B61EA3}" dt="2026-06-30T11:15:58.976" v="526" actId="478"/>
          <ac:graphicFrameMkLst>
            <pc:docMk/>
            <pc:sldMk cId="0" sldId="256"/>
            <ac:graphicFrameMk id="27" creationId="{CD578356-07F5-EB79-06D1-A7562611C80B}"/>
          </ac:graphicFrameMkLst>
        </pc:graphicFrameChg>
        <pc:graphicFrameChg chg="add del mod">
          <ac:chgData name="Mrs L Webster" userId="e46f0a3f-fc4e-4d7b-94a6-4acf829689c1" providerId="ADAL" clId="{4981A51B-DD4C-40D0-ACC6-95C2C4B61EA3}" dt="2026-06-30T11:16:05.212" v="527" actId="478"/>
          <ac:graphicFrameMkLst>
            <pc:docMk/>
            <pc:sldMk cId="0" sldId="256"/>
            <ac:graphicFrameMk id="28" creationId="{4FE6B24B-1D37-0254-033A-EBEE1CEFB837}"/>
          </ac:graphicFrameMkLst>
        </pc:graphicFrameChg>
        <pc:graphicFrameChg chg="add del mod">
          <ac:chgData name="Mrs L Webster" userId="e46f0a3f-fc4e-4d7b-94a6-4acf829689c1" providerId="ADAL" clId="{4981A51B-DD4C-40D0-ACC6-95C2C4B61EA3}" dt="2026-06-30T11:16:05.212" v="527" actId="478"/>
          <ac:graphicFrameMkLst>
            <pc:docMk/>
            <pc:sldMk cId="0" sldId="256"/>
            <ac:graphicFrameMk id="32" creationId="{94A01CA2-5B30-7B3F-FBB9-9E8D4AD7D253}"/>
          </ac:graphicFrameMkLst>
        </pc:graphicFrameChg>
        <pc:graphicFrameChg chg="add del mod">
          <ac:chgData name="Mrs L Webster" userId="e46f0a3f-fc4e-4d7b-94a6-4acf829689c1" providerId="ADAL" clId="{4981A51B-DD4C-40D0-ACC6-95C2C4B61EA3}" dt="2026-06-30T11:16:05.212" v="527" actId="478"/>
          <ac:graphicFrameMkLst>
            <pc:docMk/>
            <pc:sldMk cId="0" sldId="256"/>
            <ac:graphicFrameMk id="33" creationId="{2E97A99C-7A0C-B834-3721-23F66A418B8F}"/>
          </ac:graphicFrameMkLst>
        </pc:graphicFrameChg>
        <pc:picChg chg="add del mod">
          <ac:chgData name="Mrs L Webster" userId="e46f0a3f-fc4e-4d7b-94a6-4acf829689c1" providerId="ADAL" clId="{4981A51B-DD4C-40D0-ACC6-95C2C4B61EA3}" dt="2026-06-30T11:10:02.480" v="101" actId="478"/>
          <ac:picMkLst>
            <pc:docMk/>
            <pc:sldMk cId="0" sldId="256"/>
            <ac:picMk id="4" creationId="{6AAEF073-DF96-1425-D37A-F34A801C4824}"/>
          </ac:picMkLst>
        </pc:picChg>
        <pc:picChg chg="add mod">
          <ac:chgData name="Mrs L Webster" userId="e46f0a3f-fc4e-4d7b-94a6-4acf829689c1" providerId="ADAL" clId="{4981A51B-DD4C-40D0-ACC6-95C2C4B61EA3}" dt="2026-06-30T11:08:30.104" v="54" actId="1076"/>
          <ac:picMkLst>
            <pc:docMk/>
            <pc:sldMk cId="0" sldId="256"/>
            <ac:picMk id="6" creationId="{4785FF8A-3FD5-666D-617E-DE8124FA6763}"/>
          </ac:picMkLst>
        </pc:picChg>
        <pc:picChg chg="add mod">
          <ac:chgData name="Mrs L Webster" userId="e46f0a3f-fc4e-4d7b-94a6-4acf829689c1" providerId="ADAL" clId="{4981A51B-DD4C-40D0-ACC6-95C2C4B61EA3}" dt="2026-06-30T11:09:56.087" v="83" actId="1076"/>
          <ac:picMkLst>
            <pc:docMk/>
            <pc:sldMk cId="0" sldId="256"/>
            <ac:picMk id="7" creationId="{AE944B12-17F7-4BFF-A737-798D27AD4FD9}"/>
          </ac:picMkLst>
        </pc:picChg>
        <pc:picChg chg="add mod">
          <ac:chgData name="Mrs L Webster" userId="e46f0a3f-fc4e-4d7b-94a6-4acf829689c1" providerId="ADAL" clId="{4981A51B-DD4C-40D0-ACC6-95C2C4B61EA3}" dt="2026-06-30T11:09:26.679" v="79" actId="1076"/>
          <ac:picMkLst>
            <pc:docMk/>
            <pc:sldMk cId="0" sldId="256"/>
            <ac:picMk id="12" creationId="{F8AF1F76-BC68-73F5-BEFE-DA74709F0D36}"/>
          </ac:picMkLst>
        </pc:picChg>
        <pc:picChg chg="add mod">
          <ac:chgData name="Mrs L Webster" userId="e46f0a3f-fc4e-4d7b-94a6-4acf829689c1" providerId="ADAL" clId="{4981A51B-DD4C-40D0-ACC6-95C2C4B61EA3}" dt="2026-06-30T11:09:49.312" v="82" actId="1076"/>
          <ac:picMkLst>
            <pc:docMk/>
            <pc:sldMk cId="0" sldId="256"/>
            <ac:picMk id="14" creationId="{A6B3571D-4458-0B53-343D-CECAD3D67636}"/>
          </ac:picMkLst>
        </pc:picChg>
        <pc:picChg chg="add mod">
          <ac:chgData name="Mrs L Webster" userId="e46f0a3f-fc4e-4d7b-94a6-4acf829689c1" providerId="ADAL" clId="{4981A51B-DD4C-40D0-ACC6-95C2C4B61EA3}" dt="2026-06-30T11:10:37.495" v="106" actId="1076"/>
          <ac:picMkLst>
            <pc:docMk/>
            <pc:sldMk cId="0" sldId="256"/>
            <ac:picMk id="16" creationId="{5DBCD204-46FB-E1F0-31C5-F1AE54600C42}"/>
          </ac:picMkLst>
        </pc:picChg>
        <pc:picChg chg="add mod">
          <ac:chgData name="Mrs L Webster" userId="e46f0a3f-fc4e-4d7b-94a6-4acf829689c1" providerId="ADAL" clId="{4981A51B-DD4C-40D0-ACC6-95C2C4B61EA3}" dt="2026-06-30T11:10:58.127" v="122" actId="1076"/>
          <ac:picMkLst>
            <pc:docMk/>
            <pc:sldMk cId="0" sldId="256"/>
            <ac:picMk id="18" creationId="{BF0403BD-239A-5B0B-A54F-8AD46E0D7553}"/>
          </ac:picMkLst>
        </pc:picChg>
        <pc:picChg chg="add mod ord">
          <ac:chgData name="Mrs L Webster" userId="e46f0a3f-fc4e-4d7b-94a6-4acf829689c1" providerId="ADAL" clId="{4981A51B-DD4C-40D0-ACC6-95C2C4B61EA3}" dt="2026-06-30T11:12:33.997" v="145" actId="166"/>
          <ac:picMkLst>
            <pc:docMk/>
            <pc:sldMk cId="0" sldId="256"/>
            <ac:picMk id="22" creationId="{C7CE6876-89E5-AFF8-40D1-2D24C2458AB5}"/>
          </ac:picMkLst>
        </pc:picChg>
        <pc:picChg chg="add mod">
          <ac:chgData name="Mrs L Webster" userId="e46f0a3f-fc4e-4d7b-94a6-4acf829689c1" providerId="ADAL" clId="{4981A51B-DD4C-40D0-ACC6-95C2C4B61EA3}" dt="2026-06-30T11:12:23.510" v="143" actId="1076"/>
          <ac:picMkLst>
            <pc:docMk/>
            <pc:sldMk cId="0" sldId="256"/>
            <ac:picMk id="24" creationId="{4932EBAF-072E-BBCC-E7DC-3DD3F94F79C4}"/>
          </ac:picMkLst>
        </pc:picChg>
      </pc:sldChg>
      <pc:sldChg chg="addSp delSp modSp mod">
        <pc:chgData name="Mrs L Webster" userId="e46f0a3f-fc4e-4d7b-94a6-4acf829689c1" providerId="ADAL" clId="{4981A51B-DD4C-40D0-ACC6-95C2C4B61EA3}" dt="2026-06-30T11:24:00.156" v="869" actId="1076"/>
        <pc:sldMkLst>
          <pc:docMk/>
          <pc:sldMk cId="0" sldId="257"/>
        </pc:sldMkLst>
        <pc:spChg chg="del">
          <ac:chgData name="Mrs L Webster" userId="e46f0a3f-fc4e-4d7b-94a6-4acf829689c1" providerId="ADAL" clId="{4981A51B-DD4C-40D0-ACC6-95C2C4B61EA3}" dt="2026-06-30T11:20:13.391" v="769" actId="478"/>
          <ac:spMkLst>
            <pc:docMk/>
            <pc:sldMk cId="0" sldId="257"/>
            <ac:spMk id="2" creationId="{528240F3-E5F0-4FA0-A796-8572CEB0D39B}"/>
          </ac:spMkLst>
        </pc:spChg>
        <pc:spChg chg="add mod">
          <ac:chgData name="Mrs L Webster" userId="e46f0a3f-fc4e-4d7b-94a6-4acf829689c1" providerId="ADAL" clId="{4981A51B-DD4C-40D0-ACC6-95C2C4B61EA3}" dt="2026-06-30T11:22:02.334" v="850" actId="1076"/>
          <ac:spMkLst>
            <pc:docMk/>
            <pc:sldMk cId="0" sldId="257"/>
            <ac:spMk id="6" creationId="{829EBB46-3171-1432-D96F-49D6EA2D1753}"/>
          </ac:spMkLst>
        </pc:spChg>
        <pc:spChg chg="mod">
          <ac:chgData name="Mrs L Webster" userId="e46f0a3f-fc4e-4d7b-94a6-4acf829689c1" providerId="ADAL" clId="{4981A51B-DD4C-40D0-ACC6-95C2C4B61EA3}" dt="2026-06-30T11:21:05.554" v="833" actId="20577"/>
          <ac:spMkLst>
            <pc:docMk/>
            <pc:sldMk cId="0" sldId="257"/>
            <ac:spMk id="24" creationId="{2D384609-E705-433F-902B-DD9CB1DBD4C2}"/>
          </ac:spMkLst>
        </pc:spChg>
        <pc:spChg chg="del mod">
          <ac:chgData name="Mrs L Webster" userId="e46f0a3f-fc4e-4d7b-94a6-4acf829689c1" providerId="ADAL" clId="{4981A51B-DD4C-40D0-ACC6-95C2C4B61EA3}" dt="2026-06-30T11:21:52.047" v="846" actId="478"/>
          <ac:spMkLst>
            <pc:docMk/>
            <pc:sldMk cId="0" sldId="257"/>
            <ac:spMk id="27" creationId="{4067486C-AE80-48B6-97BA-80FAD973AAFC}"/>
          </ac:spMkLst>
        </pc:spChg>
        <pc:spChg chg="del mod">
          <ac:chgData name="Mrs L Webster" userId="e46f0a3f-fc4e-4d7b-94a6-4acf829689c1" providerId="ADAL" clId="{4981A51B-DD4C-40D0-ACC6-95C2C4B61EA3}" dt="2026-06-30T11:21:57.998" v="849" actId="478"/>
          <ac:spMkLst>
            <pc:docMk/>
            <pc:sldMk cId="0" sldId="257"/>
            <ac:spMk id="32" creationId="{15C73D51-24F6-44D2-A716-92C02933BAD6}"/>
          </ac:spMkLst>
        </pc:spChg>
        <pc:spChg chg="del">
          <ac:chgData name="Mrs L Webster" userId="e46f0a3f-fc4e-4d7b-94a6-4acf829689c1" providerId="ADAL" clId="{4981A51B-DD4C-40D0-ACC6-95C2C4B61EA3}" dt="2026-06-30T11:20:36.144" v="785" actId="478"/>
          <ac:spMkLst>
            <pc:docMk/>
            <pc:sldMk cId="0" sldId="257"/>
            <ac:spMk id="33" creationId="{72754B6E-1C30-4872-8F27-C691E08CCCA5}"/>
          </ac:spMkLst>
        </pc:spChg>
        <pc:spChg chg="del">
          <ac:chgData name="Mrs L Webster" userId="e46f0a3f-fc4e-4d7b-94a6-4acf829689c1" providerId="ADAL" clId="{4981A51B-DD4C-40D0-ACC6-95C2C4B61EA3}" dt="2026-06-30T11:20:36.144" v="785" actId="478"/>
          <ac:spMkLst>
            <pc:docMk/>
            <pc:sldMk cId="0" sldId="257"/>
            <ac:spMk id="34" creationId="{2E568654-B1EB-4343-B519-0FD9848B659B}"/>
          </ac:spMkLst>
        </pc:spChg>
        <pc:spChg chg="mod">
          <ac:chgData name="Mrs L Webster" userId="e46f0a3f-fc4e-4d7b-94a6-4acf829689c1" providerId="ADAL" clId="{4981A51B-DD4C-40D0-ACC6-95C2C4B61EA3}" dt="2026-06-30T11:22:13.118" v="853" actId="14100"/>
          <ac:spMkLst>
            <pc:docMk/>
            <pc:sldMk cId="0" sldId="257"/>
            <ac:spMk id="245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21:39.112" v="845" actId="403"/>
          <ac:spMkLst>
            <pc:docMk/>
            <pc:sldMk cId="0" sldId="257"/>
            <ac:spMk id="246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21:14.398" v="835" actId="1076"/>
          <ac:spMkLst>
            <pc:docMk/>
            <pc:sldMk cId="0" sldId="257"/>
            <ac:spMk id="247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22:07.334" v="852" actId="14100"/>
          <ac:spMkLst>
            <pc:docMk/>
            <pc:sldMk cId="0" sldId="257"/>
            <ac:spMk id="250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21:31.876" v="842" actId="20577"/>
          <ac:spMkLst>
            <pc:docMk/>
            <pc:sldMk cId="0" sldId="257"/>
            <ac:spMk id="252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05:34.690" v="38" actId="1076"/>
          <ac:spMkLst>
            <pc:docMk/>
            <pc:sldMk cId="0" sldId="257"/>
            <ac:spMk id="253" creationId="{00000000-0000-0000-0000-000000000000}"/>
          </ac:spMkLst>
        </pc:spChg>
        <pc:spChg chg="mod">
          <ac:chgData name="Mrs L Webster" userId="e46f0a3f-fc4e-4d7b-94a6-4acf829689c1" providerId="ADAL" clId="{4981A51B-DD4C-40D0-ACC6-95C2C4B61EA3}" dt="2026-06-30T11:17:04.915" v="534" actId="20577"/>
          <ac:spMkLst>
            <pc:docMk/>
            <pc:sldMk cId="0" sldId="257"/>
            <ac:spMk id="25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6-30T11:17:14.646" v="539" actId="1076"/>
          <ac:picMkLst>
            <pc:docMk/>
            <pc:sldMk cId="0" sldId="257"/>
            <ac:picMk id="5" creationId="{AB0EFA19-D003-62E7-A208-A637061EDE03}"/>
          </ac:picMkLst>
        </pc:picChg>
        <pc:picChg chg="add mod">
          <ac:chgData name="Mrs L Webster" userId="e46f0a3f-fc4e-4d7b-94a6-4acf829689c1" providerId="ADAL" clId="{4981A51B-DD4C-40D0-ACC6-95C2C4B61EA3}" dt="2026-06-30T11:22:02.334" v="850" actId="1076"/>
          <ac:picMkLst>
            <pc:docMk/>
            <pc:sldMk cId="0" sldId="257"/>
            <ac:picMk id="7" creationId="{BFA79E2C-AA2E-9C05-B5A4-C3570E49AA8D}"/>
          </ac:picMkLst>
        </pc:picChg>
        <pc:picChg chg="add mod">
          <ac:chgData name="Mrs L Webster" userId="e46f0a3f-fc4e-4d7b-94a6-4acf829689c1" providerId="ADAL" clId="{4981A51B-DD4C-40D0-ACC6-95C2C4B61EA3}" dt="2026-06-30T11:22:35.004" v="858" actId="1076"/>
          <ac:picMkLst>
            <pc:docMk/>
            <pc:sldMk cId="0" sldId="257"/>
            <ac:picMk id="9" creationId="{169F555D-10D2-EEA1-6D03-BAFEC15C9891}"/>
          </ac:picMkLst>
        </pc:picChg>
        <pc:picChg chg="add mod">
          <ac:chgData name="Mrs L Webster" userId="e46f0a3f-fc4e-4d7b-94a6-4acf829689c1" providerId="ADAL" clId="{4981A51B-DD4C-40D0-ACC6-95C2C4B61EA3}" dt="2026-06-30T11:22:52.981" v="862" actId="1076"/>
          <ac:picMkLst>
            <pc:docMk/>
            <pc:sldMk cId="0" sldId="257"/>
            <ac:picMk id="11" creationId="{802929DD-5B31-E8A2-3560-3E227DAD936C}"/>
          </ac:picMkLst>
        </pc:picChg>
        <pc:picChg chg="add mod">
          <ac:chgData name="Mrs L Webster" userId="e46f0a3f-fc4e-4d7b-94a6-4acf829689c1" providerId="ADAL" clId="{4981A51B-DD4C-40D0-ACC6-95C2C4B61EA3}" dt="2026-06-30T11:23:21.932" v="866" actId="14100"/>
          <ac:picMkLst>
            <pc:docMk/>
            <pc:sldMk cId="0" sldId="257"/>
            <ac:picMk id="13" creationId="{A943D594-F79C-934C-A3C2-0980A740F473}"/>
          </ac:picMkLst>
        </pc:picChg>
        <pc:picChg chg="add mod">
          <ac:chgData name="Mrs L Webster" userId="e46f0a3f-fc4e-4d7b-94a6-4acf829689c1" providerId="ADAL" clId="{4981A51B-DD4C-40D0-ACC6-95C2C4B61EA3}" dt="2026-06-30T11:24:00.156" v="869" actId="1076"/>
          <ac:picMkLst>
            <pc:docMk/>
            <pc:sldMk cId="0" sldId="257"/>
            <ac:picMk id="15" creationId="{CB91A48E-2802-D58E-6698-680E7AECF58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tmp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tmp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2962238" y="82210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– Transformations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1450" lvl="0" indent="-171450"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/>
              <a:t>Be able to read and plot coordinates in all four quadrants</a:t>
            </a:r>
          </a:p>
          <a:p>
            <a:pPr marL="171450" lvl="0" indent="-171450"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GB" sz="1100" dirty="0"/>
              <a:t>Describe position and direction using accurate language</a:t>
            </a:r>
            <a:endParaRPr lang="en-GB" sz="11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213437" y="4058941"/>
            <a:ext cx="2946301" cy="219964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213437" y="4062791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Reflection</a:t>
            </a:r>
          </a:p>
        </p:txBody>
      </p:sp>
      <p:sp>
        <p:nvSpPr>
          <p:cNvPr id="237" name="Google Shape;237;p1"/>
          <p:cNvSpPr txBox="1"/>
          <p:nvPr/>
        </p:nvSpPr>
        <p:spPr>
          <a:xfrm>
            <a:off x="181129" y="1195616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Know when a shape is rotated, reflected or translated it produces a congruent shape.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100" dirty="0"/>
              <a:t>A enlargement produces a similar shape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0E94C3D-E18A-4F79-81F4-DB99FC496839}"/>
              </a:ext>
            </a:extLst>
          </p:cNvPr>
          <p:cNvSpPr/>
          <p:nvPr/>
        </p:nvSpPr>
        <p:spPr>
          <a:xfrm>
            <a:off x="342900" y="4361424"/>
            <a:ext cx="1038225" cy="16075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AE76F8F-D259-0C0C-E5F7-49E019729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6" y="33877"/>
            <a:ext cx="2266786" cy="86021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DE1996-0CB3-0464-C43D-B6793A379A3B}"/>
              </a:ext>
            </a:extLst>
          </p:cNvPr>
          <p:cNvSpPr txBox="1"/>
          <p:nvPr/>
        </p:nvSpPr>
        <p:spPr>
          <a:xfrm>
            <a:off x="151779" y="6428703"/>
            <a:ext cx="2963070" cy="32778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</a:p>
          <a:p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33A93C5-660D-AA43-9CD4-4575E040B75D}"/>
              </a:ext>
            </a:extLst>
          </p:cNvPr>
          <p:cNvSpPr txBox="1"/>
          <p:nvPr/>
        </p:nvSpPr>
        <p:spPr>
          <a:xfrm>
            <a:off x="3204626" y="5443776"/>
            <a:ext cx="3582606" cy="42473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Enlarge a shape from a point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u="sng" dirty="0">
                <a:latin typeface="Arial" panose="020B0604020202020204" pitchFamily="34" charset="0"/>
                <a:cs typeface="Arial" panose="020B0604020202020204" pitchFamily="34" charset="0"/>
              </a:rPr>
              <a:t>Scale distances method</a:t>
            </a:r>
          </a:p>
          <a:p>
            <a:pPr algn="ct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1100" dirty="0"/>
              <a:t>				</a:t>
            </a: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u="sng" dirty="0">
                <a:latin typeface="Arial" panose="020B0604020202020204" pitchFamily="34" charset="0"/>
                <a:cs typeface="Arial" panose="020B0604020202020204" pitchFamily="34" charset="0"/>
              </a:rPr>
              <a:t>Rays method</a:t>
            </a:r>
          </a:p>
          <a:p>
            <a:pPr algn="ct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en-GB" sz="1100" dirty="0"/>
              <a:t>				</a:t>
            </a: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85FF8A-3FD5-666D-617E-DE8124FA67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2851" y="6180696"/>
            <a:ext cx="1467135" cy="1450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944B12-17F7-4BFF-A737-798D27AD4FD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0159" y="8213806"/>
            <a:ext cx="1454678" cy="144655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6A1E375-D9DC-E501-07AF-B431A2B74901}"/>
              </a:ext>
            </a:extLst>
          </p:cNvPr>
          <p:cNvSpPr txBox="1"/>
          <p:nvPr/>
        </p:nvSpPr>
        <p:spPr>
          <a:xfrm>
            <a:off x="4949037" y="6536692"/>
            <a:ext cx="18591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prstClr val="black"/>
                </a:solidFill>
              </a:rPr>
              <a:t>Scale the distance between the point of enlargement and each corresponding vertices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6D9F20C-0BFE-D123-83FB-6C5684E8716B}"/>
              </a:ext>
            </a:extLst>
          </p:cNvPr>
          <p:cNvSpPr txBox="1"/>
          <p:nvPr/>
        </p:nvSpPr>
        <p:spPr>
          <a:xfrm>
            <a:off x="4907138" y="8276499"/>
            <a:ext cx="18591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/>
              <a:t>Multiply the distance from the centre of corresponding vertices by the scale factor along the ray</a:t>
            </a:r>
            <a:endParaRPr lang="en-GB" sz="11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8AF1F76-BC68-73F5-BEFE-DA74709F0D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405" y="4413364"/>
            <a:ext cx="2815221" cy="60922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6B3571D-4458-0B53-343D-CECAD3D676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866" y="5064699"/>
            <a:ext cx="1223111" cy="119831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DBCD204-46FB-E1F0-31C5-F1AE54600C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238" y="6836774"/>
            <a:ext cx="2782922" cy="96319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F0403BD-239A-5B0B-A54F-8AD46E0D75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8433" y="7903221"/>
            <a:ext cx="2029761" cy="1787872"/>
          </a:xfrm>
          <a:prstGeom prst="rect">
            <a:avLst/>
          </a:prstGeom>
        </p:spPr>
      </p:pic>
      <p:sp>
        <p:nvSpPr>
          <p:cNvPr id="19" name="Google Shape;230;p1">
            <a:extLst>
              <a:ext uri="{FF2B5EF4-FFF2-40B4-BE49-F238E27FC236}">
                <a16:creationId xmlns:a16="http://schemas.microsoft.com/office/drawing/2014/main" id="{B7BB4569-253F-B0B3-3413-9A6C49B2AF37}"/>
              </a:ext>
            </a:extLst>
          </p:cNvPr>
          <p:cNvSpPr/>
          <p:nvPr/>
        </p:nvSpPr>
        <p:spPr>
          <a:xfrm>
            <a:off x="3289201" y="2841408"/>
            <a:ext cx="3477082" cy="2555641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31;p1">
            <a:extLst>
              <a:ext uri="{FF2B5EF4-FFF2-40B4-BE49-F238E27FC236}">
                <a16:creationId xmlns:a16="http://schemas.microsoft.com/office/drawing/2014/main" id="{8765D201-385B-B91F-0B02-49B2CC885715}"/>
              </a:ext>
            </a:extLst>
          </p:cNvPr>
          <p:cNvSpPr txBox="1"/>
          <p:nvPr/>
        </p:nvSpPr>
        <p:spPr>
          <a:xfrm>
            <a:off x="3289201" y="2845258"/>
            <a:ext cx="2802000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Rotation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932EBAF-072E-BBCC-E7DC-3DD3F94F79C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37940" y="3606264"/>
            <a:ext cx="1552819" cy="166373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7CE6876-89E5-AFF8-40D1-2D24C2458A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690201" y="2889539"/>
            <a:ext cx="2039815" cy="128075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643EA5F9-8C0A-EF0E-BA3C-8BFA873DEF30}"/>
              </a:ext>
            </a:extLst>
          </p:cNvPr>
          <p:cNvSpPr txBox="1"/>
          <p:nvPr/>
        </p:nvSpPr>
        <p:spPr>
          <a:xfrm>
            <a:off x="2234577" y="1290545"/>
            <a:ext cx="44422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Rotation: </a:t>
            </a:r>
            <a:r>
              <a:rPr lang="en-GB" sz="1100" dirty="0"/>
              <a:t>A transformation where a shape is turned around a fixed point. </a:t>
            </a:r>
          </a:p>
          <a:p>
            <a:r>
              <a:rPr lang="en-GB" sz="1100" b="1" dirty="0"/>
              <a:t>Enlargement: </a:t>
            </a:r>
            <a:r>
              <a:rPr lang="en-GB" sz="1100" dirty="0"/>
              <a:t>A transformation where a shape is made bigger or smaller using a scale factor</a:t>
            </a:r>
          </a:p>
          <a:p>
            <a:r>
              <a:rPr lang="en-GB" sz="1100" b="1" dirty="0"/>
              <a:t>Reflection: </a:t>
            </a:r>
            <a:r>
              <a:rPr lang="en-GB" sz="1100" dirty="0"/>
              <a:t>A transformation where a shape is flipped over the mirror line</a:t>
            </a:r>
          </a:p>
          <a:p>
            <a:r>
              <a:rPr lang="en-GB" sz="1100" b="1" dirty="0"/>
              <a:t>Translation: </a:t>
            </a:r>
            <a:r>
              <a:rPr lang="en-GB" sz="1100" dirty="0"/>
              <a:t>A movement of a shape from one position to another using a vector</a:t>
            </a:r>
            <a:endParaRPr lang="en-GB" sz="1100" b="1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201273" y="2825751"/>
            <a:ext cx="3548777" cy="27940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3134601" y="2880374"/>
            <a:ext cx="3651150" cy="1631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 b="1" u="sng" dirty="0">
                <a:solidFill>
                  <a:schemeClr val="dk1"/>
                </a:solidFill>
              </a:rPr>
              <a:t>Rotation</a:t>
            </a: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b="1" u="sng" dirty="0">
              <a:solidFill>
                <a:schemeClr val="dk1"/>
              </a:solidFill>
            </a:endParaRPr>
          </a:p>
        </p:txBody>
      </p:sp>
      <p:sp>
        <p:nvSpPr>
          <p:cNvPr id="247" name="Google Shape;247;p2"/>
          <p:cNvSpPr/>
          <p:nvPr/>
        </p:nvSpPr>
        <p:spPr>
          <a:xfrm>
            <a:off x="145353" y="4045972"/>
            <a:ext cx="2934000" cy="2794000"/>
          </a:xfrm>
          <a:prstGeom prst="rect">
            <a:avLst/>
          </a:prstGeom>
          <a:solidFill>
            <a:schemeClr val="bg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219127" y="5778422"/>
            <a:ext cx="3548778" cy="3943432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45353" y="4045972"/>
            <a:ext cx="2838300" cy="16619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Reflection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3729037" y="184146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9 Transformations</a:t>
            </a:r>
            <a:endParaRPr lang="en-GB" sz="1800" dirty="0"/>
          </a:p>
        </p:txBody>
      </p:sp>
      <p:sp>
        <p:nvSpPr>
          <p:cNvPr id="256" name="Google Shape;256;p2"/>
          <p:cNvSpPr txBox="1"/>
          <p:nvPr/>
        </p:nvSpPr>
        <p:spPr>
          <a:xfrm>
            <a:off x="3134600" y="1266353"/>
            <a:ext cx="3492600" cy="16083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sz="1100" dirty="0"/>
          </a:p>
        </p:txBody>
      </p:sp>
      <p:sp>
        <p:nvSpPr>
          <p:cNvPr id="24" name="Google Shape;252;p2">
            <a:extLst>
              <a:ext uri="{FF2B5EF4-FFF2-40B4-BE49-F238E27FC236}">
                <a16:creationId xmlns:a16="http://schemas.microsoft.com/office/drawing/2014/main" id="{2D384609-E705-433F-902B-DD9CB1DBD4C2}"/>
              </a:ext>
            </a:extLst>
          </p:cNvPr>
          <p:cNvSpPr/>
          <p:nvPr/>
        </p:nvSpPr>
        <p:spPr>
          <a:xfrm>
            <a:off x="3116755" y="5773783"/>
            <a:ext cx="3164600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 dirty="0">
                <a:solidFill>
                  <a:schemeClr val="dk1"/>
                </a:solidFill>
              </a:rPr>
              <a:t>Translation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dirty="0">
                <a:solidFill>
                  <a:schemeClr val="dk1"/>
                </a:solidFill>
              </a:rPr>
              <a:t>: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4E81F1-E10E-7D43-E2FD-0829988907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50" y="91300"/>
            <a:ext cx="2266786" cy="8602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0EFA19-D003-62E7-A208-A637061EDE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6621" y="1351954"/>
            <a:ext cx="3571317" cy="133501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29EBB46-3171-1432-D96F-49D6EA2D1753}"/>
              </a:ext>
            </a:extLst>
          </p:cNvPr>
          <p:cNvSpPr txBox="1"/>
          <p:nvPr/>
        </p:nvSpPr>
        <p:spPr>
          <a:xfrm>
            <a:off x="182260" y="6936989"/>
            <a:ext cx="2934495" cy="28777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Enlarge a shape from a point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Enlarge the shapes from these points</a:t>
            </a:r>
          </a:p>
          <a:p>
            <a:pPr algn="ctr"/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(count the squares or use the rays method to help you)</a:t>
            </a: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4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A79E2C-AA2E-9C05-B5A4-C3570E49AA8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632" y="8008205"/>
            <a:ext cx="2665435" cy="152066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69F555D-10D2-EEA1-6D03-BAFEC15C989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86192" y="3300624"/>
            <a:ext cx="2032284" cy="22854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02929DD-5B31-E8A2-3560-3E227DAD93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9000" y="6412660"/>
            <a:ext cx="2852355" cy="275259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943D594-F79C-934C-A3C2-0980A740F4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2583" y="4443331"/>
            <a:ext cx="1901497" cy="22078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B91A48E-2802-D58E-6698-680E7AECF5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8384" y="1348875"/>
            <a:ext cx="2547938" cy="246221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4886D6F3-7B56-4FEB-B457-E3CDBB42D005}"/>
</file>

<file path=customXml/itemProps2.xml><?xml version="1.0" encoding="utf-8"?>
<ds:datastoreItem xmlns:ds="http://schemas.openxmlformats.org/officeDocument/2006/customXml" ds:itemID="{8B4539F8-8671-4632-BF11-D6BEA770A598}"/>
</file>

<file path=customXml/itemProps3.xml><?xml version="1.0" encoding="utf-8"?>
<ds:datastoreItem xmlns:ds="http://schemas.openxmlformats.org/officeDocument/2006/customXml" ds:itemID="{ED5DFAC2-1E63-4781-8DA2-029C4F0E07E9}"/>
</file>

<file path=docProps/app.xml><?xml version="1.0" encoding="utf-8"?>
<Properties xmlns="http://schemas.openxmlformats.org/officeDocument/2006/extended-properties" xmlns:vt="http://schemas.openxmlformats.org/officeDocument/2006/docPropsVTypes">
  <TotalTime>2271</TotalTime>
  <Words>185</Words>
  <Application>Microsoft Office PowerPoint</Application>
  <PresentationFormat>A4 Paper (210x297 mm)</PresentationFormat>
  <Paragraphs>75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34</cp:revision>
  <dcterms:created xsi:type="dcterms:W3CDTF">2024-01-23T10:53:54Z</dcterms:created>
  <dcterms:modified xsi:type="dcterms:W3CDTF">2026-06-30T11:24:01Z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</Properties>
</file>