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Lst>
  <p:sldSz cx="12192000" cy="6858000"/>
  <p:notesSz cx="6797675" cy="99266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1BFEED62-86D2-4F58-BB91-B23A99AA7E77}" v="15" dt="2025-09-02T08:04:25.299"/>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4995" autoAdjust="0"/>
    <p:restoredTop sz="94660"/>
  </p:normalViewPr>
  <p:slideViewPr>
    <p:cSldViewPr snapToGrid="0">
      <p:cViewPr varScale="1">
        <p:scale>
          <a:sx n="105" d="100"/>
          <a:sy n="105" d="100"/>
        </p:scale>
        <p:origin x="834" y="9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microsoft.com/office/2015/10/relationships/revisionInfo" Target="revisionInfo.xml"/><Relationship Id="rId3" Type="http://schemas.openxmlformats.org/officeDocument/2006/relationships/presProps" Target="presProps.xml"/><Relationship Id="rId7" Type="http://schemas.microsoft.com/office/2016/11/relationships/changesInfo" Target="changesInfos/changesInfo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ableStyles" Target="tableStyles.xml"/><Relationship Id="rId5" Type="http://schemas.openxmlformats.org/officeDocument/2006/relationships/theme" Target="theme/theme1.xml"/><Relationship Id="rId4" Type="http://schemas.openxmlformats.org/officeDocument/2006/relationships/viewProps" Target="view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Miss H Binns" userId="5d891971-12f9-47b9-95d3-d7fdaaa385f1" providerId="ADAL" clId="{1BFEED62-86D2-4F58-BB91-B23A99AA7E77}"/>
    <pc:docChg chg="undo custSel modSld">
      <pc:chgData name="Miss H Binns" userId="5d891971-12f9-47b9-95d3-d7fdaaa385f1" providerId="ADAL" clId="{1BFEED62-86D2-4F58-BB91-B23A99AA7E77}" dt="2025-09-02T08:05:06.107" v="157" actId="20577"/>
      <pc:docMkLst>
        <pc:docMk/>
      </pc:docMkLst>
      <pc:sldChg chg="addSp delSp modSp mod">
        <pc:chgData name="Miss H Binns" userId="5d891971-12f9-47b9-95d3-d7fdaaa385f1" providerId="ADAL" clId="{1BFEED62-86D2-4F58-BB91-B23A99AA7E77}" dt="2025-09-02T08:05:06.107" v="157" actId="20577"/>
        <pc:sldMkLst>
          <pc:docMk/>
          <pc:sldMk cId="3406050025" sldId="256"/>
        </pc:sldMkLst>
        <pc:spChg chg="mod">
          <ac:chgData name="Miss H Binns" userId="5d891971-12f9-47b9-95d3-d7fdaaa385f1" providerId="ADAL" clId="{1BFEED62-86D2-4F58-BB91-B23A99AA7E77}" dt="2025-09-02T08:05:06.107" v="157" actId="20577"/>
          <ac:spMkLst>
            <pc:docMk/>
            <pc:sldMk cId="3406050025" sldId="256"/>
            <ac:spMk id="4" creationId="{0CCEFFA4-AFAE-A51A-8370-DDE1E64F2F81}"/>
          </ac:spMkLst>
        </pc:spChg>
        <pc:spChg chg="mod">
          <ac:chgData name="Miss H Binns" userId="5d891971-12f9-47b9-95d3-d7fdaaa385f1" providerId="ADAL" clId="{1BFEED62-86D2-4F58-BB91-B23A99AA7E77}" dt="2025-09-02T08:02:46.016" v="91" actId="207"/>
          <ac:spMkLst>
            <pc:docMk/>
            <pc:sldMk cId="3406050025" sldId="256"/>
            <ac:spMk id="5" creationId="{A75906E3-6538-9DE7-DE7A-08A9FBE2C3D5}"/>
          </ac:spMkLst>
        </pc:spChg>
        <pc:spChg chg="mod">
          <ac:chgData name="Miss H Binns" userId="5d891971-12f9-47b9-95d3-d7fdaaa385f1" providerId="ADAL" clId="{1BFEED62-86D2-4F58-BB91-B23A99AA7E77}" dt="2025-09-02T08:02:24.842" v="87" actId="1076"/>
          <ac:spMkLst>
            <pc:docMk/>
            <pc:sldMk cId="3406050025" sldId="256"/>
            <ac:spMk id="6" creationId="{37F89D27-F289-B332-A3C0-3ACFA86D2E7B}"/>
          </ac:spMkLst>
        </pc:spChg>
        <pc:spChg chg="add">
          <ac:chgData name="Miss H Binns" userId="5d891971-12f9-47b9-95d3-d7fdaaa385f1" providerId="ADAL" clId="{1BFEED62-86D2-4F58-BB91-B23A99AA7E77}" dt="2025-09-02T07:58:15.683" v="7"/>
          <ac:spMkLst>
            <pc:docMk/>
            <pc:sldMk cId="3406050025" sldId="256"/>
            <ac:spMk id="7" creationId="{427B17B2-7A32-F669-5B9B-56EB5D38A366}"/>
          </ac:spMkLst>
        </pc:spChg>
        <pc:spChg chg="add">
          <ac:chgData name="Miss H Binns" userId="5d891971-12f9-47b9-95d3-d7fdaaa385f1" providerId="ADAL" clId="{1BFEED62-86D2-4F58-BB91-B23A99AA7E77}" dt="2025-09-02T07:58:15.683" v="7"/>
          <ac:spMkLst>
            <pc:docMk/>
            <pc:sldMk cId="3406050025" sldId="256"/>
            <ac:spMk id="9" creationId="{0EA9AE20-81E5-EC6D-710D-E5433503D4F2}"/>
          </ac:spMkLst>
        </pc:spChg>
        <pc:spChg chg="del mod">
          <ac:chgData name="Miss H Binns" userId="5d891971-12f9-47b9-95d3-d7fdaaa385f1" providerId="ADAL" clId="{1BFEED62-86D2-4F58-BB91-B23A99AA7E77}" dt="2025-09-02T07:58:24.336" v="10" actId="478"/>
          <ac:spMkLst>
            <pc:docMk/>
            <pc:sldMk cId="3406050025" sldId="256"/>
            <ac:spMk id="15" creationId="{E7434B4D-BFEB-6B9A-95A4-3DC33492557C}"/>
          </ac:spMkLst>
        </pc:spChg>
        <pc:spChg chg="add">
          <ac:chgData name="Miss H Binns" userId="5d891971-12f9-47b9-95d3-d7fdaaa385f1" providerId="ADAL" clId="{1BFEED62-86D2-4F58-BB91-B23A99AA7E77}" dt="2025-09-02T07:58:15.683" v="7"/>
          <ac:spMkLst>
            <pc:docMk/>
            <pc:sldMk cId="3406050025" sldId="256"/>
            <ac:spMk id="16" creationId="{1057368E-248A-D2FE-7466-1D314114B563}"/>
          </ac:spMkLst>
        </pc:spChg>
        <pc:spChg chg="mod">
          <ac:chgData name="Miss H Binns" userId="5d891971-12f9-47b9-95d3-d7fdaaa385f1" providerId="ADAL" clId="{1BFEED62-86D2-4F58-BB91-B23A99AA7E77}" dt="2025-09-02T08:02:31.859" v="89" actId="20577"/>
          <ac:spMkLst>
            <pc:docMk/>
            <pc:sldMk cId="3406050025" sldId="256"/>
            <ac:spMk id="17" creationId="{843EFAA3-31C8-DE89-E5E6-F6667DCB2C63}"/>
          </ac:spMkLst>
        </pc:spChg>
        <pc:spChg chg="add">
          <ac:chgData name="Miss H Binns" userId="5d891971-12f9-47b9-95d3-d7fdaaa385f1" providerId="ADAL" clId="{1BFEED62-86D2-4F58-BB91-B23A99AA7E77}" dt="2025-09-02T07:58:15.683" v="7"/>
          <ac:spMkLst>
            <pc:docMk/>
            <pc:sldMk cId="3406050025" sldId="256"/>
            <ac:spMk id="22" creationId="{247EDDC0-FD25-9EEF-725D-1634E52FD003}"/>
          </ac:spMkLst>
        </pc:spChg>
        <pc:spChg chg="add">
          <ac:chgData name="Miss H Binns" userId="5d891971-12f9-47b9-95d3-d7fdaaa385f1" providerId="ADAL" clId="{1BFEED62-86D2-4F58-BB91-B23A99AA7E77}" dt="2025-09-02T07:58:15.683" v="7"/>
          <ac:spMkLst>
            <pc:docMk/>
            <pc:sldMk cId="3406050025" sldId="256"/>
            <ac:spMk id="23" creationId="{4A785DC9-7793-919E-5B7E-9AFD273762DB}"/>
          </ac:spMkLst>
        </pc:spChg>
        <pc:spChg chg="add">
          <ac:chgData name="Miss H Binns" userId="5d891971-12f9-47b9-95d3-d7fdaaa385f1" providerId="ADAL" clId="{1BFEED62-86D2-4F58-BB91-B23A99AA7E77}" dt="2025-09-02T07:58:15.683" v="7"/>
          <ac:spMkLst>
            <pc:docMk/>
            <pc:sldMk cId="3406050025" sldId="256"/>
            <ac:spMk id="24" creationId="{F690AC6C-F549-97D5-1618-B155CD4B87F2}"/>
          </ac:spMkLst>
        </pc:spChg>
        <pc:spChg chg="add">
          <ac:chgData name="Miss H Binns" userId="5d891971-12f9-47b9-95d3-d7fdaaa385f1" providerId="ADAL" clId="{1BFEED62-86D2-4F58-BB91-B23A99AA7E77}" dt="2025-09-02T07:58:15.683" v="7"/>
          <ac:spMkLst>
            <pc:docMk/>
            <pc:sldMk cId="3406050025" sldId="256"/>
            <ac:spMk id="25" creationId="{382605CB-A52A-AC9B-551F-F33CBA255BE5}"/>
          </ac:spMkLst>
        </pc:spChg>
        <pc:spChg chg="add">
          <ac:chgData name="Miss H Binns" userId="5d891971-12f9-47b9-95d3-d7fdaaa385f1" providerId="ADAL" clId="{1BFEED62-86D2-4F58-BB91-B23A99AA7E77}" dt="2025-09-02T07:58:15.683" v="7"/>
          <ac:spMkLst>
            <pc:docMk/>
            <pc:sldMk cId="3406050025" sldId="256"/>
            <ac:spMk id="26" creationId="{785CD239-B4F2-95C2-ACE7-DFA326B36B97}"/>
          </ac:spMkLst>
        </pc:spChg>
        <pc:spChg chg="add">
          <ac:chgData name="Miss H Binns" userId="5d891971-12f9-47b9-95d3-d7fdaaa385f1" providerId="ADAL" clId="{1BFEED62-86D2-4F58-BB91-B23A99AA7E77}" dt="2025-09-02T07:58:15.683" v="7"/>
          <ac:spMkLst>
            <pc:docMk/>
            <pc:sldMk cId="3406050025" sldId="256"/>
            <ac:spMk id="27" creationId="{BE76AF0E-BC86-77FF-1B40-DDD5BA55AA8F}"/>
          </ac:spMkLst>
        </pc:spChg>
        <pc:spChg chg="add">
          <ac:chgData name="Miss H Binns" userId="5d891971-12f9-47b9-95d3-d7fdaaa385f1" providerId="ADAL" clId="{1BFEED62-86D2-4F58-BB91-B23A99AA7E77}" dt="2025-09-02T07:58:15.683" v="7"/>
          <ac:spMkLst>
            <pc:docMk/>
            <pc:sldMk cId="3406050025" sldId="256"/>
            <ac:spMk id="28" creationId="{7748AFCF-D229-2C71-752D-FF836BF10101}"/>
          </ac:spMkLst>
        </pc:spChg>
        <pc:spChg chg="add del">
          <ac:chgData name="Miss H Binns" userId="5d891971-12f9-47b9-95d3-d7fdaaa385f1" providerId="ADAL" clId="{1BFEED62-86D2-4F58-BB91-B23A99AA7E77}" dt="2025-09-02T07:58:24.336" v="10" actId="478"/>
          <ac:spMkLst>
            <pc:docMk/>
            <pc:sldMk cId="3406050025" sldId="256"/>
            <ac:spMk id="29" creationId="{D1A970E9-8653-D50E-E743-B5933327E63B}"/>
          </ac:spMkLst>
        </pc:spChg>
        <pc:spChg chg="add del">
          <ac:chgData name="Miss H Binns" userId="5d891971-12f9-47b9-95d3-d7fdaaa385f1" providerId="ADAL" clId="{1BFEED62-86D2-4F58-BB91-B23A99AA7E77}" dt="2025-09-02T07:58:24.336" v="10" actId="478"/>
          <ac:spMkLst>
            <pc:docMk/>
            <pc:sldMk cId="3406050025" sldId="256"/>
            <ac:spMk id="32" creationId="{B69860E2-8918-F1A3-01E5-9719DCA029D4}"/>
          </ac:spMkLst>
        </pc:spChg>
        <pc:spChg chg="add del">
          <ac:chgData name="Miss H Binns" userId="5d891971-12f9-47b9-95d3-d7fdaaa385f1" providerId="ADAL" clId="{1BFEED62-86D2-4F58-BB91-B23A99AA7E77}" dt="2025-09-02T07:58:24.336" v="10" actId="478"/>
          <ac:spMkLst>
            <pc:docMk/>
            <pc:sldMk cId="3406050025" sldId="256"/>
            <ac:spMk id="33" creationId="{7F87ED1E-8460-1933-6DF1-9EED2BE1592B}"/>
          </ac:spMkLst>
        </pc:spChg>
        <pc:spChg chg="add del">
          <ac:chgData name="Miss H Binns" userId="5d891971-12f9-47b9-95d3-d7fdaaa385f1" providerId="ADAL" clId="{1BFEED62-86D2-4F58-BB91-B23A99AA7E77}" dt="2025-09-02T07:58:24.336" v="10" actId="478"/>
          <ac:spMkLst>
            <pc:docMk/>
            <pc:sldMk cId="3406050025" sldId="256"/>
            <ac:spMk id="37" creationId="{E40442E9-7CCA-DDFF-60DB-F8DEBDFCE484}"/>
          </ac:spMkLst>
        </pc:spChg>
        <pc:spChg chg="add del">
          <ac:chgData name="Miss H Binns" userId="5d891971-12f9-47b9-95d3-d7fdaaa385f1" providerId="ADAL" clId="{1BFEED62-86D2-4F58-BB91-B23A99AA7E77}" dt="2025-09-02T07:58:24.336" v="10" actId="478"/>
          <ac:spMkLst>
            <pc:docMk/>
            <pc:sldMk cId="3406050025" sldId="256"/>
            <ac:spMk id="38" creationId="{A3C633FA-AE43-F0E0-9BB6-FC42EC9248AC}"/>
          </ac:spMkLst>
        </pc:spChg>
        <pc:spChg chg="add del">
          <ac:chgData name="Miss H Binns" userId="5d891971-12f9-47b9-95d3-d7fdaaa385f1" providerId="ADAL" clId="{1BFEED62-86D2-4F58-BB91-B23A99AA7E77}" dt="2025-09-02T07:58:24.336" v="10" actId="478"/>
          <ac:spMkLst>
            <pc:docMk/>
            <pc:sldMk cId="3406050025" sldId="256"/>
            <ac:spMk id="39" creationId="{D35D5A5C-080D-A45C-8AFB-24B9FD1D4ED9}"/>
          </ac:spMkLst>
        </pc:spChg>
        <pc:spChg chg="add del">
          <ac:chgData name="Miss H Binns" userId="5d891971-12f9-47b9-95d3-d7fdaaa385f1" providerId="ADAL" clId="{1BFEED62-86D2-4F58-BB91-B23A99AA7E77}" dt="2025-09-02T07:58:24.336" v="10" actId="478"/>
          <ac:spMkLst>
            <pc:docMk/>
            <pc:sldMk cId="3406050025" sldId="256"/>
            <ac:spMk id="40" creationId="{0DFAE5F7-1794-63BD-9064-8CF2441779A3}"/>
          </ac:spMkLst>
        </pc:spChg>
        <pc:spChg chg="add del">
          <ac:chgData name="Miss H Binns" userId="5d891971-12f9-47b9-95d3-d7fdaaa385f1" providerId="ADAL" clId="{1BFEED62-86D2-4F58-BB91-B23A99AA7E77}" dt="2025-09-02T07:58:24.336" v="10" actId="478"/>
          <ac:spMkLst>
            <pc:docMk/>
            <pc:sldMk cId="3406050025" sldId="256"/>
            <ac:spMk id="41" creationId="{F33FE956-B1A1-1561-AB45-B310CDBAFA38}"/>
          </ac:spMkLst>
        </pc:spChg>
        <pc:spChg chg="add del">
          <ac:chgData name="Miss H Binns" userId="5d891971-12f9-47b9-95d3-d7fdaaa385f1" providerId="ADAL" clId="{1BFEED62-86D2-4F58-BB91-B23A99AA7E77}" dt="2025-09-02T07:58:24.336" v="10" actId="478"/>
          <ac:spMkLst>
            <pc:docMk/>
            <pc:sldMk cId="3406050025" sldId="256"/>
            <ac:spMk id="42" creationId="{50DD57D3-DB91-A9F6-8A47-2259EDEB2F0F}"/>
          </ac:spMkLst>
        </pc:spChg>
        <pc:spChg chg="add">
          <ac:chgData name="Miss H Binns" userId="5d891971-12f9-47b9-95d3-d7fdaaa385f1" providerId="ADAL" clId="{1BFEED62-86D2-4F58-BB91-B23A99AA7E77}" dt="2025-09-02T07:58:20.130" v="9"/>
          <ac:spMkLst>
            <pc:docMk/>
            <pc:sldMk cId="3406050025" sldId="256"/>
            <ac:spMk id="43" creationId="{F52E79E0-373C-4C98-5535-A8530F9E56F8}"/>
          </ac:spMkLst>
        </pc:spChg>
        <pc:spChg chg="add mod">
          <ac:chgData name="Miss H Binns" userId="5d891971-12f9-47b9-95d3-d7fdaaa385f1" providerId="ADAL" clId="{1BFEED62-86D2-4F58-BB91-B23A99AA7E77}" dt="2025-09-02T08:02:09.990" v="77" actId="20577"/>
          <ac:spMkLst>
            <pc:docMk/>
            <pc:sldMk cId="3406050025" sldId="256"/>
            <ac:spMk id="44" creationId="{B21E4F89-A604-1B7B-2167-D9A6C6E6B8CF}"/>
          </ac:spMkLst>
        </pc:spChg>
        <pc:spChg chg="add del mod">
          <ac:chgData name="Miss H Binns" userId="5d891971-12f9-47b9-95d3-d7fdaaa385f1" providerId="ADAL" clId="{1BFEED62-86D2-4F58-BB91-B23A99AA7E77}" dt="2025-09-02T08:03:10.134" v="99"/>
          <ac:spMkLst>
            <pc:docMk/>
            <pc:sldMk cId="3406050025" sldId="256"/>
            <ac:spMk id="45" creationId="{3DF2D5F5-FA5A-55EF-4005-3A6CDB97E06F}"/>
          </ac:spMkLst>
        </pc:spChg>
        <pc:spChg chg="add mod">
          <ac:chgData name="Miss H Binns" userId="5d891971-12f9-47b9-95d3-d7fdaaa385f1" providerId="ADAL" clId="{1BFEED62-86D2-4F58-BB91-B23A99AA7E77}" dt="2025-09-02T08:03:14.212" v="100" actId="1076"/>
          <ac:spMkLst>
            <pc:docMk/>
            <pc:sldMk cId="3406050025" sldId="256"/>
            <ac:spMk id="46" creationId="{076CF31D-8098-216E-1B17-461B4228D101}"/>
          </ac:spMkLst>
        </pc:spChg>
        <pc:spChg chg="add mod">
          <ac:chgData name="Miss H Binns" userId="5d891971-12f9-47b9-95d3-d7fdaaa385f1" providerId="ADAL" clId="{1BFEED62-86D2-4F58-BB91-B23A99AA7E77}" dt="2025-09-02T08:03:32.114" v="103" actId="17032"/>
          <ac:spMkLst>
            <pc:docMk/>
            <pc:sldMk cId="3406050025" sldId="256"/>
            <ac:spMk id="47" creationId="{7519C8C5-2A37-B5C0-B5A3-6C73A2E0515A}"/>
          </ac:spMkLst>
        </pc:spChg>
        <pc:spChg chg="add mod">
          <ac:chgData name="Miss H Binns" userId="5d891971-12f9-47b9-95d3-d7fdaaa385f1" providerId="ADAL" clId="{1BFEED62-86D2-4F58-BB91-B23A99AA7E77}" dt="2025-09-02T08:03:47.069" v="106" actId="14100"/>
          <ac:spMkLst>
            <pc:docMk/>
            <pc:sldMk cId="3406050025" sldId="256"/>
            <ac:spMk id="48" creationId="{B1519688-C166-08B8-1D54-128FAC03D224}"/>
          </ac:spMkLst>
        </pc:spChg>
        <pc:spChg chg="add mod">
          <ac:chgData name="Miss H Binns" userId="5d891971-12f9-47b9-95d3-d7fdaaa385f1" providerId="ADAL" clId="{1BFEED62-86D2-4F58-BB91-B23A99AA7E77}" dt="2025-09-02T08:04:00.556" v="108" actId="17032"/>
          <ac:spMkLst>
            <pc:docMk/>
            <pc:sldMk cId="3406050025" sldId="256"/>
            <ac:spMk id="49" creationId="{054F17C6-1EB8-3A4B-E543-EB85EBC00ECB}"/>
          </ac:spMkLst>
        </pc:spChg>
        <pc:spChg chg="add mod">
          <ac:chgData name="Miss H Binns" userId="5d891971-12f9-47b9-95d3-d7fdaaa385f1" providerId="ADAL" clId="{1BFEED62-86D2-4F58-BB91-B23A99AA7E77}" dt="2025-09-02T08:04:16.049" v="111" actId="17032"/>
          <ac:spMkLst>
            <pc:docMk/>
            <pc:sldMk cId="3406050025" sldId="256"/>
            <ac:spMk id="50" creationId="{955C6927-ACDD-1C4D-A704-764082ED62B2}"/>
          </ac:spMkLst>
        </pc:spChg>
        <pc:spChg chg="add mod">
          <ac:chgData name="Miss H Binns" userId="5d891971-12f9-47b9-95d3-d7fdaaa385f1" providerId="ADAL" clId="{1BFEED62-86D2-4F58-BB91-B23A99AA7E77}" dt="2025-09-02T08:04:49.915" v="154" actId="20577"/>
          <ac:spMkLst>
            <pc:docMk/>
            <pc:sldMk cId="3406050025" sldId="256"/>
            <ac:spMk id="51" creationId="{E2F41737-C0B6-E93A-6545-5A8CD8DB942E}"/>
          </ac:spMkLst>
        </pc:spChg>
        <pc:picChg chg="mod">
          <ac:chgData name="Miss H Binns" userId="5d891971-12f9-47b9-95d3-d7fdaaa385f1" providerId="ADAL" clId="{1BFEED62-86D2-4F58-BB91-B23A99AA7E77}" dt="2025-09-02T07:56:37.211" v="0" actId="1076"/>
          <ac:picMkLst>
            <pc:docMk/>
            <pc:sldMk cId="3406050025" sldId="256"/>
            <ac:picMk id="19" creationId="{B0CFF43F-6E09-3617-4D3C-E97FC87C2C57}"/>
          </ac:picMkLst>
        </pc:pic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18023E9-DFAD-9AF1-3EE4-B23B0820492E}"/>
              </a:ext>
            </a:extLst>
          </p:cNvPr>
          <p:cNvSpPr>
            <a:spLocks noGrp="1"/>
          </p:cNvSpPr>
          <p:nvPr>
            <p:ph type="ctrTitle"/>
          </p:nvPr>
        </p:nvSpPr>
        <p:spPr>
          <a:xfrm>
            <a:off x="1524000" y="1122363"/>
            <a:ext cx="9144000" cy="2387600"/>
          </a:xfrm>
        </p:spPr>
        <p:txBody>
          <a:bodyPr anchor="b"/>
          <a:lstStyle>
            <a:lvl1pPr algn="ctr">
              <a:defRPr sz="6000"/>
            </a:lvl1pPr>
          </a:lstStyle>
          <a:p>
            <a:r>
              <a:rPr lang="en-GB"/>
              <a:t>Click to edit Master title style</a:t>
            </a:r>
          </a:p>
        </p:txBody>
      </p:sp>
      <p:sp>
        <p:nvSpPr>
          <p:cNvPr id="3" name="Subtitle 2">
            <a:extLst>
              <a:ext uri="{FF2B5EF4-FFF2-40B4-BE49-F238E27FC236}">
                <a16:creationId xmlns:a16="http://schemas.microsoft.com/office/drawing/2014/main" id="{394083E3-3F4F-AA05-A399-6CD22DA7A88F}"/>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p>
        </p:txBody>
      </p:sp>
      <p:sp>
        <p:nvSpPr>
          <p:cNvPr id="4" name="Date Placeholder 3">
            <a:extLst>
              <a:ext uri="{FF2B5EF4-FFF2-40B4-BE49-F238E27FC236}">
                <a16:creationId xmlns:a16="http://schemas.microsoft.com/office/drawing/2014/main" id="{B9E171C0-DD4A-D734-8C42-BC933CC85CFC}"/>
              </a:ext>
            </a:extLst>
          </p:cNvPr>
          <p:cNvSpPr>
            <a:spLocks noGrp="1"/>
          </p:cNvSpPr>
          <p:nvPr>
            <p:ph type="dt" sz="half" idx="10"/>
          </p:nvPr>
        </p:nvSpPr>
        <p:spPr/>
        <p:txBody>
          <a:bodyPr/>
          <a:lstStyle/>
          <a:p>
            <a:fld id="{F318A5C7-D840-4B0D-98BD-ECD0E5D3463E}" type="datetimeFigureOut">
              <a:rPr lang="en-GB" smtClean="0"/>
              <a:t>02/09/2025</a:t>
            </a:fld>
            <a:endParaRPr lang="en-GB"/>
          </a:p>
        </p:txBody>
      </p:sp>
      <p:sp>
        <p:nvSpPr>
          <p:cNvPr id="5" name="Footer Placeholder 4">
            <a:extLst>
              <a:ext uri="{FF2B5EF4-FFF2-40B4-BE49-F238E27FC236}">
                <a16:creationId xmlns:a16="http://schemas.microsoft.com/office/drawing/2014/main" id="{226A468C-BABA-63C3-6EE3-AA0AA5718EFF}"/>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86821A47-A933-E07B-E79F-3D8DC3967B58}"/>
              </a:ext>
            </a:extLst>
          </p:cNvPr>
          <p:cNvSpPr>
            <a:spLocks noGrp="1"/>
          </p:cNvSpPr>
          <p:nvPr>
            <p:ph type="sldNum" sz="quarter" idx="12"/>
          </p:nvPr>
        </p:nvSpPr>
        <p:spPr/>
        <p:txBody>
          <a:bodyPr/>
          <a:lstStyle/>
          <a:p>
            <a:fld id="{EC0FFF09-3AB3-44E8-BC2B-B5FA5FF43060}" type="slidenum">
              <a:rPr lang="en-GB" smtClean="0"/>
              <a:t>‹#›</a:t>
            </a:fld>
            <a:endParaRPr lang="en-GB"/>
          </a:p>
        </p:txBody>
      </p:sp>
    </p:spTree>
    <p:extLst>
      <p:ext uri="{BB962C8B-B14F-4D97-AF65-F5344CB8AC3E}">
        <p14:creationId xmlns:p14="http://schemas.microsoft.com/office/powerpoint/2010/main" val="274624876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635ABAB-1004-BC98-8E20-04E3E3B5CFB4}"/>
              </a:ext>
            </a:extLst>
          </p:cNvPr>
          <p:cNvSpPr>
            <a:spLocks noGrp="1"/>
          </p:cNvSpPr>
          <p:nvPr>
            <p:ph type="title"/>
          </p:nvPr>
        </p:nvSpPr>
        <p:spPr/>
        <p:txBody>
          <a:bodyPr/>
          <a:lstStyle/>
          <a:p>
            <a:r>
              <a:rPr lang="en-GB"/>
              <a:t>Click to edit Master title style</a:t>
            </a:r>
          </a:p>
        </p:txBody>
      </p:sp>
      <p:sp>
        <p:nvSpPr>
          <p:cNvPr id="3" name="Content Placeholder 2">
            <a:extLst>
              <a:ext uri="{FF2B5EF4-FFF2-40B4-BE49-F238E27FC236}">
                <a16:creationId xmlns:a16="http://schemas.microsoft.com/office/drawing/2014/main" id="{3013B28B-8F92-AD93-38A2-E83FC78550DE}"/>
              </a:ext>
            </a:extLst>
          </p:cNvPr>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BF9F8F7B-9FF7-02C0-A9BB-B0758519B32D}"/>
              </a:ext>
            </a:extLst>
          </p:cNvPr>
          <p:cNvSpPr>
            <a:spLocks noGrp="1"/>
          </p:cNvSpPr>
          <p:nvPr>
            <p:ph type="dt" sz="half" idx="10"/>
          </p:nvPr>
        </p:nvSpPr>
        <p:spPr/>
        <p:txBody>
          <a:bodyPr/>
          <a:lstStyle/>
          <a:p>
            <a:fld id="{F318A5C7-D840-4B0D-98BD-ECD0E5D3463E}" type="datetimeFigureOut">
              <a:rPr lang="en-GB" smtClean="0"/>
              <a:t>02/09/2025</a:t>
            </a:fld>
            <a:endParaRPr lang="en-GB"/>
          </a:p>
        </p:txBody>
      </p:sp>
      <p:sp>
        <p:nvSpPr>
          <p:cNvPr id="5" name="Footer Placeholder 4">
            <a:extLst>
              <a:ext uri="{FF2B5EF4-FFF2-40B4-BE49-F238E27FC236}">
                <a16:creationId xmlns:a16="http://schemas.microsoft.com/office/drawing/2014/main" id="{1D2D3955-9C33-8244-8C37-F9DCE8F51049}"/>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81BE87E5-BBF8-5BA4-81D9-2C324CF51607}"/>
              </a:ext>
            </a:extLst>
          </p:cNvPr>
          <p:cNvSpPr>
            <a:spLocks noGrp="1"/>
          </p:cNvSpPr>
          <p:nvPr>
            <p:ph type="sldNum" sz="quarter" idx="12"/>
          </p:nvPr>
        </p:nvSpPr>
        <p:spPr/>
        <p:txBody>
          <a:bodyPr/>
          <a:lstStyle/>
          <a:p>
            <a:fld id="{EC0FFF09-3AB3-44E8-BC2B-B5FA5FF43060}" type="slidenum">
              <a:rPr lang="en-GB" smtClean="0"/>
              <a:t>‹#›</a:t>
            </a:fld>
            <a:endParaRPr lang="en-GB"/>
          </a:p>
        </p:txBody>
      </p:sp>
    </p:spTree>
    <p:extLst>
      <p:ext uri="{BB962C8B-B14F-4D97-AF65-F5344CB8AC3E}">
        <p14:creationId xmlns:p14="http://schemas.microsoft.com/office/powerpoint/2010/main" val="385185971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2DAACAF-D500-7D60-7069-C8758D196997}"/>
              </a:ext>
            </a:extLst>
          </p:cNvPr>
          <p:cNvSpPr>
            <a:spLocks noGrp="1"/>
          </p:cNvSpPr>
          <p:nvPr>
            <p:ph type="title"/>
          </p:nvPr>
        </p:nvSpPr>
        <p:spPr>
          <a:xfrm>
            <a:off x="831850" y="1709738"/>
            <a:ext cx="10515600" cy="2852737"/>
          </a:xfrm>
        </p:spPr>
        <p:txBody>
          <a:bodyPr anchor="b"/>
          <a:lstStyle>
            <a:lvl1pPr>
              <a:defRPr sz="6000"/>
            </a:lvl1pPr>
          </a:lstStyle>
          <a:p>
            <a:r>
              <a:rPr lang="en-GB"/>
              <a:t>Click to edit Master title style</a:t>
            </a:r>
          </a:p>
        </p:txBody>
      </p:sp>
      <p:sp>
        <p:nvSpPr>
          <p:cNvPr id="3" name="Text Placeholder 2">
            <a:extLst>
              <a:ext uri="{FF2B5EF4-FFF2-40B4-BE49-F238E27FC236}">
                <a16:creationId xmlns:a16="http://schemas.microsoft.com/office/drawing/2014/main" id="{A60040E6-80AE-68F7-D581-A237543E8102}"/>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GB"/>
              <a:t>Click to edit Master text styles</a:t>
            </a:r>
          </a:p>
        </p:txBody>
      </p:sp>
      <p:sp>
        <p:nvSpPr>
          <p:cNvPr id="4" name="Date Placeholder 3">
            <a:extLst>
              <a:ext uri="{FF2B5EF4-FFF2-40B4-BE49-F238E27FC236}">
                <a16:creationId xmlns:a16="http://schemas.microsoft.com/office/drawing/2014/main" id="{5277D292-62B2-CCC3-9275-4BA871924D6C}"/>
              </a:ext>
            </a:extLst>
          </p:cNvPr>
          <p:cNvSpPr>
            <a:spLocks noGrp="1"/>
          </p:cNvSpPr>
          <p:nvPr>
            <p:ph type="dt" sz="half" idx="10"/>
          </p:nvPr>
        </p:nvSpPr>
        <p:spPr/>
        <p:txBody>
          <a:bodyPr/>
          <a:lstStyle/>
          <a:p>
            <a:fld id="{F318A5C7-D840-4B0D-98BD-ECD0E5D3463E}" type="datetimeFigureOut">
              <a:rPr lang="en-GB" smtClean="0"/>
              <a:t>02/09/2025</a:t>
            </a:fld>
            <a:endParaRPr lang="en-GB"/>
          </a:p>
        </p:txBody>
      </p:sp>
      <p:sp>
        <p:nvSpPr>
          <p:cNvPr id="5" name="Footer Placeholder 4">
            <a:extLst>
              <a:ext uri="{FF2B5EF4-FFF2-40B4-BE49-F238E27FC236}">
                <a16:creationId xmlns:a16="http://schemas.microsoft.com/office/drawing/2014/main" id="{819EDE3E-27B5-31FA-EFAF-9AC2AEA8A4E3}"/>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3301B347-ADC5-F094-1EAE-C6FE4A4716AB}"/>
              </a:ext>
            </a:extLst>
          </p:cNvPr>
          <p:cNvSpPr>
            <a:spLocks noGrp="1"/>
          </p:cNvSpPr>
          <p:nvPr>
            <p:ph type="sldNum" sz="quarter" idx="12"/>
          </p:nvPr>
        </p:nvSpPr>
        <p:spPr/>
        <p:txBody>
          <a:bodyPr/>
          <a:lstStyle/>
          <a:p>
            <a:fld id="{EC0FFF09-3AB3-44E8-BC2B-B5FA5FF43060}" type="slidenum">
              <a:rPr lang="en-GB" smtClean="0"/>
              <a:t>‹#›</a:t>
            </a:fld>
            <a:endParaRPr lang="en-GB"/>
          </a:p>
        </p:txBody>
      </p:sp>
    </p:spTree>
    <p:extLst>
      <p:ext uri="{BB962C8B-B14F-4D97-AF65-F5344CB8AC3E}">
        <p14:creationId xmlns:p14="http://schemas.microsoft.com/office/powerpoint/2010/main" val="115994754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6E95CF4-6EEF-455D-03F8-AA92A94B95DD}"/>
              </a:ext>
            </a:extLst>
          </p:cNvPr>
          <p:cNvSpPr>
            <a:spLocks noGrp="1"/>
          </p:cNvSpPr>
          <p:nvPr>
            <p:ph type="title"/>
          </p:nvPr>
        </p:nvSpPr>
        <p:spPr/>
        <p:txBody>
          <a:bodyPr/>
          <a:lstStyle/>
          <a:p>
            <a:r>
              <a:rPr lang="en-GB"/>
              <a:t>Click to edit Master title style</a:t>
            </a:r>
          </a:p>
        </p:txBody>
      </p:sp>
      <p:sp>
        <p:nvSpPr>
          <p:cNvPr id="3" name="Content Placeholder 2">
            <a:extLst>
              <a:ext uri="{FF2B5EF4-FFF2-40B4-BE49-F238E27FC236}">
                <a16:creationId xmlns:a16="http://schemas.microsoft.com/office/drawing/2014/main" id="{3E243A4B-6273-A737-6DD6-D8B3E21FD96E}"/>
              </a:ext>
            </a:extLst>
          </p:cNvPr>
          <p:cNvSpPr>
            <a:spLocks noGrp="1"/>
          </p:cNvSpPr>
          <p:nvPr>
            <p:ph sz="half" idx="1"/>
          </p:nvPr>
        </p:nvSpPr>
        <p:spPr>
          <a:xfrm>
            <a:off x="838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Content Placeholder 3">
            <a:extLst>
              <a:ext uri="{FF2B5EF4-FFF2-40B4-BE49-F238E27FC236}">
                <a16:creationId xmlns:a16="http://schemas.microsoft.com/office/drawing/2014/main" id="{758731EE-4045-4777-A13F-2B28845A2256}"/>
              </a:ext>
            </a:extLst>
          </p:cNvPr>
          <p:cNvSpPr>
            <a:spLocks noGrp="1"/>
          </p:cNvSpPr>
          <p:nvPr>
            <p:ph sz="half" idx="2"/>
          </p:nvPr>
        </p:nvSpPr>
        <p:spPr>
          <a:xfrm>
            <a:off x="6172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5" name="Date Placeholder 4">
            <a:extLst>
              <a:ext uri="{FF2B5EF4-FFF2-40B4-BE49-F238E27FC236}">
                <a16:creationId xmlns:a16="http://schemas.microsoft.com/office/drawing/2014/main" id="{00AB079E-B2C8-0DE4-F285-C272B113D87E}"/>
              </a:ext>
            </a:extLst>
          </p:cNvPr>
          <p:cNvSpPr>
            <a:spLocks noGrp="1"/>
          </p:cNvSpPr>
          <p:nvPr>
            <p:ph type="dt" sz="half" idx="10"/>
          </p:nvPr>
        </p:nvSpPr>
        <p:spPr/>
        <p:txBody>
          <a:bodyPr/>
          <a:lstStyle/>
          <a:p>
            <a:fld id="{F318A5C7-D840-4B0D-98BD-ECD0E5D3463E}" type="datetimeFigureOut">
              <a:rPr lang="en-GB" smtClean="0"/>
              <a:t>02/09/2025</a:t>
            </a:fld>
            <a:endParaRPr lang="en-GB"/>
          </a:p>
        </p:txBody>
      </p:sp>
      <p:sp>
        <p:nvSpPr>
          <p:cNvPr id="6" name="Footer Placeholder 5">
            <a:extLst>
              <a:ext uri="{FF2B5EF4-FFF2-40B4-BE49-F238E27FC236}">
                <a16:creationId xmlns:a16="http://schemas.microsoft.com/office/drawing/2014/main" id="{8871FFA2-F1DF-5083-D0A9-41A1B561C8EA}"/>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52087E22-E4EF-F9DE-2906-C0577D8E963A}"/>
              </a:ext>
            </a:extLst>
          </p:cNvPr>
          <p:cNvSpPr>
            <a:spLocks noGrp="1"/>
          </p:cNvSpPr>
          <p:nvPr>
            <p:ph type="sldNum" sz="quarter" idx="12"/>
          </p:nvPr>
        </p:nvSpPr>
        <p:spPr/>
        <p:txBody>
          <a:bodyPr/>
          <a:lstStyle/>
          <a:p>
            <a:fld id="{EC0FFF09-3AB3-44E8-BC2B-B5FA5FF43060}" type="slidenum">
              <a:rPr lang="en-GB" smtClean="0"/>
              <a:t>‹#›</a:t>
            </a:fld>
            <a:endParaRPr lang="en-GB"/>
          </a:p>
        </p:txBody>
      </p:sp>
    </p:spTree>
    <p:extLst>
      <p:ext uri="{BB962C8B-B14F-4D97-AF65-F5344CB8AC3E}">
        <p14:creationId xmlns:p14="http://schemas.microsoft.com/office/powerpoint/2010/main" val="95383806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179464F-CCD5-7290-6A96-53CFDD028458}"/>
              </a:ext>
            </a:extLst>
          </p:cNvPr>
          <p:cNvSpPr>
            <a:spLocks noGrp="1"/>
          </p:cNvSpPr>
          <p:nvPr>
            <p:ph type="title"/>
          </p:nvPr>
        </p:nvSpPr>
        <p:spPr>
          <a:xfrm>
            <a:off x="839788" y="365125"/>
            <a:ext cx="10515600" cy="1325563"/>
          </a:xfrm>
        </p:spPr>
        <p:txBody>
          <a:bodyPr/>
          <a:lstStyle/>
          <a:p>
            <a:r>
              <a:rPr lang="en-GB"/>
              <a:t>Click to edit Master title style</a:t>
            </a:r>
          </a:p>
        </p:txBody>
      </p:sp>
      <p:sp>
        <p:nvSpPr>
          <p:cNvPr id="3" name="Text Placeholder 2">
            <a:extLst>
              <a:ext uri="{FF2B5EF4-FFF2-40B4-BE49-F238E27FC236}">
                <a16:creationId xmlns:a16="http://schemas.microsoft.com/office/drawing/2014/main" id="{28EDD7CF-001B-C20E-B79E-2D1BF66AC4CF}"/>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a:extLst>
              <a:ext uri="{FF2B5EF4-FFF2-40B4-BE49-F238E27FC236}">
                <a16:creationId xmlns:a16="http://schemas.microsoft.com/office/drawing/2014/main" id="{ECBC1191-DCC4-D30B-CC16-3CCD4A09624E}"/>
              </a:ext>
            </a:extLst>
          </p:cNvPr>
          <p:cNvSpPr>
            <a:spLocks noGrp="1"/>
          </p:cNvSpPr>
          <p:nvPr>
            <p:ph sz="half" idx="2"/>
          </p:nvPr>
        </p:nvSpPr>
        <p:spPr>
          <a:xfrm>
            <a:off x="839788" y="2505075"/>
            <a:ext cx="5157787"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5" name="Text Placeholder 4">
            <a:extLst>
              <a:ext uri="{FF2B5EF4-FFF2-40B4-BE49-F238E27FC236}">
                <a16:creationId xmlns:a16="http://schemas.microsoft.com/office/drawing/2014/main" id="{7BDC7E46-3FCD-A724-178D-39B92829C427}"/>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a:extLst>
              <a:ext uri="{FF2B5EF4-FFF2-40B4-BE49-F238E27FC236}">
                <a16:creationId xmlns:a16="http://schemas.microsoft.com/office/drawing/2014/main" id="{0F46C772-313D-9AC5-AF9C-7E32F0A6C8E7}"/>
              </a:ext>
            </a:extLst>
          </p:cNvPr>
          <p:cNvSpPr>
            <a:spLocks noGrp="1"/>
          </p:cNvSpPr>
          <p:nvPr>
            <p:ph sz="quarter" idx="4"/>
          </p:nvPr>
        </p:nvSpPr>
        <p:spPr>
          <a:xfrm>
            <a:off x="6172200" y="2505075"/>
            <a:ext cx="5183188"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7" name="Date Placeholder 6">
            <a:extLst>
              <a:ext uri="{FF2B5EF4-FFF2-40B4-BE49-F238E27FC236}">
                <a16:creationId xmlns:a16="http://schemas.microsoft.com/office/drawing/2014/main" id="{7B05158B-5D30-E472-9C15-39420CF43368}"/>
              </a:ext>
            </a:extLst>
          </p:cNvPr>
          <p:cNvSpPr>
            <a:spLocks noGrp="1"/>
          </p:cNvSpPr>
          <p:nvPr>
            <p:ph type="dt" sz="half" idx="10"/>
          </p:nvPr>
        </p:nvSpPr>
        <p:spPr/>
        <p:txBody>
          <a:bodyPr/>
          <a:lstStyle/>
          <a:p>
            <a:fld id="{F318A5C7-D840-4B0D-98BD-ECD0E5D3463E}" type="datetimeFigureOut">
              <a:rPr lang="en-GB" smtClean="0"/>
              <a:t>02/09/2025</a:t>
            </a:fld>
            <a:endParaRPr lang="en-GB"/>
          </a:p>
        </p:txBody>
      </p:sp>
      <p:sp>
        <p:nvSpPr>
          <p:cNvPr id="8" name="Footer Placeholder 7">
            <a:extLst>
              <a:ext uri="{FF2B5EF4-FFF2-40B4-BE49-F238E27FC236}">
                <a16:creationId xmlns:a16="http://schemas.microsoft.com/office/drawing/2014/main" id="{0DBE3ED7-DBDF-0174-4F37-1FE60A83759F}"/>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2691D417-7761-A70D-0AB1-AF3C8546F8CC}"/>
              </a:ext>
            </a:extLst>
          </p:cNvPr>
          <p:cNvSpPr>
            <a:spLocks noGrp="1"/>
          </p:cNvSpPr>
          <p:nvPr>
            <p:ph type="sldNum" sz="quarter" idx="12"/>
          </p:nvPr>
        </p:nvSpPr>
        <p:spPr/>
        <p:txBody>
          <a:bodyPr/>
          <a:lstStyle/>
          <a:p>
            <a:fld id="{EC0FFF09-3AB3-44E8-BC2B-B5FA5FF43060}" type="slidenum">
              <a:rPr lang="en-GB" smtClean="0"/>
              <a:t>‹#›</a:t>
            </a:fld>
            <a:endParaRPr lang="en-GB"/>
          </a:p>
        </p:txBody>
      </p:sp>
    </p:spTree>
    <p:extLst>
      <p:ext uri="{BB962C8B-B14F-4D97-AF65-F5344CB8AC3E}">
        <p14:creationId xmlns:p14="http://schemas.microsoft.com/office/powerpoint/2010/main" val="19441230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0E0E278-EE4D-A745-CA25-D7DFCFFB6DB0}"/>
              </a:ext>
            </a:extLst>
          </p:cNvPr>
          <p:cNvSpPr>
            <a:spLocks noGrp="1"/>
          </p:cNvSpPr>
          <p:nvPr>
            <p:ph type="title"/>
          </p:nvPr>
        </p:nvSpPr>
        <p:spPr/>
        <p:txBody>
          <a:bodyPr/>
          <a:lstStyle/>
          <a:p>
            <a:r>
              <a:rPr lang="en-GB"/>
              <a:t>Click to edit Master title style</a:t>
            </a:r>
          </a:p>
        </p:txBody>
      </p:sp>
      <p:sp>
        <p:nvSpPr>
          <p:cNvPr id="3" name="Date Placeholder 2">
            <a:extLst>
              <a:ext uri="{FF2B5EF4-FFF2-40B4-BE49-F238E27FC236}">
                <a16:creationId xmlns:a16="http://schemas.microsoft.com/office/drawing/2014/main" id="{2A6DD55D-7CAA-E97C-F7D4-F0B68479B31D}"/>
              </a:ext>
            </a:extLst>
          </p:cNvPr>
          <p:cNvSpPr>
            <a:spLocks noGrp="1"/>
          </p:cNvSpPr>
          <p:nvPr>
            <p:ph type="dt" sz="half" idx="10"/>
          </p:nvPr>
        </p:nvSpPr>
        <p:spPr/>
        <p:txBody>
          <a:bodyPr/>
          <a:lstStyle/>
          <a:p>
            <a:fld id="{F318A5C7-D840-4B0D-98BD-ECD0E5D3463E}" type="datetimeFigureOut">
              <a:rPr lang="en-GB" smtClean="0"/>
              <a:t>02/09/2025</a:t>
            </a:fld>
            <a:endParaRPr lang="en-GB"/>
          </a:p>
        </p:txBody>
      </p:sp>
      <p:sp>
        <p:nvSpPr>
          <p:cNvPr id="4" name="Footer Placeholder 3">
            <a:extLst>
              <a:ext uri="{FF2B5EF4-FFF2-40B4-BE49-F238E27FC236}">
                <a16:creationId xmlns:a16="http://schemas.microsoft.com/office/drawing/2014/main" id="{983BD1A4-685E-6732-26C4-2E38CEA31B33}"/>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22FB7E9E-4C3D-82FC-E3E6-89B49121E492}"/>
              </a:ext>
            </a:extLst>
          </p:cNvPr>
          <p:cNvSpPr>
            <a:spLocks noGrp="1"/>
          </p:cNvSpPr>
          <p:nvPr>
            <p:ph type="sldNum" sz="quarter" idx="12"/>
          </p:nvPr>
        </p:nvSpPr>
        <p:spPr/>
        <p:txBody>
          <a:bodyPr/>
          <a:lstStyle/>
          <a:p>
            <a:fld id="{EC0FFF09-3AB3-44E8-BC2B-B5FA5FF43060}" type="slidenum">
              <a:rPr lang="en-GB" smtClean="0"/>
              <a:t>‹#›</a:t>
            </a:fld>
            <a:endParaRPr lang="en-GB"/>
          </a:p>
        </p:txBody>
      </p:sp>
    </p:spTree>
    <p:extLst>
      <p:ext uri="{BB962C8B-B14F-4D97-AF65-F5344CB8AC3E}">
        <p14:creationId xmlns:p14="http://schemas.microsoft.com/office/powerpoint/2010/main" val="295755749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4FFCAA21-1ED5-5411-72DD-388AFE50DC07}"/>
              </a:ext>
            </a:extLst>
          </p:cNvPr>
          <p:cNvSpPr>
            <a:spLocks noGrp="1"/>
          </p:cNvSpPr>
          <p:nvPr>
            <p:ph type="dt" sz="half" idx="10"/>
          </p:nvPr>
        </p:nvSpPr>
        <p:spPr/>
        <p:txBody>
          <a:bodyPr/>
          <a:lstStyle/>
          <a:p>
            <a:fld id="{F318A5C7-D840-4B0D-98BD-ECD0E5D3463E}" type="datetimeFigureOut">
              <a:rPr lang="en-GB" smtClean="0"/>
              <a:t>02/09/2025</a:t>
            </a:fld>
            <a:endParaRPr lang="en-GB"/>
          </a:p>
        </p:txBody>
      </p:sp>
      <p:sp>
        <p:nvSpPr>
          <p:cNvPr id="3" name="Footer Placeholder 2">
            <a:extLst>
              <a:ext uri="{FF2B5EF4-FFF2-40B4-BE49-F238E27FC236}">
                <a16:creationId xmlns:a16="http://schemas.microsoft.com/office/drawing/2014/main" id="{62DA3DC2-D97D-66AF-EC1F-1473682BA2E2}"/>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743BD839-ABD3-26E4-9BB1-4CFF6DDCEFE7}"/>
              </a:ext>
            </a:extLst>
          </p:cNvPr>
          <p:cNvSpPr>
            <a:spLocks noGrp="1"/>
          </p:cNvSpPr>
          <p:nvPr>
            <p:ph type="sldNum" sz="quarter" idx="12"/>
          </p:nvPr>
        </p:nvSpPr>
        <p:spPr/>
        <p:txBody>
          <a:bodyPr/>
          <a:lstStyle/>
          <a:p>
            <a:fld id="{EC0FFF09-3AB3-44E8-BC2B-B5FA5FF43060}" type="slidenum">
              <a:rPr lang="en-GB" smtClean="0"/>
              <a:t>‹#›</a:t>
            </a:fld>
            <a:endParaRPr lang="en-GB"/>
          </a:p>
        </p:txBody>
      </p:sp>
    </p:spTree>
    <p:extLst>
      <p:ext uri="{BB962C8B-B14F-4D97-AF65-F5344CB8AC3E}">
        <p14:creationId xmlns:p14="http://schemas.microsoft.com/office/powerpoint/2010/main" val="385065361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E6AFFE4-A45F-3CAB-5BB0-DDFADF6C8AF4}"/>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p>
        </p:txBody>
      </p:sp>
      <p:sp>
        <p:nvSpPr>
          <p:cNvPr id="3" name="Content Placeholder 2">
            <a:extLst>
              <a:ext uri="{FF2B5EF4-FFF2-40B4-BE49-F238E27FC236}">
                <a16:creationId xmlns:a16="http://schemas.microsoft.com/office/drawing/2014/main" id="{9AB02FC4-1D94-C2D5-063F-6673D1A5DBD1}"/>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Text Placeholder 3">
            <a:extLst>
              <a:ext uri="{FF2B5EF4-FFF2-40B4-BE49-F238E27FC236}">
                <a16:creationId xmlns:a16="http://schemas.microsoft.com/office/drawing/2014/main" id="{ECB1F92B-65EB-BCAF-DA53-CE3286BB526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63601B3C-10B2-0AD2-3A4E-BF4E605D4A17}"/>
              </a:ext>
            </a:extLst>
          </p:cNvPr>
          <p:cNvSpPr>
            <a:spLocks noGrp="1"/>
          </p:cNvSpPr>
          <p:nvPr>
            <p:ph type="dt" sz="half" idx="10"/>
          </p:nvPr>
        </p:nvSpPr>
        <p:spPr/>
        <p:txBody>
          <a:bodyPr/>
          <a:lstStyle/>
          <a:p>
            <a:fld id="{F318A5C7-D840-4B0D-98BD-ECD0E5D3463E}" type="datetimeFigureOut">
              <a:rPr lang="en-GB" smtClean="0"/>
              <a:t>02/09/2025</a:t>
            </a:fld>
            <a:endParaRPr lang="en-GB"/>
          </a:p>
        </p:txBody>
      </p:sp>
      <p:sp>
        <p:nvSpPr>
          <p:cNvPr id="6" name="Footer Placeholder 5">
            <a:extLst>
              <a:ext uri="{FF2B5EF4-FFF2-40B4-BE49-F238E27FC236}">
                <a16:creationId xmlns:a16="http://schemas.microsoft.com/office/drawing/2014/main" id="{16929170-647F-1C9E-0BAE-815E10FD0ED2}"/>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5AC86214-C2D0-9598-D6A1-12A4FD74B83F}"/>
              </a:ext>
            </a:extLst>
          </p:cNvPr>
          <p:cNvSpPr>
            <a:spLocks noGrp="1"/>
          </p:cNvSpPr>
          <p:nvPr>
            <p:ph type="sldNum" sz="quarter" idx="12"/>
          </p:nvPr>
        </p:nvSpPr>
        <p:spPr/>
        <p:txBody>
          <a:bodyPr/>
          <a:lstStyle/>
          <a:p>
            <a:fld id="{EC0FFF09-3AB3-44E8-BC2B-B5FA5FF43060}" type="slidenum">
              <a:rPr lang="en-GB" smtClean="0"/>
              <a:t>‹#›</a:t>
            </a:fld>
            <a:endParaRPr lang="en-GB"/>
          </a:p>
        </p:txBody>
      </p:sp>
    </p:spTree>
    <p:extLst>
      <p:ext uri="{BB962C8B-B14F-4D97-AF65-F5344CB8AC3E}">
        <p14:creationId xmlns:p14="http://schemas.microsoft.com/office/powerpoint/2010/main" val="9291550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DA5CAA6-FFC4-A463-AD06-63A5BF7DADB2}"/>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p>
        </p:txBody>
      </p:sp>
      <p:sp>
        <p:nvSpPr>
          <p:cNvPr id="3" name="Picture Placeholder 2">
            <a:extLst>
              <a:ext uri="{FF2B5EF4-FFF2-40B4-BE49-F238E27FC236}">
                <a16:creationId xmlns:a16="http://schemas.microsoft.com/office/drawing/2014/main" id="{3272FE09-05CD-54E9-17B1-6F4DA64F07FB}"/>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24198917-B068-6508-D592-F7313712ABAD}"/>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3FE041A4-3218-93AE-EDDB-2EA44F040DB8}"/>
              </a:ext>
            </a:extLst>
          </p:cNvPr>
          <p:cNvSpPr>
            <a:spLocks noGrp="1"/>
          </p:cNvSpPr>
          <p:nvPr>
            <p:ph type="dt" sz="half" idx="10"/>
          </p:nvPr>
        </p:nvSpPr>
        <p:spPr/>
        <p:txBody>
          <a:bodyPr/>
          <a:lstStyle/>
          <a:p>
            <a:fld id="{F318A5C7-D840-4B0D-98BD-ECD0E5D3463E}" type="datetimeFigureOut">
              <a:rPr lang="en-GB" smtClean="0"/>
              <a:t>02/09/2025</a:t>
            </a:fld>
            <a:endParaRPr lang="en-GB"/>
          </a:p>
        </p:txBody>
      </p:sp>
      <p:sp>
        <p:nvSpPr>
          <p:cNvPr id="6" name="Footer Placeholder 5">
            <a:extLst>
              <a:ext uri="{FF2B5EF4-FFF2-40B4-BE49-F238E27FC236}">
                <a16:creationId xmlns:a16="http://schemas.microsoft.com/office/drawing/2014/main" id="{5187EB42-AADF-9F55-FA55-208305377753}"/>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E6755EE2-7AB4-41B1-36E5-5AF1782DDE8C}"/>
              </a:ext>
            </a:extLst>
          </p:cNvPr>
          <p:cNvSpPr>
            <a:spLocks noGrp="1"/>
          </p:cNvSpPr>
          <p:nvPr>
            <p:ph type="sldNum" sz="quarter" idx="12"/>
          </p:nvPr>
        </p:nvSpPr>
        <p:spPr/>
        <p:txBody>
          <a:bodyPr/>
          <a:lstStyle/>
          <a:p>
            <a:fld id="{EC0FFF09-3AB3-44E8-BC2B-B5FA5FF43060}" type="slidenum">
              <a:rPr lang="en-GB" smtClean="0"/>
              <a:t>‹#›</a:t>
            </a:fld>
            <a:endParaRPr lang="en-GB"/>
          </a:p>
        </p:txBody>
      </p:sp>
    </p:spTree>
    <p:extLst>
      <p:ext uri="{BB962C8B-B14F-4D97-AF65-F5344CB8AC3E}">
        <p14:creationId xmlns:p14="http://schemas.microsoft.com/office/powerpoint/2010/main" val="183650527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904592-50CA-EF66-FA15-850FC9DC7A3F}"/>
              </a:ext>
            </a:extLst>
          </p:cNvPr>
          <p:cNvSpPr>
            <a:spLocks noGrp="1"/>
          </p:cNvSpPr>
          <p:nvPr>
            <p:ph type="title"/>
          </p:nvPr>
        </p:nvSpPr>
        <p:spPr/>
        <p:txBody>
          <a:bodyPr/>
          <a:lstStyle/>
          <a:p>
            <a:r>
              <a:rPr lang="en-GB"/>
              <a:t>Click to edit Master title style</a:t>
            </a:r>
          </a:p>
        </p:txBody>
      </p:sp>
      <p:sp>
        <p:nvSpPr>
          <p:cNvPr id="3" name="Vertical Text Placeholder 2">
            <a:extLst>
              <a:ext uri="{FF2B5EF4-FFF2-40B4-BE49-F238E27FC236}">
                <a16:creationId xmlns:a16="http://schemas.microsoft.com/office/drawing/2014/main" id="{8B6D5ED9-2CA3-FE76-0A50-0DA708174225}"/>
              </a:ext>
            </a:extLst>
          </p:cNvPr>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ADE50387-6BCD-B47F-2426-EF92FEB6F3DE}"/>
              </a:ext>
            </a:extLst>
          </p:cNvPr>
          <p:cNvSpPr>
            <a:spLocks noGrp="1"/>
          </p:cNvSpPr>
          <p:nvPr>
            <p:ph type="dt" sz="half" idx="10"/>
          </p:nvPr>
        </p:nvSpPr>
        <p:spPr/>
        <p:txBody>
          <a:bodyPr/>
          <a:lstStyle/>
          <a:p>
            <a:fld id="{F318A5C7-D840-4B0D-98BD-ECD0E5D3463E}" type="datetimeFigureOut">
              <a:rPr lang="en-GB" smtClean="0"/>
              <a:t>02/09/2025</a:t>
            </a:fld>
            <a:endParaRPr lang="en-GB"/>
          </a:p>
        </p:txBody>
      </p:sp>
      <p:sp>
        <p:nvSpPr>
          <p:cNvPr id="5" name="Footer Placeholder 4">
            <a:extLst>
              <a:ext uri="{FF2B5EF4-FFF2-40B4-BE49-F238E27FC236}">
                <a16:creationId xmlns:a16="http://schemas.microsoft.com/office/drawing/2014/main" id="{2399853A-490B-C9B1-D126-28DF41DE218A}"/>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2CD837B3-C502-91A6-7C1D-41352611E8FC}"/>
              </a:ext>
            </a:extLst>
          </p:cNvPr>
          <p:cNvSpPr>
            <a:spLocks noGrp="1"/>
          </p:cNvSpPr>
          <p:nvPr>
            <p:ph type="sldNum" sz="quarter" idx="12"/>
          </p:nvPr>
        </p:nvSpPr>
        <p:spPr/>
        <p:txBody>
          <a:bodyPr/>
          <a:lstStyle/>
          <a:p>
            <a:fld id="{EC0FFF09-3AB3-44E8-BC2B-B5FA5FF43060}" type="slidenum">
              <a:rPr lang="en-GB" smtClean="0"/>
              <a:t>‹#›</a:t>
            </a:fld>
            <a:endParaRPr lang="en-GB"/>
          </a:p>
        </p:txBody>
      </p:sp>
    </p:spTree>
    <p:extLst>
      <p:ext uri="{BB962C8B-B14F-4D97-AF65-F5344CB8AC3E}">
        <p14:creationId xmlns:p14="http://schemas.microsoft.com/office/powerpoint/2010/main" val="165002394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EFE0F65A-6788-B9E6-0938-44F63DC9B7E9}"/>
              </a:ext>
            </a:extLst>
          </p:cNvPr>
          <p:cNvSpPr>
            <a:spLocks noGrp="1"/>
          </p:cNvSpPr>
          <p:nvPr>
            <p:ph type="title" orient="vert"/>
          </p:nvPr>
        </p:nvSpPr>
        <p:spPr>
          <a:xfrm>
            <a:off x="8724900" y="365125"/>
            <a:ext cx="2628900" cy="5811838"/>
          </a:xfrm>
        </p:spPr>
        <p:txBody>
          <a:bodyPr vert="eaVert"/>
          <a:lstStyle/>
          <a:p>
            <a:r>
              <a:rPr lang="en-GB"/>
              <a:t>Click to edit Master title style</a:t>
            </a:r>
          </a:p>
        </p:txBody>
      </p:sp>
      <p:sp>
        <p:nvSpPr>
          <p:cNvPr id="3" name="Vertical Text Placeholder 2">
            <a:extLst>
              <a:ext uri="{FF2B5EF4-FFF2-40B4-BE49-F238E27FC236}">
                <a16:creationId xmlns:a16="http://schemas.microsoft.com/office/drawing/2014/main" id="{1DCB2BA7-6197-2ECC-5045-9E0E6912EC72}"/>
              </a:ext>
            </a:extLst>
          </p:cNvPr>
          <p:cNvSpPr>
            <a:spLocks noGrp="1"/>
          </p:cNvSpPr>
          <p:nvPr>
            <p:ph type="body" orient="vert" idx="1"/>
          </p:nvPr>
        </p:nvSpPr>
        <p:spPr>
          <a:xfrm>
            <a:off x="838200" y="365125"/>
            <a:ext cx="7734300"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AB2B993D-822F-456F-09B7-A405312E7515}"/>
              </a:ext>
            </a:extLst>
          </p:cNvPr>
          <p:cNvSpPr>
            <a:spLocks noGrp="1"/>
          </p:cNvSpPr>
          <p:nvPr>
            <p:ph type="dt" sz="half" idx="10"/>
          </p:nvPr>
        </p:nvSpPr>
        <p:spPr/>
        <p:txBody>
          <a:bodyPr/>
          <a:lstStyle/>
          <a:p>
            <a:fld id="{F318A5C7-D840-4B0D-98BD-ECD0E5D3463E}" type="datetimeFigureOut">
              <a:rPr lang="en-GB" smtClean="0"/>
              <a:t>02/09/2025</a:t>
            </a:fld>
            <a:endParaRPr lang="en-GB"/>
          </a:p>
        </p:txBody>
      </p:sp>
      <p:sp>
        <p:nvSpPr>
          <p:cNvPr id="5" name="Footer Placeholder 4">
            <a:extLst>
              <a:ext uri="{FF2B5EF4-FFF2-40B4-BE49-F238E27FC236}">
                <a16:creationId xmlns:a16="http://schemas.microsoft.com/office/drawing/2014/main" id="{BC96DD7A-AC13-5710-E6EC-8A78B3E70E99}"/>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EBCF2E29-0623-06EE-71EE-B74373FE0B63}"/>
              </a:ext>
            </a:extLst>
          </p:cNvPr>
          <p:cNvSpPr>
            <a:spLocks noGrp="1"/>
          </p:cNvSpPr>
          <p:nvPr>
            <p:ph type="sldNum" sz="quarter" idx="12"/>
          </p:nvPr>
        </p:nvSpPr>
        <p:spPr/>
        <p:txBody>
          <a:bodyPr/>
          <a:lstStyle/>
          <a:p>
            <a:fld id="{EC0FFF09-3AB3-44E8-BC2B-B5FA5FF43060}" type="slidenum">
              <a:rPr lang="en-GB" smtClean="0"/>
              <a:t>‹#›</a:t>
            </a:fld>
            <a:endParaRPr lang="en-GB"/>
          </a:p>
        </p:txBody>
      </p:sp>
    </p:spTree>
    <p:extLst>
      <p:ext uri="{BB962C8B-B14F-4D97-AF65-F5344CB8AC3E}">
        <p14:creationId xmlns:p14="http://schemas.microsoft.com/office/powerpoint/2010/main" val="373218019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E4E8265E-8C45-9236-2123-B116245EB289}"/>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p>
        </p:txBody>
      </p:sp>
      <p:sp>
        <p:nvSpPr>
          <p:cNvPr id="3" name="Text Placeholder 2">
            <a:extLst>
              <a:ext uri="{FF2B5EF4-FFF2-40B4-BE49-F238E27FC236}">
                <a16:creationId xmlns:a16="http://schemas.microsoft.com/office/drawing/2014/main" id="{2A599914-3F4C-83B3-0751-58590E4EFA8C}"/>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B47B9C9B-830F-40DC-B44F-33BB9FB9E437}"/>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F318A5C7-D840-4B0D-98BD-ECD0E5D3463E}" type="datetimeFigureOut">
              <a:rPr lang="en-GB" smtClean="0"/>
              <a:t>02/09/2025</a:t>
            </a:fld>
            <a:endParaRPr lang="en-GB"/>
          </a:p>
        </p:txBody>
      </p:sp>
      <p:sp>
        <p:nvSpPr>
          <p:cNvPr id="5" name="Footer Placeholder 4">
            <a:extLst>
              <a:ext uri="{FF2B5EF4-FFF2-40B4-BE49-F238E27FC236}">
                <a16:creationId xmlns:a16="http://schemas.microsoft.com/office/drawing/2014/main" id="{6CAA341F-1427-C88C-C756-EF8FE33728E3}"/>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GB"/>
          </a:p>
        </p:txBody>
      </p:sp>
      <p:sp>
        <p:nvSpPr>
          <p:cNvPr id="6" name="Slide Number Placeholder 5">
            <a:extLst>
              <a:ext uri="{FF2B5EF4-FFF2-40B4-BE49-F238E27FC236}">
                <a16:creationId xmlns:a16="http://schemas.microsoft.com/office/drawing/2014/main" id="{35F990AE-2624-9F27-B808-EE0760D12BAF}"/>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EC0FFF09-3AB3-44E8-BC2B-B5FA5FF43060}" type="slidenum">
              <a:rPr lang="en-GB" smtClean="0"/>
              <a:t>‹#›</a:t>
            </a:fld>
            <a:endParaRPr lang="en-GB"/>
          </a:p>
        </p:txBody>
      </p:sp>
    </p:spTree>
    <p:extLst>
      <p:ext uri="{BB962C8B-B14F-4D97-AF65-F5344CB8AC3E}">
        <p14:creationId xmlns:p14="http://schemas.microsoft.com/office/powerpoint/2010/main" val="233810511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 Id="rId5" Type="http://schemas.openxmlformats.org/officeDocument/2006/relationships/image" Target="../media/image4.jpeg"/><Relationship Id="rId4" Type="http://schemas.openxmlformats.org/officeDocument/2006/relationships/image" Target="../media/image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0CCEFFA4-AFAE-A51A-8370-DDE1E64F2F81}"/>
              </a:ext>
            </a:extLst>
          </p:cNvPr>
          <p:cNvSpPr txBox="1"/>
          <p:nvPr/>
        </p:nvSpPr>
        <p:spPr>
          <a:xfrm>
            <a:off x="0" y="0"/>
            <a:ext cx="12192000" cy="369332"/>
          </a:xfrm>
          <a:prstGeom prst="rect">
            <a:avLst/>
          </a:prstGeom>
          <a:solidFill>
            <a:schemeClr val="tx2">
              <a:lumMod val="50000"/>
              <a:lumOff val="50000"/>
            </a:schemeClr>
          </a:solidFill>
          <a:ln>
            <a:solidFill>
              <a:schemeClr val="accent1"/>
            </a:solidFill>
          </a:ln>
        </p:spPr>
        <p:txBody>
          <a:bodyPr wrap="square" rtlCol="0">
            <a:spAutoFit/>
          </a:bodyPr>
          <a:lstStyle/>
          <a:p>
            <a:pPr algn="ctr"/>
            <a:r>
              <a:rPr lang="en-GB" dirty="0"/>
              <a:t>YEAR 8 AP1 PERFORMING KNOWLEDGE ORGANISER </a:t>
            </a:r>
          </a:p>
        </p:txBody>
      </p:sp>
      <p:sp>
        <p:nvSpPr>
          <p:cNvPr id="5" name="TextBox 4">
            <a:extLst>
              <a:ext uri="{FF2B5EF4-FFF2-40B4-BE49-F238E27FC236}">
                <a16:creationId xmlns:a16="http://schemas.microsoft.com/office/drawing/2014/main" id="{A75906E3-6538-9DE7-DE7A-08A9FBE2C3D5}"/>
              </a:ext>
            </a:extLst>
          </p:cNvPr>
          <p:cNvSpPr txBox="1"/>
          <p:nvPr/>
        </p:nvSpPr>
        <p:spPr>
          <a:xfrm>
            <a:off x="35433" y="425866"/>
            <a:ext cx="3447288" cy="2877711"/>
          </a:xfrm>
          <a:prstGeom prst="rect">
            <a:avLst/>
          </a:prstGeom>
          <a:noFill/>
        </p:spPr>
        <p:txBody>
          <a:bodyPr wrap="square" rtlCol="0">
            <a:spAutoFit/>
          </a:bodyPr>
          <a:lstStyle/>
          <a:p>
            <a:r>
              <a:rPr lang="en-GB" sz="1100" b="1" u="sng" dirty="0">
                <a:latin typeface="+mj-lt"/>
              </a:rPr>
              <a:t>1. Features of writing: </a:t>
            </a:r>
          </a:p>
          <a:p>
            <a:r>
              <a:rPr lang="en-GB" sz="1100" b="1" dirty="0">
                <a:latin typeface="+mj-lt"/>
              </a:rPr>
              <a:t>Setting</a:t>
            </a:r>
            <a:r>
              <a:rPr lang="en-GB" sz="1100" dirty="0">
                <a:latin typeface="+mj-lt"/>
              </a:rPr>
              <a:t>: location </a:t>
            </a:r>
          </a:p>
          <a:p>
            <a:r>
              <a:rPr lang="en-GB" sz="1100" b="1" dirty="0">
                <a:latin typeface="+mj-lt"/>
              </a:rPr>
              <a:t>Characters</a:t>
            </a:r>
            <a:r>
              <a:rPr lang="en-GB" sz="1100" dirty="0">
                <a:latin typeface="+mj-lt"/>
              </a:rPr>
              <a:t>: people </a:t>
            </a:r>
          </a:p>
          <a:p>
            <a:r>
              <a:rPr lang="en-GB" sz="1100" b="1" dirty="0">
                <a:latin typeface="+mj-lt"/>
              </a:rPr>
              <a:t>Plot</a:t>
            </a:r>
            <a:r>
              <a:rPr lang="en-GB" sz="1100" dirty="0">
                <a:latin typeface="+mj-lt"/>
              </a:rPr>
              <a:t>: what happens </a:t>
            </a:r>
          </a:p>
          <a:p>
            <a:r>
              <a:rPr lang="en-GB" sz="1100" b="1" dirty="0">
                <a:latin typeface="+mj-lt"/>
              </a:rPr>
              <a:t>Conflict</a:t>
            </a:r>
            <a:r>
              <a:rPr lang="en-GB" sz="1100" dirty="0">
                <a:latin typeface="+mj-lt"/>
              </a:rPr>
              <a:t>: characters having different objectives </a:t>
            </a:r>
          </a:p>
          <a:p>
            <a:r>
              <a:rPr lang="en-GB" sz="1100" b="1" dirty="0">
                <a:latin typeface="+mj-lt"/>
              </a:rPr>
              <a:t>Protagonist</a:t>
            </a:r>
            <a:r>
              <a:rPr lang="en-GB" sz="1100" dirty="0">
                <a:latin typeface="+mj-lt"/>
              </a:rPr>
              <a:t>: leading character </a:t>
            </a:r>
          </a:p>
          <a:p>
            <a:r>
              <a:rPr lang="en-GB" sz="1100" b="1" dirty="0">
                <a:latin typeface="+mj-lt"/>
              </a:rPr>
              <a:t>Antagonist</a:t>
            </a:r>
            <a:r>
              <a:rPr lang="en-GB" sz="1100" dirty="0">
                <a:latin typeface="+mj-lt"/>
              </a:rPr>
              <a:t>: character’s rival </a:t>
            </a:r>
          </a:p>
          <a:p>
            <a:r>
              <a:rPr lang="en-GB" sz="1100" b="1" dirty="0">
                <a:latin typeface="+mj-lt"/>
              </a:rPr>
              <a:t>Prequel</a:t>
            </a:r>
            <a:r>
              <a:rPr lang="en-GB" sz="1100" dirty="0">
                <a:latin typeface="+mj-lt"/>
              </a:rPr>
              <a:t>: events that precede original work</a:t>
            </a:r>
          </a:p>
          <a:p>
            <a:r>
              <a:rPr lang="en-GB" sz="1100" b="1" dirty="0">
                <a:latin typeface="+mj-lt"/>
              </a:rPr>
              <a:t>Sequel</a:t>
            </a:r>
            <a:r>
              <a:rPr lang="en-GB" sz="1100" dirty="0">
                <a:latin typeface="+mj-lt"/>
              </a:rPr>
              <a:t>: events that come after original work </a:t>
            </a:r>
          </a:p>
          <a:p>
            <a:r>
              <a:rPr lang="en-GB" sz="1100" b="1" dirty="0">
                <a:latin typeface="+mj-lt"/>
              </a:rPr>
              <a:t>Duologue</a:t>
            </a:r>
            <a:r>
              <a:rPr lang="en-GB" sz="1100" dirty="0">
                <a:latin typeface="+mj-lt"/>
              </a:rPr>
              <a:t>: two actors in a scene </a:t>
            </a:r>
          </a:p>
          <a:p>
            <a:r>
              <a:rPr lang="en-GB" sz="1100" dirty="0">
                <a:latin typeface="+mj-lt"/>
              </a:rPr>
              <a:t>Dialogue: conversation/what they are saying </a:t>
            </a:r>
          </a:p>
          <a:p>
            <a:r>
              <a:rPr lang="en-GB" sz="1100" b="1" dirty="0">
                <a:latin typeface="+mj-lt"/>
              </a:rPr>
              <a:t>Monologue-</a:t>
            </a:r>
            <a:r>
              <a:rPr lang="en-GB" sz="1100" dirty="0">
                <a:latin typeface="+mj-lt"/>
              </a:rPr>
              <a:t> </a:t>
            </a:r>
            <a:r>
              <a:rPr lang="en-GB" sz="1100" b="0" i="0" dirty="0">
                <a:effectLst/>
                <a:latin typeface="+mj-lt"/>
              </a:rPr>
              <a:t>a long speech by one actor in a play or film, or as part of a </a:t>
            </a:r>
            <a:r>
              <a:rPr lang="en-GB" sz="1100" b="0" i="0" u="none" strike="noStrike" dirty="0">
                <a:effectLst/>
                <a:latin typeface="+mj-lt"/>
              </a:rPr>
              <a:t>theatrical</a:t>
            </a:r>
            <a:r>
              <a:rPr lang="en-GB" sz="1100" b="0" i="0" dirty="0">
                <a:effectLst/>
                <a:latin typeface="+mj-lt"/>
              </a:rPr>
              <a:t> or broadcast programme.</a:t>
            </a:r>
          </a:p>
          <a:p>
            <a:r>
              <a:rPr lang="en-GB" sz="1100" b="1" dirty="0">
                <a:latin typeface="+mj-lt"/>
              </a:rPr>
              <a:t>S</a:t>
            </a:r>
            <a:r>
              <a:rPr lang="en-GB" sz="1100" b="1" i="0" dirty="0">
                <a:effectLst/>
                <a:latin typeface="+mj-lt"/>
              </a:rPr>
              <a:t>oliloquy-</a:t>
            </a:r>
            <a:r>
              <a:rPr lang="en-GB" sz="1100" b="0" i="0" dirty="0">
                <a:effectLst/>
                <a:latin typeface="+mj-lt"/>
              </a:rPr>
              <a:t> an act of speaking one's thoughts </a:t>
            </a:r>
            <a:r>
              <a:rPr lang="en-GB" sz="1100" b="0" i="0" u="none" strike="noStrike" dirty="0">
                <a:effectLst/>
                <a:latin typeface="+mj-lt"/>
              </a:rPr>
              <a:t>aloud</a:t>
            </a:r>
            <a:r>
              <a:rPr lang="en-GB" sz="1100" b="0" i="0" dirty="0">
                <a:effectLst/>
                <a:latin typeface="+mj-lt"/>
              </a:rPr>
              <a:t> when by </a:t>
            </a:r>
            <a:r>
              <a:rPr lang="en-GB" sz="1100" b="0" i="0" u="none" strike="noStrike" dirty="0">
                <a:effectLst/>
                <a:latin typeface="+mj-lt"/>
              </a:rPr>
              <a:t>oneself</a:t>
            </a:r>
            <a:r>
              <a:rPr lang="en-GB" sz="1100" b="0" i="0" dirty="0">
                <a:effectLst/>
                <a:latin typeface="+mj-lt"/>
              </a:rPr>
              <a:t> or regardless of any </a:t>
            </a:r>
            <a:r>
              <a:rPr lang="en-GB" sz="1100" b="0" i="0" u="none" strike="noStrike" dirty="0">
                <a:effectLst/>
                <a:latin typeface="+mj-lt"/>
              </a:rPr>
              <a:t>hearers</a:t>
            </a:r>
            <a:r>
              <a:rPr lang="en-GB" sz="1100" b="0" i="0" dirty="0">
                <a:effectLst/>
                <a:latin typeface="+mj-lt"/>
              </a:rPr>
              <a:t>, especially by a character in a play</a:t>
            </a:r>
            <a:r>
              <a:rPr lang="en-GB" sz="1600" b="0" i="0" dirty="0">
                <a:effectLst/>
                <a:latin typeface="+mj-lt"/>
              </a:rPr>
              <a:t>.</a:t>
            </a:r>
            <a:endParaRPr lang="en-GB" sz="1600" dirty="0">
              <a:latin typeface="+mj-lt"/>
            </a:endParaRPr>
          </a:p>
        </p:txBody>
      </p:sp>
      <p:sp>
        <p:nvSpPr>
          <p:cNvPr id="6" name="TextBox 5">
            <a:extLst>
              <a:ext uri="{FF2B5EF4-FFF2-40B4-BE49-F238E27FC236}">
                <a16:creationId xmlns:a16="http://schemas.microsoft.com/office/drawing/2014/main" id="{37F89D27-F289-B332-A3C0-3ACFA86D2E7B}"/>
              </a:ext>
            </a:extLst>
          </p:cNvPr>
          <p:cNvSpPr txBox="1"/>
          <p:nvPr/>
        </p:nvSpPr>
        <p:spPr>
          <a:xfrm>
            <a:off x="35433" y="3210848"/>
            <a:ext cx="2968855" cy="3647152"/>
          </a:xfrm>
          <a:prstGeom prst="rect">
            <a:avLst/>
          </a:prstGeom>
          <a:noFill/>
        </p:spPr>
        <p:txBody>
          <a:bodyPr wrap="square" rtlCol="0">
            <a:spAutoFit/>
          </a:bodyPr>
          <a:lstStyle/>
          <a:p>
            <a:r>
              <a:rPr lang="en-GB" sz="1100" b="1" u="sng" dirty="0"/>
              <a:t> Acting skills </a:t>
            </a:r>
          </a:p>
          <a:p>
            <a:r>
              <a:rPr lang="en-GB" sz="1100" b="1" dirty="0"/>
              <a:t>2. VOCAL-</a:t>
            </a:r>
          </a:p>
          <a:p>
            <a:r>
              <a:rPr lang="en-GB" sz="1100" b="1" dirty="0"/>
              <a:t>Pace</a:t>
            </a:r>
            <a:r>
              <a:rPr lang="en-GB" sz="1100" dirty="0"/>
              <a:t>: speed </a:t>
            </a:r>
          </a:p>
          <a:p>
            <a:r>
              <a:rPr lang="en-GB" sz="1100" b="1" dirty="0"/>
              <a:t>Pause</a:t>
            </a:r>
            <a:r>
              <a:rPr lang="en-GB" sz="1100" dirty="0"/>
              <a:t>: temporarily stopping </a:t>
            </a:r>
          </a:p>
          <a:p>
            <a:r>
              <a:rPr lang="en-GB" sz="1100" b="1" dirty="0"/>
              <a:t>Tone</a:t>
            </a:r>
            <a:r>
              <a:rPr lang="en-GB" sz="1100" dirty="0"/>
              <a:t>: emotion </a:t>
            </a:r>
          </a:p>
          <a:p>
            <a:r>
              <a:rPr lang="en-GB" sz="1100" b="1" dirty="0"/>
              <a:t>Volume</a:t>
            </a:r>
            <a:r>
              <a:rPr lang="en-GB" sz="1100" dirty="0"/>
              <a:t>: loud/quiet </a:t>
            </a:r>
          </a:p>
          <a:p>
            <a:r>
              <a:rPr lang="en-GB" sz="1100" b="1" dirty="0"/>
              <a:t>Diction</a:t>
            </a:r>
            <a:r>
              <a:rPr lang="en-GB" sz="1100" dirty="0"/>
              <a:t>: clarity/ good enunciation </a:t>
            </a:r>
          </a:p>
          <a:p>
            <a:r>
              <a:rPr lang="en-GB" sz="1100" b="1" dirty="0"/>
              <a:t>Projection</a:t>
            </a:r>
            <a:r>
              <a:rPr lang="en-GB" sz="1100" dirty="0"/>
              <a:t>: voice being heard </a:t>
            </a:r>
          </a:p>
          <a:p>
            <a:endParaRPr lang="en-GB" sz="1100" b="1" dirty="0"/>
          </a:p>
          <a:p>
            <a:r>
              <a:rPr lang="en-GB" sz="1100" b="1" dirty="0"/>
              <a:t>3. PHYSICAL-</a:t>
            </a:r>
          </a:p>
          <a:p>
            <a:r>
              <a:rPr lang="en-GB" sz="1100" b="1" dirty="0"/>
              <a:t>Facial expression</a:t>
            </a:r>
            <a:r>
              <a:rPr lang="en-GB" sz="1100" dirty="0"/>
              <a:t>: use of eyes/eyebrows/mouth </a:t>
            </a:r>
          </a:p>
          <a:p>
            <a:r>
              <a:rPr lang="en-GB" sz="1100" b="1" dirty="0"/>
              <a:t>Eye contact: </a:t>
            </a:r>
            <a:r>
              <a:rPr lang="en-GB" sz="1100" dirty="0"/>
              <a:t>looking into someone’s eyes </a:t>
            </a:r>
          </a:p>
          <a:p>
            <a:r>
              <a:rPr lang="en-GB" sz="1100" b="1" dirty="0"/>
              <a:t>Posture</a:t>
            </a:r>
            <a:r>
              <a:rPr lang="en-GB" sz="1100" dirty="0"/>
              <a:t>: use of spine </a:t>
            </a:r>
          </a:p>
          <a:p>
            <a:r>
              <a:rPr lang="en-GB" sz="1100" b="1" dirty="0"/>
              <a:t>Movement/stillness </a:t>
            </a:r>
          </a:p>
          <a:p>
            <a:r>
              <a:rPr lang="en-GB" sz="1100" b="1" dirty="0"/>
              <a:t>Gesture</a:t>
            </a:r>
            <a:r>
              <a:rPr lang="en-GB" sz="1100" dirty="0"/>
              <a:t>: use of hands/head to communicate an idea </a:t>
            </a:r>
          </a:p>
          <a:p>
            <a:r>
              <a:rPr lang="en-GB" sz="1100" b="1" dirty="0"/>
              <a:t>Proxemics</a:t>
            </a:r>
            <a:r>
              <a:rPr lang="en-GB" sz="1100" dirty="0"/>
              <a:t>: meaningful use of space </a:t>
            </a:r>
          </a:p>
          <a:p>
            <a:r>
              <a:rPr lang="en-GB" sz="1100" b="1" dirty="0"/>
              <a:t>Levels</a:t>
            </a:r>
            <a:r>
              <a:rPr lang="en-GB" sz="1100" dirty="0"/>
              <a:t>: different heights e.g. led on floor, sat on chair, stood up</a:t>
            </a:r>
          </a:p>
          <a:p>
            <a:r>
              <a:rPr lang="en-GB" sz="1100" b="1" dirty="0"/>
              <a:t>Gait</a:t>
            </a:r>
            <a:r>
              <a:rPr lang="en-GB" sz="1100" dirty="0"/>
              <a:t>: an actors walk</a:t>
            </a:r>
          </a:p>
        </p:txBody>
      </p:sp>
      <p:pic>
        <p:nvPicPr>
          <p:cNvPr id="8" name="Picture 7">
            <a:extLst>
              <a:ext uri="{FF2B5EF4-FFF2-40B4-BE49-F238E27FC236}">
                <a16:creationId xmlns:a16="http://schemas.microsoft.com/office/drawing/2014/main" id="{F5AA2D1C-6367-84CF-30DB-4C85F3AF9391}"/>
              </a:ext>
            </a:extLst>
          </p:cNvPr>
          <p:cNvPicPr>
            <a:picLocks noChangeAspect="1"/>
          </p:cNvPicPr>
          <p:nvPr/>
        </p:nvPicPr>
        <p:blipFill>
          <a:blip r:embed="rId2"/>
          <a:stretch>
            <a:fillRect/>
          </a:stretch>
        </p:blipFill>
        <p:spPr>
          <a:xfrm>
            <a:off x="10632476" y="1673478"/>
            <a:ext cx="1559524" cy="3057952"/>
          </a:xfrm>
          <a:prstGeom prst="rect">
            <a:avLst/>
          </a:prstGeom>
        </p:spPr>
      </p:pic>
      <p:pic>
        <p:nvPicPr>
          <p:cNvPr id="10" name="Picture 9">
            <a:extLst>
              <a:ext uri="{FF2B5EF4-FFF2-40B4-BE49-F238E27FC236}">
                <a16:creationId xmlns:a16="http://schemas.microsoft.com/office/drawing/2014/main" id="{5F84DA57-8EA7-0D6D-75AE-BE9CE7C60A29}"/>
              </a:ext>
            </a:extLst>
          </p:cNvPr>
          <p:cNvPicPr>
            <a:picLocks noChangeAspect="1"/>
          </p:cNvPicPr>
          <p:nvPr/>
        </p:nvPicPr>
        <p:blipFill>
          <a:blip r:embed="rId3"/>
          <a:stretch>
            <a:fillRect/>
          </a:stretch>
        </p:blipFill>
        <p:spPr>
          <a:xfrm>
            <a:off x="10769760" y="425866"/>
            <a:ext cx="1303238" cy="1247612"/>
          </a:xfrm>
          <a:prstGeom prst="rect">
            <a:avLst/>
          </a:prstGeom>
        </p:spPr>
      </p:pic>
      <p:sp>
        <p:nvSpPr>
          <p:cNvPr id="11" name="AutoShape 2" descr="Photo Asset | Learning About the Stage: Acting Areas Diagram | Artopia |  Knowitall.org">
            <a:extLst>
              <a:ext uri="{FF2B5EF4-FFF2-40B4-BE49-F238E27FC236}">
                <a16:creationId xmlns:a16="http://schemas.microsoft.com/office/drawing/2014/main" id="{A282EEE8-0DDE-C0F2-D300-17713E7AC375}"/>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14" name="Picture 13">
            <a:extLst>
              <a:ext uri="{FF2B5EF4-FFF2-40B4-BE49-F238E27FC236}">
                <a16:creationId xmlns:a16="http://schemas.microsoft.com/office/drawing/2014/main" id="{76F79582-438A-01AE-55E2-A1146241C0D2}"/>
              </a:ext>
            </a:extLst>
          </p:cNvPr>
          <p:cNvPicPr>
            <a:picLocks noChangeAspect="1"/>
          </p:cNvPicPr>
          <p:nvPr/>
        </p:nvPicPr>
        <p:blipFill>
          <a:blip r:embed="rId4"/>
          <a:stretch>
            <a:fillRect/>
          </a:stretch>
        </p:blipFill>
        <p:spPr>
          <a:xfrm>
            <a:off x="10676557" y="4921667"/>
            <a:ext cx="1515443" cy="1239416"/>
          </a:xfrm>
          <a:prstGeom prst="rect">
            <a:avLst/>
          </a:prstGeom>
        </p:spPr>
      </p:pic>
      <p:sp>
        <p:nvSpPr>
          <p:cNvPr id="17" name="TextBox 16">
            <a:extLst>
              <a:ext uri="{FF2B5EF4-FFF2-40B4-BE49-F238E27FC236}">
                <a16:creationId xmlns:a16="http://schemas.microsoft.com/office/drawing/2014/main" id="{843EFAA3-31C8-DE89-E5E6-F6667DCB2C63}"/>
              </a:ext>
            </a:extLst>
          </p:cNvPr>
          <p:cNvSpPr txBox="1"/>
          <p:nvPr/>
        </p:nvSpPr>
        <p:spPr>
          <a:xfrm>
            <a:off x="7195704" y="441289"/>
            <a:ext cx="2688960" cy="1015663"/>
          </a:xfrm>
          <a:prstGeom prst="rect">
            <a:avLst/>
          </a:prstGeom>
          <a:noFill/>
        </p:spPr>
        <p:txBody>
          <a:bodyPr wrap="square" rtlCol="0">
            <a:spAutoFit/>
          </a:bodyPr>
          <a:lstStyle/>
          <a:p>
            <a:r>
              <a:rPr lang="en-GB" sz="1000" b="1" u="sng" dirty="0"/>
              <a:t>5.Sound-</a:t>
            </a:r>
          </a:p>
          <a:p>
            <a:r>
              <a:rPr lang="en-GB" sz="1000" b="1" dirty="0"/>
              <a:t>Diegetic</a:t>
            </a:r>
            <a:r>
              <a:rPr lang="en-GB" sz="1000" dirty="0"/>
              <a:t>: a sound from within the world of the play </a:t>
            </a:r>
          </a:p>
          <a:p>
            <a:r>
              <a:rPr lang="en-GB" sz="1000" b="1" dirty="0"/>
              <a:t>Directional</a:t>
            </a:r>
            <a:r>
              <a:rPr lang="en-GB" sz="1000" dirty="0"/>
              <a:t>: where </a:t>
            </a:r>
            <a:r>
              <a:rPr lang="en-GB" sz="900" dirty="0"/>
              <a:t>the</a:t>
            </a:r>
            <a:r>
              <a:rPr lang="en-GB" sz="1000" dirty="0"/>
              <a:t> sound comes from </a:t>
            </a:r>
          </a:p>
          <a:p>
            <a:r>
              <a:rPr lang="en-GB" sz="1000" b="1" dirty="0"/>
              <a:t>Distortion</a:t>
            </a:r>
            <a:r>
              <a:rPr lang="en-GB" sz="1000" dirty="0"/>
              <a:t>: altering the sound </a:t>
            </a:r>
          </a:p>
          <a:p>
            <a:r>
              <a:rPr lang="en-GB" sz="1000" b="1" dirty="0"/>
              <a:t>Underscore</a:t>
            </a:r>
            <a:r>
              <a:rPr lang="en-GB" sz="1000" dirty="0"/>
              <a:t>: music played in the background </a:t>
            </a:r>
          </a:p>
        </p:txBody>
      </p:sp>
      <p:sp>
        <p:nvSpPr>
          <p:cNvPr id="18" name="TextBox 17">
            <a:extLst>
              <a:ext uri="{FF2B5EF4-FFF2-40B4-BE49-F238E27FC236}">
                <a16:creationId xmlns:a16="http://schemas.microsoft.com/office/drawing/2014/main" id="{309A44EC-3A6C-BCD4-DB21-E185EB8F38B5}"/>
              </a:ext>
            </a:extLst>
          </p:cNvPr>
          <p:cNvSpPr txBox="1"/>
          <p:nvPr/>
        </p:nvSpPr>
        <p:spPr>
          <a:xfrm>
            <a:off x="7181163" y="1474987"/>
            <a:ext cx="3371905" cy="707886"/>
          </a:xfrm>
          <a:prstGeom prst="rect">
            <a:avLst/>
          </a:prstGeom>
          <a:noFill/>
          <a:ln>
            <a:noFill/>
          </a:ln>
        </p:spPr>
        <p:txBody>
          <a:bodyPr wrap="square" rtlCol="0">
            <a:spAutoFit/>
          </a:bodyPr>
          <a:lstStyle/>
          <a:p>
            <a:r>
              <a:rPr lang="en-GB" sz="1000" b="1" u="sng" dirty="0"/>
              <a:t>There are two main styles: </a:t>
            </a:r>
          </a:p>
          <a:p>
            <a:r>
              <a:rPr lang="en-GB" sz="1000" b="1" dirty="0"/>
              <a:t>Naturalistic – performance which aims to replicate real life</a:t>
            </a:r>
          </a:p>
          <a:p>
            <a:r>
              <a:rPr lang="en-GB" sz="1000" b="1" dirty="0"/>
              <a:t>Non-Naturalistic – performance which is experimental </a:t>
            </a:r>
            <a:endParaRPr lang="en-US" sz="1000" b="1" dirty="0"/>
          </a:p>
        </p:txBody>
      </p:sp>
      <p:pic>
        <p:nvPicPr>
          <p:cNvPr id="19" name="Picture 2" descr="Oxford Playscripts: The Terrible Fate of Humpty Dumpty">
            <a:extLst>
              <a:ext uri="{FF2B5EF4-FFF2-40B4-BE49-F238E27FC236}">
                <a16:creationId xmlns:a16="http://schemas.microsoft.com/office/drawing/2014/main" id="{B0CFF43F-6E09-3617-4D3C-E97FC87C2C57}"/>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522726" y="4567066"/>
            <a:ext cx="1627933" cy="2185416"/>
          </a:xfrm>
          <a:prstGeom prst="rect">
            <a:avLst/>
          </a:prstGeom>
          <a:noFill/>
          <a:extLst>
            <a:ext uri="{909E8E84-426E-40DD-AFC4-6F175D3DCCD1}">
              <a14:hiddenFill xmlns:a14="http://schemas.microsoft.com/office/drawing/2010/main">
                <a:solidFill>
                  <a:srgbClr val="FFFFFF"/>
                </a:solidFill>
              </a14:hiddenFill>
            </a:ext>
          </a:extLst>
        </p:spPr>
      </p:pic>
      <p:sp>
        <p:nvSpPr>
          <p:cNvPr id="20" name="Content Placeholder 2">
            <a:extLst>
              <a:ext uri="{FF2B5EF4-FFF2-40B4-BE49-F238E27FC236}">
                <a16:creationId xmlns:a16="http://schemas.microsoft.com/office/drawing/2014/main" id="{6ADF3CA6-C322-6461-7CDF-33EC0FC8DD8D}"/>
              </a:ext>
            </a:extLst>
          </p:cNvPr>
          <p:cNvSpPr txBox="1">
            <a:spLocks/>
          </p:cNvSpPr>
          <p:nvPr/>
        </p:nvSpPr>
        <p:spPr>
          <a:xfrm>
            <a:off x="7328801" y="2726985"/>
            <a:ext cx="1826627" cy="1708829"/>
          </a:xfrm>
          <a:prstGeom prst="rect">
            <a:avLst/>
          </a:prstGeom>
          <a:ln>
            <a:solidFill>
              <a:schemeClr val="tx1"/>
            </a:solidFill>
          </a:ln>
        </p:spPr>
        <p:txBody>
          <a:bodyPr vert="horz" lIns="91440" tIns="45720" rIns="91440" bIns="45720" rtlCol="0">
            <a:normAutofit fontScale="92500" lnSpcReduction="20000"/>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r>
              <a:rPr lang="en-GB" sz="1300" u="sng" dirty="0"/>
              <a:t>The Terrible Fate of Humpty Dumpty</a:t>
            </a:r>
            <a:endParaRPr lang="en-GB" sz="500" u="sng" dirty="0">
              <a:highlight>
                <a:srgbClr val="FFFFFF"/>
              </a:highlight>
              <a:latin typeface="Arial" panose="020B0604020202020204" pitchFamily="34" charset="0"/>
            </a:endParaRPr>
          </a:p>
          <a:p>
            <a:pPr algn="just"/>
            <a:r>
              <a:rPr lang="en-GB" sz="1200" dirty="0">
                <a:highlight>
                  <a:srgbClr val="FFFFFF"/>
                </a:highlight>
                <a:latin typeface="Arial" panose="020B0604020202020204" pitchFamily="34" charset="0"/>
              </a:rPr>
              <a:t>The victim of a deadly gang at his new school, Terry Dumpton is hounded to the end. Fear, pity, guilt and deceit divide the bullies, giving rise to discussions of moral issues, prejudices, the community and media subjects.</a:t>
            </a:r>
            <a:endParaRPr lang="en-GB" sz="1200" dirty="0"/>
          </a:p>
        </p:txBody>
      </p:sp>
      <p:sp>
        <p:nvSpPr>
          <p:cNvPr id="44" name="TextBox 43">
            <a:extLst>
              <a:ext uri="{FF2B5EF4-FFF2-40B4-BE49-F238E27FC236}">
                <a16:creationId xmlns:a16="http://schemas.microsoft.com/office/drawing/2014/main" id="{B21E4F89-A604-1B7B-2167-D9A6C6E6B8CF}"/>
              </a:ext>
            </a:extLst>
          </p:cNvPr>
          <p:cNvSpPr txBox="1"/>
          <p:nvPr/>
        </p:nvSpPr>
        <p:spPr>
          <a:xfrm>
            <a:off x="3309857" y="474345"/>
            <a:ext cx="3770321" cy="5909310"/>
          </a:xfrm>
          <a:prstGeom prst="rect">
            <a:avLst/>
          </a:prstGeom>
          <a:noFill/>
        </p:spPr>
        <p:txBody>
          <a:bodyPr wrap="square" rtlCol="0">
            <a:spAutoFit/>
          </a:bodyPr>
          <a:lstStyle/>
          <a:p>
            <a:r>
              <a:rPr lang="en-GB" sz="1050" b="1" u="sng" dirty="0"/>
              <a:t>4🎭 Basic Drama Techniques</a:t>
            </a:r>
            <a:r>
              <a:rPr lang="en-GB" sz="1050" dirty="0"/>
              <a:t> </a:t>
            </a:r>
          </a:p>
          <a:p>
            <a:r>
              <a:rPr lang="en-GB" sz="1050" dirty="0"/>
              <a:t>🔹 </a:t>
            </a:r>
            <a:r>
              <a:rPr lang="en-GB" sz="1050" b="1" dirty="0"/>
              <a:t>Freeze Frame / Still Image </a:t>
            </a:r>
          </a:p>
          <a:p>
            <a:r>
              <a:rPr lang="en-GB" sz="1050" dirty="0"/>
              <a:t>Actors stop and hold a position like a photograph.</a:t>
            </a:r>
          </a:p>
          <a:p>
            <a:r>
              <a:rPr lang="en-GB" sz="1050" dirty="0"/>
              <a:t>✅ Used to highlight an important moment or idea.</a:t>
            </a:r>
          </a:p>
          <a:p>
            <a:endParaRPr lang="en-GB" sz="1050" dirty="0"/>
          </a:p>
          <a:p>
            <a:r>
              <a:rPr lang="en-GB" sz="1050" dirty="0"/>
              <a:t>🔹 </a:t>
            </a:r>
            <a:r>
              <a:rPr lang="en-GB" sz="1050" b="1" dirty="0"/>
              <a:t>Thought Tracking</a:t>
            </a:r>
          </a:p>
          <a:p>
            <a:r>
              <a:rPr lang="en-GB" sz="1050" dirty="0"/>
              <a:t>While in freeze frame, a character speaks their thoughts out loud.</a:t>
            </a:r>
          </a:p>
          <a:p>
            <a:r>
              <a:rPr lang="en-GB" sz="1050" dirty="0"/>
              <a:t>✅ Helps the audience understand what the character is thinking or feeling.</a:t>
            </a:r>
          </a:p>
          <a:p>
            <a:endParaRPr lang="en-GB" sz="1050" dirty="0"/>
          </a:p>
          <a:p>
            <a:r>
              <a:rPr lang="en-GB" sz="1050" dirty="0"/>
              <a:t>🔹 </a:t>
            </a:r>
            <a:r>
              <a:rPr lang="en-GB" sz="1050" b="1" dirty="0"/>
              <a:t>Narration</a:t>
            </a:r>
          </a:p>
          <a:p>
            <a:r>
              <a:rPr lang="en-GB" sz="1050" dirty="0"/>
              <a:t>A character or narrator explains what is happening on stage.</a:t>
            </a:r>
          </a:p>
          <a:p>
            <a:r>
              <a:rPr lang="en-GB" sz="1050" dirty="0"/>
              <a:t>✅ Adds extra information, backstory or describes action.</a:t>
            </a:r>
          </a:p>
          <a:p>
            <a:endParaRPr lang="en-GB" sz="1050" dirty="0"/>
          </a:p>
          <a:p>
            <a:r>
              <a:rPr lang="en-GB" sz="1050" dirty="0"/>
              <a:t>🔹 </a:t>
            </a:r>
            <a:r>
              <a:rPr lang="en-GB" sz="1050" b="1" dirty="0"/>
              <a:t>Hot Seating</a:t>
            </a:r>
          </a:p>
          <a:p>
            <a:r>
              <a:rPr lang="en-GB" sz="1050" dirty="0"/>
              <a:t>One actor sits in the "hot seat" as their character and answers questions from the group.</a:t>
            </a:r>
          </a:p>
          <a:p>
            <a:r>
              <a:rPr lang="en-GB" sz="1050" i="1" dirty="0"/>
              <a:t>✅ Helps develop a deeper understanding of the character.</a:t>
            </a:r>
          </a:p>
          <a:p>
            <a:endParaRPr lang="en-GB" sz="1050" b="1" dirty="0"/>
          </a:p>
          <a:p>
            <a:r>
              <a:rPr lang="en-GB" sz="1050" b="1" dirty="0"/>
              <a:t>🔹 Role Play</a:t>
            </a:r>
          </a:p>
          <a:p>
            <a:r>
              <a:rPr lang="en-GB" sz="1050" dirty="0"/>
              <a:t>Acting out a character in a made-up situation.</a:t>
            </a:r>
          </a:p>
          <a:p>
            <a:r>
              <a:rPr lang="en-GB" sz="1050" i="1" dirty="0"/>
              <a:t>✅ Explores how characters might react and behave.</a:t>
            </a:r>
          </a:p>
          <a:p>
            <a:endParaRPr lang="en-GB" sz="1050" dirty="0"/>
          </a:p>
          <a:p>
            <a:r>
              <a:rPr lang="en-GB" sz="1050" dirty="0"/>
              <a:t>🔹 </a:t>
            </a:r>
            <a:r>
              <a:rPr lang="en-GB" sz="1050" b="1" dirty="0"/>
              <a:t>Improvisation</a:t>
            </a:r>
          </a:p>
          <a:p>
            <a:r>
              <a:rPr lang="en-GB" sz="1050" dirty="0"/>
              <a:t>Making up dialogue and action on the spot without a script.</a:t>
            </a:r>
          </a:p>
          <a:p>
            <a:r>
              <a:rPr lang="en-GB" sz="1050" i="1" dirty="0"/>
              <a:t>✅ Encourages creativity and quick thinking.</a:t>
            </a:r>
          </a:p>
          <a:p>
            <a:endParaRPr lang="en-GB" sz="1050" dirty="0"/>
          </a:p>
          <a:p>
            <a:r>
              <a:rPr lang="en-GB" sz="1050" dirty="0"/>
              <a:t>🔹 </a:t>
            </a:r>
            <a:r>
              <a:rPr lang="en-GB" sz="1050" b="1" dirty="0"/>
              <a:t>Slow Motion</a:t>
            </a:r>
          </a:p>
          <a:p>
            <a:r>
              <a:rPr lang="en-GB" sz="1050" dirty="0"/>
              <a:t>Performing actions more slowly than normal.</a:t>
            </a:r>
          </a:p>
          <a:p>
            <a:r>
              <a:rPr lang="en-GB" sz="1050" i="1" dirty="0"/>
              <a:t>✅ Emphasises an important moment or shows detail clearly.</a:t>
            </a:r>
          </a:p>
          <a:p>
            <a:endParaRPr lang="en-GB" sz="1050" dirty="0"/>
          </a:p>
          <a:p>
            <a:r>
              <a:rPr lang="en-GB" sz="1050" dirty="0"/>
              <a:t>🔹 </a:t>
            </a:r>
            <a:r>
              <a:rPr lang="en-GB" sz="1050" b="1" dirty="0"/>
              <a:t>Marking the Moment</a:t>
            </a:r>
          </a:p>
          <a:p>
            <a:r>
              <a:rPr lang="en-GB" sz="1050" dirty="0"/>
              <a:t>Highlighting a key moment using techniques like freeze frame, lighting, sound, or gesture.</a:t>
            </a:r>
          </a:p>
          <a:p>
            <a:r>
              <a:rPr lang="en-GB" sz="1050" i="1" dirty="0"/>
              <a:t>✅ Draws the audience’s attention to something significant.</a:t>
            </a:r>
          </a:p>
        </p:txBody>
      </p:sp>
      <p:sp>
        <p:nvSpPr>
          <p:cNvPr id="46" name="TextBox 45">
            <a:extLst>
              <a:ext uri="{FF2B5EF4-FFF2-40B4-BE49-F238E27FC236}">
                <a16:creationId xmlns:a16="http://schemas.microsoft.com/office/drawing/2014/main" id="{076CF31D-8098-216E-1B17-461B4228D101}"/>
              </a:ext>
            </a:extLst>
          </p:cNvPr>
          <p:cNvSpPr txBox="1"/>
          <p:nvPr/>
        </p:nvSpPr>
        <p:spPr>
          <a:xfrm>
            <a:off x="35433" y="398889"/>
            <a:ext cx="3286631" cy="2850734"/>
          </a:xfrm>
          <a:prstGeom prst="rect">
            <a:avLst/>
          </a:prstGeom>
          <a:noFill/>
          <a:ln w="9525" cap="flat" cmpd="sng" algn="ctr">
            <a:solidFill>
              <a:schemeClr val="dk1"/>
            </a:solidFill>
            <a:prstDash val="solid"/>
            <a:round/>
            <a:headEnd type="none" w="med" len="med"/>
            <a:tailEnd type="none" w="med" len="med"/>
          </a:ln>
        </p:spPr>
        <p:style>
          <a:lnRef idx="0">
            <a:scrgbClr r="0" g="0" b="0"/>
          </a:lnRef>
          <a:fillRef idx="0">
            <a:scrgbClr r="0" g="0" b="0"/>
          </a:fillRef>
          <a:effectRef idx="0">
            <a:scrgbClr r="0" g="0" b="0"/>
          </a:effectRef>
          <a:fontRef idx="minor">
            <a:schemeClr val="dk1"/>
          </a:fontRef>
        </p:style>
        <p:txBody>
          <a:bodyPr wrap="square" rtlCol="0">
            <a:spAutoFit/>
          </a:bodyPr>
          <a:lstStyle/>
          <a:p>
            <a:endParaRPr lang="en-GB" dirty="0"/>
          </a:p>
        </p:txBody>
      </p:sp>
      <p:sp>
        <p:nvSpPr>
          <p:cNvPr id="47" name="TextBox 46">
            <a:extLst>
              <a:ext uri="{FF2B5EF4-FFF2-40B4-BE49-F238E27FC236}">
                <a16:creationId xmlns:a16="http://schemas.microsoft.com/office/drawing/2014/main" id="{7519C8C5-2A37-B5C0-B5A3-6C73A2E0515A}"/>
              </a:ext>
            </a:extLst>
          </p:cNvPr>
          <p:cNvSpPr txBox="1"/>
          <p:nvPr/>
        </p:nvSpPr>
        <p:spPr>
          <a:xfrm>
            <a:off x="63705" y="3273552"/>
            <a:ext cx="2368351" cy="1427853"/>
          </a:xfrm>
          <a:prstGeom prst="rect">
            <a:avLst/>
          </a:prstGeom>
          <a:noFill/>
          <a:ln w="9525" cap="flat" cmpd="sng" algn="ctr">
            <a:solidFill>
              <a:schemeClr val="dk1"/>
            </a:solidFill>
            <a:prstDash val="solid"/>
            <a:round/>
            <a:headEnd type="none" w="med" len="med"/>
            <a:tailEnd type="none" w="med" len="med"/>
          </a:ln>
        </p:spPr>
        <p:style>
          <a:lnRef idx="0">
            <a:scrgbClr r="0" g="0" b="0"/>
          </a:lnRef>
          <a:fillRef idx="0">
            <a:scrgbClr r="0" g="0" b="0"/>
          </a:fillRef>
          <a:effectRef idx="0">
            <a:scrgbClr r="0" g="0" b="0"/>
          </a:effectRef>
          <a:fontRef idx="minor">
            <a:schemeClr val="dk1"/>
          </a:fontRef>
        </p:style>
        <p:txBody>
          <a:bodyPr wrap="square" rtlCol="0">
            <a:spAutoFit/>
          </a:bodyPr>
          <a:lstStyle/>
          <a:p>
            <a:endParaRPr lang="en-GB" dirty="0"/>
          </a:p>
        </p:txBody>
      </p:sp>
      <p:sp>
        <p:nvSpPr>
          <p:cNvPr id="48" name="TextBox 47">
            <a:extLst>
              <a:ext uri="{FF2B5EF4-FFF2-40B4-BE49-F238E27FC236}">
                <a16:creationId xmlns:a16="http://schemas.microsoft.com/office/drawing/2014/main" id="{B1519688-C166-08B8-1D54-128FAC03D224}"/>
              </a:ext>
            </a:extLst>
          </p:cNvPr>
          <p:cNvSpPr txBox="1"/>
          <p:nvPr/>
        </p:nvSpPr>
        <p:spPr>
          <a:xfrm>
            <a:off x="63704" y="4758464"/>
            <a:ext cx="2940584" cy="2099536"/>
          </a:xfrm>
          <a:prstGeom prst="rect">
            <a:avLst/>
          </a:prstGeom>
          <a:noFill/>
          <a:ln w="9525" cap="flat" cmpd="sng" algn="ctr">
            <a:solidFill>
              <a:schemeClr val="dk1"/>
            </a:solidFill>
            <a:prstDash val="solid"/>
            <a:round/>
            <a:headEnd type="none" w="med" len="med"/>
            <a:tailEnd type="none" w="med" len="med"/>
          </a:ln>
        </p:spPr>
        <p:style>
          <a:lnRef idx="0">
            <a:scrgbClr r="0" g="0" b="0"/>
          </a:lnRef>
          <a:fillRef idx="0">
            <a:scrgbClr r="0" g="0" b="0"/>
          </a:fillRef>
          <a:effectRef idx="0">
            <a:scrgbClr r="0" g="0" b="0"/>
          </a:effectRef>
          <a:fontRef idx="minor">
            <a:schemeClr val="dk1"/>
          </a:fontRef>
        </p:style>
        <p:txBody>
          <a:bodyPr wrap="square" rtlCol="0">
            <a:spAutoFit/>
          </a:bodyPr>
          <a:lstStyle/>
          <a:p>
            <a:endParaRPr lang="en-GB" dirty="0"/>
          </a:p>
        </p:txBody>
      </p:sp>
      <p:sp>
        <p:nvSpPr>
          <p:cNvPr id="49" name="TextBox 48">
            <a:extLst>
              <a:ext uri="{FF2B5EF4-FFF2-40B4-BE49-F238E27FC236}">
                <a16:creationId xmlns:a16="http://schemas.microsoft.com/office/drawing/2014/main" id="{054F17C6-1EB8-3A4B-E543-EB85EBC00ECB}"/>
              </a:ext>
            </a:extLst>
          </p:cNvPr>
          <p:cNvSpPr txBox="1"/>
          <p:nvPr/>
        </p:nvSpPr>
        <p:spPr>
          <a:xfrm>
            <a:off x="3322064" y="398889"/>
            <a:ext cx="3689582" cy="6060222"/>
          </a:xfrm>
          <a:prstGeom prst="rect">
            <a:avLst/>
          </a:prstGeom>
          <a:noFill/>
          <a:ln w="9525" cap="flat" cmpd="sng" algn="ctr">
            <a:solidFill>
              <a:schemeClr val="dk1"/>
            </a:solidFill>
            <a:prstDash val="solid"/>
            <a:round/>
            <a:headEnd type="none" w="med" len="med"/>
            <a:tailEnd type="none" w="med" len="med"/>
          </a:ln>
        </p:spPr>
        <p:style>
          <a:lnRef idx="0">
            <a:scrgbClr r="0" g="0" b="0"/>
          </a:lnRef>
          <a:fillRef idx="0">
            <a:scrgbClr r="0" g="0" b="0"/>
          </a:fillRef>
          <a:effectRef idx="0">
            <a:scrgbClr r="0" g="0" b="0"/>
          </a:effectRef>
          <a:fontRef idx="minor">
            <a:schemeClr val="dk1"/>
          </a:fontRef>
        </p:style>
        <p:txBody>
          <a:bodyPr wrap="square" rtlCol="0">
            <a:spAutoFit/>
          </a:bodyPr>
          <a:lstStyle/>
          <a:p>
            <a:endParaRPr lang="en-GB" dirty="0"/>
          </a:p>
        </p:txBody>
      </p:sp>
      <p:sp>
        <p:nvSpPr>
          <p:cNvPr id="50" name="TextBox 49">
            <a:extLst>
              <a:ext uri="{FF2B5EF4-FFF2-40B4-BE49-F238E27FC236}">
                <a16:creationId xmlns:a16="http://schemas.microsoft.com/office/drawing/2014/main" id="{955C6927-ACDD-1C4D-A704-764082ED62B2}"/>
              </a:ext>
            </a:extLst>
          </p:cNvPr>
          <p:cNvSpPr txBox="1"/>
          <p:nvPr/>
        </p:nvSpPr>
        <p:spPr>
          <a:xfrm>
            <a:off x="7195704" y="441289"/>
            <a:ext cx="3317770" cy="1741584"/>
          </a:xfrm>
          <a:prstGeom prst="rect">
            <a:avLst/>
          </a:prstGeom>
          <a:noFill/>
          <a:ln w="9525" cap="flat" cmpd="sng" algn="ctr">
            <a:solidFill>
              <a:schemeClr val="dk1"/>
            </a:solidFill>
            <a:prstDash val="solid"/>
            <a:round/>
            <a:headEnd type="none" w="med" len="med"/>
            <a:tailEnd type="none" w="med" len="med"/>
          </a:ln>
        </p:spPr>
        <p:style>
          <a:lnRef idx="0">
            <a:scrgbClr r="0" g="0" b="0"/>
          </a:lnRef>
          <a:fillRef idx="0">
            <a:scrgbClr r="0" g="0" b="0"/>
          </a:fillRef>
          <a:effectRef idx="0">
            <a:scrgbClr r="0" g="0" b="0"/>
          </a:effectRef>
          <a:fontRef idx="minor">
            <a:schemeClr val="dk1"/>
          </a:fontRef>
        </p:style>
        <p:txBody>
          <a:bodyPr wrap="square" rtlCol="0">
            <a:spAutoFit/>
          </a:bodyPr>
          <a:lstStyle/>
          <a:p>
            <a:endParaRPr lang="en-GB" dirty="0"/>
          </a:p>
        </p:txBody>
      </p:sp>
      <p:sp>
        <p:nvSpPr>
          <p:cNvPr id="51" name="TextBox 50">
            <a:extLst>
              <a:ext uri="{FF2B5EF4-FFF2-40B4-BE49-F238E27FC236}">
                <a16:creationId xmlns:a16="http://schemas.microsoft.com/office/drawing/2014/main" id="{E2F41737-C0B6-E93A-6545-5A8CD8DB942E}"/>
              </a:ext>
            </a:extLst>
          </p:cNvPr>
          <p:cNvSpPr txBox="1"/>
          <p:nvPr/>
        </p:nvSpPr>
        <p:spPr>
          <a:xfrm>
            <a:off x="10632476" y="398889"/>
            <a:ext cx="1524091" cy="6186309"/>
          </a:xfrm>
          <a:prstGeom prst="rect">
            <a:avLst/>
          </a:prstGeom>
          <a:noFill/>
          <a:ln w="9525" cap="flat" cmpd="sng" algn="ctr">
            <a:solidFill>
              <a:schemeClr val="dk1"/>
            </a:solidFill>
            <a:prstDash val="solid"/>
            <a:round/>
            <a:headEnd type="none" w="med" len="med"/>
            <a:tailEnd type="none" w="med" len="med"/>
          </a:ln>
        </p:spPr>
        <p:style>
          <a:lnRef idx="0">
            <a:scrgbClr r="0" g="0" b="0"/>
          </a:lnRef>
          <a:fillRef idx="0">
            <a:scrgbClr r="0" g="0" b="0"/>
          </a:fillRef>
          <a:effectRef idx="0">
            <a:scrgbClr r="0" g="0" b="0"/>
          </a:effectRef>
          <a:fontRef idx="minor">
            <a:schemeClr val="dk1"/>
          </a:fontRef>
        </p:style>
        <p:txBody>
          <a:bodyPr wrap="square" rtlCol="0">
            <a:spAutoFit/>
          </a:bodyPr>
          <a:lstStyle/>
          <a:p>
            <a:r>
              <a:rPr lang="en-GB" sz="1100" dirty="0"/>
              <a:t>6.</a:t>
            </a:r>
          </a:p>
          <a:p>
            <a:endParaRPr lang="en-GB" sz="1100" dirty="0"/>
          </a:p>
          <a:p>
            <a:endParaRPr lang="en-GB" sz="1100" dirty="0"/>
          </a:p>
          <a:p>
            <a:endParaRPr lang="en-GB" sz="1100" dirty="0"/>
          </a:p>
          <a:p>
            <a:endParaRPr lang="en-GB" sz="1100" dirty="0"/>
          </a:p>
          <a:p>
            <a:endParaRPr lang="en-GB" sz="1100" dirty="0"/>
          </a:p>
          <a:p>
            <a:endParaRPr lang="en-GB" sz="1100" dirty="0"/>
          </a:p>
          <a:p>
            <a:endParaRPr lang="en-GB" sz="1100" dirty="0"/>
          </a:p>
          <a:p>
            <a:endParaRPr lang="en-GB" sz="1100" dirty="0"/>
          </a:p>
          <a:p>
            <a:endParaRPr lang="en-GB" sz="1100" dirty="0"/>
          </a:p>
          <a:p>
            <a:endParaRPr lang="en-GB" sz="1100" dirty="0"/>
          </a:p>
          <a:p>
            <a:endParaRPr lang="en-GB" sz="1100" dirty="0"/>
          </a:p>
          <a:p>
            <a:endParaRPr lang="en-GB" sz="1100" dirty="0"/>
          </a:p>
          <a:p>
            <a:endParaRPr lang="en-GB" sz="1100" dirty="0"/>
          </a:p>
          <a:p>
            <a:endParaRPr lang="en-GB" sz="1100" dirty="0"/>
          </a:p>
          <a:p>
            <a:endParaRPr lang="en-GB" sz="1100" dirty="0"/>
          </a:p>
          <a:p>
            <a:endParaRPr lang="en-GB" sz="1100" dirty="0"/>
          </a:p>
          <a:p>
            <a:endParaRPr lang="en-GB" sz="1100" dirty="0"/>
          </a:p>
          <a:p>
            <a:endParaRPr lang="en-GB" sz="1100" dirty="0"/>
          </a:p>
          <a:p>
            <a:endParaRPr lang="en-GB" sz="1100" dirty="0"/>
          </a:p>
          <a:p>
            <a:endParaRPr lang="en-GB" sz="1100" dirty="0"/>
          </a:p>
          <a:p>
            <a:endParaRPr lang="en-GB" sz="1100" dirty="0"/>
          </a:p>
          <a:p>
            <a:endParaRPr lang="en-GB" sz="1100" dirty="0"/>
          </a:p>
          <a:p>
            <a:endParaRPr lang="en-GB" sz="1100" dirty="0"/>
          </a:p>
          <a:p>
            <a:endParaRPr lang="en-GB" sz="1100" dirty="0"/>
          </a:p>
          <a:p>
            <a:endParaRPr lang="en-GB" sz="1100" dirty="0"/>
          </a:p>
          <a:p>
            <a:endParaRPr lang="en-GB" sz="1100" dirty="0"/>
          </a:p>
          <a:p>
            <a:endParaRPr lang="en-GB" sz="1100" dirty="0"/>
          </a:p>
          <a:p>
            <a:endParaRPr lang="en-GB" sz="1100" dirty="0"/>
          </a:p>
          <a:p>
            <a:endParaRPr lang="en-GB" sz="1100" dirty="0"/>
          </a:p>
          <a:p>
            <a:endParaRPr lang="en-GB" sz="1100" dirty="0"/>
          </a:p>
          <a:p>
            <a:endParaRPr lang="en-GB" sz="1100" dirty="0"/>
          </a:p>
          <a:p>
            <a:endParaRPr lang="en-GB" sz="1100" dirty="0"/>
          </a:p>
          <a:p>
            <a:endParaRPr lang="en-GB" sz="1100" dirty="0"/>
          </a:p>
          <a:p>
            <a:endParaRPr lang="en-GB" sz="1100" dirty="0"/>
          </a:p>
          <a:p>
            <a:endParaRPr lang="en-GB" sz="1100" dirty="0"/>
          </a:p>
        </p:txBody>
      </p:sp>
    </p:spTree>
    <p:extLst>
      <p:ext uri="{BB962C8B-B14F-4D97-AF65-F5344CB8AC3E}">
        <p14:creationId xmlns:p14="http://schemas.microsoft.com/office/powerpoint/2010/main" val="3406050025"/>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242</TotalTime>
  <Words>529</Words>
  <Application>Microsoft Office PowerPoint</Application>
  <PresentationFormat>Widescreen</PresentationFormat>
  <Paragraphs>108</Paragraphs>
  <Slides>1</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vt:i4>
      </vt:variant>
    </vt:vector>
  </HeadingPairs>
  <TitlesOfParts>
    <vt:vector size="5" baseType="lpstr">
      <vt:lpstr>Aptos</vt:lpstr>
      <vt:lpstr>Aptos Display</vt:lpstr>
      <vt:lpstr>Arial</vt:lpstr>
      <vt:lpstr>Office Theme</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Miss H Binns</dc:creator>
  <cp:lastModifiedBy>Miss H Binns</cp:lastModifiedBy>
  <cp:revision>1</cp:revision>
  <cp:lastPrinted>2024-09-10T11:28:37Z</cp:lastPrinted>
  <dcterms:created xsi:type="dcterms:W3CDTF">2024-09-10T11:14:57Z</dcterms:created>
  <dcterms:modified xsi:type="dcterms:W3CDTF">2025-09-02T08:05:12Z</dcterms:modified>
</cp:coreProperties>
</file>