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E36"/>
    <a:srgbClr val="49F62C"/>
    <a:srgbClr val="FF1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63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73948" y="2714495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345157"/>
            <a:ext cx="1571106" cy="74371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Aaland Islands</a:t>
            </a:r>
          </a:p>
          <a:p>
            <a:pPr algn="ctr"/>
            <a:r>
              <a:rPr lang="en-IN" b="1" dirty="0"/>
              <a:t>1920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18219" y="2714495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4428" y="-131073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47" y="-180373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305269" y="547604"/>
            <a:ext cx="11640716" cy="5904879"/>
            <a:chOff x="1090181" y="759739"/>
            <a:chExt cx="9861301" cy="5182356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7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422016"/>
              <a:ext cx="1571106" cy="6826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Who were the Peacemakers?</a:t>
              </a:r>
            </a:p>
            <a:p>
              <a:pPr algn="ctr"/>
              <a:r>
                <a:rPr lang="en-US" b="1" dirty="0"/>
                <a:t>1918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57945" y="1451956"/>
              <a:ext cx="1571106" cy="674317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The Treaty of Versailles</a:t>
              </a:r>
            </a:p>
            <a:p>
              <a:pPr algn="ctr"/>
              <a:r>
                <a:rPr lang="en-US" b="1" dirty="0"/>
                <a:t>1919</a:t>
              </a:r>
              <a:endParaRPr lang="en-IN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7"/>
              <a:ext cx="1763461" cy="457408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b="1" dirty="0"/>
                <a:t>Operation  Valkyrie</a:t>
              </a:r>
            </a:p>
            <a:p>
              <a:pPr algn="ctr"/>
              <a:r>
                <a:rPr lang="en-GB" b="1" dirty="0"/>
                <a:t>1944</a:t>
              </a:r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/>
            <p:nvPr/>
          </p:nvCxnSpPr>
          <p:spPr>
            <a:xfrm>
              <a:off x="4738474" y="4562212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57945" y="3568899"/>
              <a:ext cx="1571106" cy="1032337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The Abyssinian Crisis</a:t>
              </a:r>
            </a:p>
            <a:p>
              <a:pPr algn="ctr"/>
              <a:r>
                <a:rPr lang="en-IN" b="1" dirty="0"/>
                <a:t>1936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24982" y="4711958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/>
            <p:nvPr/>
          </p:nvCxnSpPr>
          <p:spPr>
            <a:xfrm>
              <a:off x="2952879" y="4564478"/>
              <a:ext cx="0" cy="27483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044003" y="3768899"/>
              <a:ext cx="1736066" cy="957115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The Great Depression</a:t>
              </a:r>
            </a:p>
            <a:p>
              <a:pPr algn="ctr"/>
              <a:r>
                <a:rPr lang="en-IN" b="1" dirty="0"/>
                <a:t>1929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3066247" y="107157"/>
            <a:ext cx="5707845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Conflict &amp; Tension 1918 - 1939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Start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810930" y="1284630"/>
            <a:ext cx="1767769" cy="82003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Reaction to the Treaty</a:t>
            </a:r>
          </a:p>
          <a:p>
            <a:pPr algn="ctr"/>
            <a:r>
              <a:rPr lang="en-IN" b="1" dirty="0"/>
              <a:t>1919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1296512"/>
            <a:ext cx="1658138" cy="78064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League of Nations</a:t>
            </a:r>
          </a:p>
          <a:p>
            <a:pPr algn="ctr"/>
            <a:r>
              <a:rPr lang="en-IN" b="1" dirty="0"/>
              <a:t>1920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164273"/>
            <a:ext cx="1591391" cy="75108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Upper Silesia</a:t>
            </a:r>
          </a:p>
          <a:p>
            <a:pPr algn="ctr"/>
            <a:r>
              <a:rPr lang="en-IN" b="1" dirty="0"/>
              <a:t>1921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68591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Corfu</a:t>
            </a:r>
          </a:p>
          <a:p>
            <a:pPr algn="ctr"/>
            <a:r>
              <a:rPr lang="en-IN" b="1" dirty="0"/>
              <a:t>1923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5370" y="2201722"/>
            <a:ext cx="1591391" cy="71363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Bulgaria</a:t>
            </a:r>
          </a:p>
          <a:p>
            <a:pPr algn="ctr"/>
            <a:r>
              <a:rPr lang="en-IN" b="1" dirty="0"/>
              <a:t>1925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164274"/>
            <a:ext cx="1591391" cy="75108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Reichstag Fire 1933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77" idx="2"/>
          </p:cNvCxnSpPr>
          <p:nvPr/>
        </p:nvCxnSpPr>
        <p:spPr>
          <a:xfrm>
            <a:off x="1074921" y="2964682"/>
            <a:ext cx="14380" cy="248851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79225" y="2233739"/>
            <a:ext cx="1591391" cy="73094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Locarno Treaty</a:t>
            </a:r>
          </a:p>
          <a:p>
            <a:pPr algn="ctr"/>
            <a:r>
              <a:rPr lang="en-IN" b="1" dirty="0"/>
              <a:t>1925 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68234" y="5613810"/>
            <a:ext cx="1591391" cy="112120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Kellogg – Briand Pact</a:t>
            </a:r>
          </a:p>
          <a:p>
            <a:pPr algn="ctr"/>
            <a:r>
              <a:rPr lang="en-IN" b="1" dirty="0"/>
              <a:t>1928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511812" y="5806808"/>
            <a:ext cx="1819119" cy="9666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Manchurian Crisis</a:t>
            </a:r>
          </a:p>
          <a:p>
            <a:pPr algn="ctr"/>
            <a:r>
              <a:rPr lang="en-IN" b="1" dirty="0"/>
              <a:t>1931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680306" y="5785136"/>
            <a:ext cx="2005363" cy="97295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Anschluss with Austria</a:t>
            </a:r>
          </a:p>
          <a:p>
            <a:pPr algn="ctr"/>
            <a:r>
              <a:rPr lang="en-IN" b="1" dirty="0"/>
              <a:t>1938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10930" y="3987955"/>
            <a:ext cx="1854603" cy="90079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Czechoslovakia </a:t>
            </a:r>
          </a:p>
          <a:p>
            <a:pPr algn="ctr"/>
            <a:r>
              <a:rPr lang="en-IN" b="1" dirty="0"/>
              <a:t>1938</a:t>
            </a: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3987955"/>
            <a:ext cx="1854603" cy="90079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Nazi Soviet Pact 1939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966431" y="5881481"/>
            <a:ext cx="1854603" cy="8535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Munich Agreement</a:t>
            </a:r>
          </a:p>
          <a:p>
            <a:pPr algn="ctr"/>
            <a:r>
              <a:rPr lang="en-IN" b="1" dirty="0"/>
              <a:t>1938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189694"/>
            <a:ext cx="1469230" cy="72566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Vilna </a:t>
            </a:r>
          </a:p>
          <a:p>
            <a:pPr algn="ctr"/>
            <a:r>
              <a:rPr lang="en-IN" b="1" dirty="0"/>
              <a:t>1920</a:t>
            </a:r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BAA16F-DF9A-4C9C-B95B-0E70AC52D961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e9d19e57-eb17-4525-bd57-73ad1a6f81b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6077</TotalTime>
  <Words>81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Mr M Plant</cp:lastModifiedBy>
  <cp:revision>51</cp:revision>
  <dcterms:created xsi:type="dcterms:W3CDTF">2020-09-18T05:29:02Z</dcterms:created>
  <dcterms:modified xsi:type="dcterms:W3CDTF">2024-09-17T14:19:35Z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