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716"/>
    <a:srgbClr val="EC6E36"/>
    <a:srgbClr val="FF19FF"/>
    <a:srgbClr val="49F6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178" y="-227583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011" y="-20986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296956" y="547604"/>
            <a:ext cx="11640716" cy="5904879"/>
            <a:chOff x="1090181" y="759739"/>
            <a:chExt cx="9861301" cy="518235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6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610646"/>
              <a:ext cx="1571106" cy="49399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Henry VII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65648" y="1597359"/>
              <a:ext cx="1571106" cy="521996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Henry VIII Break from Rome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7"/>
              <a:ext cx="1571106" cy="45740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 The </a:t>
              </a:r>
              <a:r>
                <a:rPr lang="en-US" b="1" dirty="0" err="1" smtClean="0"/>
                <a:t>Aparthied</a:t>
              </a:r>
              <a:endParaRPr lang="en-IN" b="1" dirty="0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658891" y="4586994"/>
              <a:ext cx="0" cy="274839"/>
            </a:xfrm>
            <a:prstGeom prst="line">
              <a:avLst/>
            </a:prstGeom>
            <a:ln w="25400">
              <a:solidFill>
                <a:srgbClr val="EC6E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09410" y="3831343"/>
              <a:ext cx="1571106" cy="776856"/>
            </a:xfrm>
            <a:prstGeom prst="rect">
              <a:avLst/>
            </a:prstGeom>
            <a:solidFill>
              <a:srgbClr val="E857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 American Civil Rights - The Jim Crow Laws</a:t>
              </a:r>
              <a:endParaRPr lang="en-IN" b="1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19521" y="4713894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36531" y="4709787"/>
              <a:ext cx="0" cy="274839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176486" y="4193190"/>
              <a:ext cx="1571106" cy="53254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 smtClean="0"/>
                <a:t>Life as a Slave</a:t>
              </a:r>
              <a:endParaRPr lang="en-IN" b="1" dirty="0"/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3442627" y="101129"/>
            <a:ext cx="5327420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Year 8 </a:t>
            </a:r>
            <a:r>
              <a:rPr lang="en-IN" sz="3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Curriculum Road Map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Start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26077" y="1446162"/>
            <a:ext cx="1571106" cy="58997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Edward VI &amp; Mary I</a:t>
            </a:r>
            <a:endParaRPr lang="en-IN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Finish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809556" y="1467944"/>
            <a:ext cx="1571106" cy="58997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Elizabeth I’s Problems</a:t>
            </a:r>
            <a:endParaRPr lang="en-IN" b="1" dirty="0"/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470575"/>
            <a:ext cx="1571106" cy="58997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Elizabeth I Exploration</a:t>
            </a:r>
            <a:endParaRPr lang="en-IN" b="1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254486"/>
            <a:ext cx="1571106" cy="58997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The Spanish Armada</a:t>
            </a:r>
            <a:endParaRPr lang="en-IN" b="1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242779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The English Civil War</a:t>
            </a:r>
            <a:endParaRPr lang="en-IN" b="1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Execution of Charles I</a:t>
            </a:r>
            <a:endParaRPr lang="en-IN" b="1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6226" y="2244289"/>
            <a:ext cx="1591391" cy="58997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Oliver Cromwell</a:t>
            </a:r>
            <a:endParaRPr lang="en-IN" b="1" dirty="0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229438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 Restoration of the Monarchy</a:t>
            </a:r>
            <a:endParaRPr lang="en-IN" b="1" dirty="0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1074921" y="2823716"/>
            <a:ext cx="14380" cy="389817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591391" cy="589977"/>
          </a:xfrm>
          <a:prstGeom prst="rect">
            <a:avLst/>
          </a:prstGeom>
          <a:solidFill>
            <a:srgbClr val="FF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The British Empire</a:t>
            </a:r>
            <a:endParaRPr lang="en-IN" b="1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656849"/>
            <a:ext cx="1591391" cy="5899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Growth of the Slave Trade</a:t>
            </a:r>
            <a:endParaRPr lang="en-IN" b="1" dirty="0"/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655022" y="5918873"/>
            <a:ext cx="1854603" cy="55738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Abolishment of Slavery</a:t>
            </a:r>
            <a:endParaRPr lang="en-IN" b="1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770315" y="5913098"/>
            <a:ext cx="1854603" cy="853462"/>
          </a:xfrm>
          <a:prstGeom prst="rect">
            <a:avLst/>
          </a:prstGeom>
          <a:solidFill>
            <a:srgbClr val="E85716"/>
          </a:solidFill>
          <a:ln>
            <a:solidFill>
              <a:srgbClr val="EC6E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American Civil </a:t>
            </a:r>
            <a:r>
              <a:rPr lang="en-US" b="1" dirty="0" smtClean="0"/>
              <a:t>Rights - Martin Luther King</a:t>
            </a:r>
            <a:endParaRPr lang="en-IN" b="1" dirty="0"/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EC6E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56112" y="4047450"/>
            <a:ext cx="1854603" cy="878237"/>
          </a:xfrm>
          <a:prstGeom prst="rect">
            <a:avLst/>
          </a:prstGeom>
          <a:solidFill>
            <a:srgbClr val="E85716"/>
          </a:solidFill>
          <a:ln>
            <a:solidFill>
              <a:srgbClr val="EC6E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American Civil </a:t>
            </a:r>
            <a:r>
              <a:rPr lang="en-US" b="1" dirty="0" smtClean="0"/>
              <a:t>Rights - Malcom X</a:t>
            </a:r>
            <a:endParaRPr lang="en-IN" b="1" dirty="0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EC6E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EC6E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4347061"/>
            <a:ext cx="1854603" cy="54168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Steve </a:t>
            </a:r>
            <a:r>
              <a:rPr lang="en-US" b="1" dirty="0" err="1" smtClean="0"/>
              <a:t>Biko</a:t>
            </a:r>
            <a:r>
              <a:rPr lang="en-US" b="1" dirty="0" smtClean="0"/>
              <a:t> &amp; Nelson Mandela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882254" y="5835015"/>
            <a:ext cx="2073589" cy="1026754"/>
          </a:xfrm>
          <a:prstGeom prst="rect">
            <a:avLst/>
          </a:prstGeom>
          <a:solidFill>
            <a:srgbClr val="E85716"/>
          </a:solidFill>
          <a:ln>
            <a:solidFill>
              <a:srgbClr val="EC6E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 American Civil Rights - Charlottesville 2017</a:t>
            </a:r>
            <a:endParaRPr lang="en-IN" b="1" dirty="0"/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94" idx="1"/>
          </p:cNvCxnSpPr>
          <p:nvPr/>
        </p:nvCxnSpPr>
        <p:spPr>
          <a:xfrm flipH="1" flipV="1">
            <a:off x="1018938" y="3909832"/>
            <a:ext cx="526390" cy="53894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angle 9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1545328" y="3536524"/>
            <a:ext cx="1862282" cy="854403"/>
          </a:xfrm>
          <a:prstGeom prst="rect">
            <a:avLst/>
          </a:prstGeom>
          <a:solidFill>
            <a:srgbClr val="FF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 smtClean="0"/>
              <a:t>The British Empire – East India Company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BAA16F-DF9A-4C9C-B95B-0E70AC52D961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e9d19e57-eb17-4525-bd57-73ad1a6f81b0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d916c272-964e-430a-97ce-4e970259b93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102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Michael Fagan</cp:lastModifiedBy>
  <cp:revision>23</cp:revision>
  <dcterms:created xsi:type="dcterms:W3CDTF">2020-09-18T05:29:02Z</dcterms:created>
  <dcterms:modified xsi:type="dcterms:W3CDTF">2022-06-17T13:28:05Z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