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7" r:id="rId4"/>
    <p:sldId id="266" r:id="rId5"/>
    <p:sldId id="257" r:id="rId6"/>
    <p:sldId id="258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152273-A719-4D19-B0D4-A3517F91C4E5}" v="12" dt="2024-09-18T10:33:11.8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42" y="10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A Neale" userId="382f3650-c5bb-41c5-92ad-1df50d51a820" providerId="ADAL" clId="{78152273-A719-4D19-B0D4-A3517F91C4E5}"/>
    <pc:docChg chg="undo custSel addSld delSld modSld sldOrd">
      <pc:chgData name="Mrs A Neale" userId="382f3650-c5bb-41c5-92ad-1df50d51a820" providerId="ADAL" clId="{78152273-A719-4D19-B0D4-A3517F91C4E5}" dt="2024-09-18T10:35:59.861" v="387" actId="1076"/>
      <pc:docMkLst>
        <pc:docMk/>
      </pc:docMkLst>
      <pc:sldChg chg="addSp delSp modSp mod">
        <pc:chgData name="Mrs A Neale" userId="382f3650-c5bb-41c5-92ad-1df50d51a820" providerId="ADAL" clId="{78152273-A719-4D19-B0D4-A3517F91C4E5}" dt="2024-09-18T10:29:14.940" v="321" actId="1076"/>
        <pc:sldMkLst>
          <pc:docMk/>
          <pc:sldMk cId="2033678664" sldId="256"/>
        </pc:sldMkLst>
        <pc:spChg chg="del">
          <ac:chgData name="Mrs A Neale" userId="382f3650-c5bb-41c5-92ad-1df50d51a820" providerId="ADAL" clId="{78152273-A719-4D19-B0D4-A3517F91C4E5}" dt="2024-09-18T10:13:55.171" v="0" actId="478"/>
          <ac:spMkLst>
            <pc:docMk/>
            <pc:sldMk cId="2033678664" sldId="256"/>
            <ac:spMk id="5" creationId="{3136D004-2C43-5EB7-B1E7-5C44EE355596}"/>
          </ac:spMkLst>
        </pc:spChg>
        <pc:spChg chg="del">
          <ac:chgData name="Mrs A Neale" userId="382f3650-c5bb-41c5-92ad-1df50d51a820" providerId="ADAL" clId="{78152273-A719-4D19-B0D4-A3517F91C4E5}" dt="2024-09-18T10:15:01.935" v="6" actId="478"/>
          <ac:spMkLst>
            <pc:docMk/>
            <pc:sldMk cId="2033678664" sldId="256"/>
            <ac:spMk id="6" creationId="{4598F9C3-D660-2D63-5D68-E8297FC01D2B}"/>
          </ac:spMkLst>
        </pc:spChg>
        <pc:spChg chg="mod">
          <ac:chgData name="Mrs A Neale" userId="382f3650-c5bb-41c5-92ad-1df50d51a820" providerId="ADAL" clId="{78152273-A719-4D19-B0D4-A3517F91C4E5}" dt="2024-09-18T10:15:07.933" v="10" actId="1076"/>
          <ac:spMkLst>
            <pc:docMk/>
            <pc:sldMk cId="2033678664" sldId="256"/>
            <ac:spMk id="13" creationId="{D29699AB-6A92-EBFC-01AB-4BD0D5BC3073}"/>
          </ac:spMkLst>
        </pc:spChg>
        <pc:spChg chg="mod">
          <ac:chgData name="Mrs A Neale" userId="382f3650-c5bb-41c5-92ad-1df50d51a820" providerId="ADAL" clId="{78152273-A719-4D19-B0D4-A3517F91C4E5}" dt="2024-09-18T10:29:03.132" v="318" actId="403"/>
          <ac:spMkLst>
            <pc:docMk/>
            <pc:sldMk cId="2033678664" sldId="256"/>
            <ac:spMk id="15" creationId="{20FBE61C-2143-DD5B-36E3-8CA1D624D599}"/>
          </ac:spMkLst>
        </pc:spChg>
        <pc:spChg chg="mod">
          <ac:chgData name="Mrs A Neale" userId="382f3650-c5bb-41c5-92ad-1df50d51a820" providerId="ADAL" clId="{78152273-A719-4D19-B0D4-A3517F91C4E5}" dt="2024-09-18T10:29:14.940" v="321" actId="1076"/>
          <ac:spMkLst>
            <pc:docMk/>
            <pc:sldMk cId="2033678664" sldId="256"/>
            <ac:spMk id="22" creationId="{4F818C20-9095-BB75-E7D1-27BD8F25A0F2}"/>
          </ac:spMkLst>
        </pc:spChg>
        <pc:spChg chg="add mod">
          <ac:chgData name="Mrs A Neale" userId="382f3650-c5bb-41c5-92ad-1df50d51a820" providerId="ADAL" clId="{78152273-A719-4D19-B0D4-A3517F91C4E5}" dt="2024-09-18T10:14:21.159" v="5" actId="403"/>
          <ac:spMkLst>
            <pc:docMk/>
            <pc:sldMk cId="2033678664" sldId="256"/>
            <ac:spMk id="29" creationId="{548A2C90-435F-36B3-34D2-0DFEB406911E}"/>
          </ac:spMkLst>
        </pc:spChg>
        <pc:spChg chg="add mod">
          <ac:chgData name="Mrs A Neale" userId="382f3650-c5bb-41c5-92ad-1df50d51a820" providerId="ADAL" clId="{78152273-A719-4D19-B0D4-A3517F91C4E5}" dt="2024-09-18T10:28:53.769" v="315" actId="403"/>
          <ac:spMkLst>
            <pc:docMk/>
            <pc:sldMk cId="2033678664" sldId="256"/>
            <ac:spMk id="30" creationId="{AECE14EC-29BF-E4E1-44F3-CD82BAA203AD}"/>
          </ac:spMkLst>
        </pc:spChg>
        <pc:spChg chg="add del mod">
          <ac:chgData name="Mrs A Neale" userId="382f3650-c5bb-41c5-92ad-1df50d51a820" providerId="ADAL" clId="{78152273-A719-4D19-B0D4-A3517F91C4E5}" dt="2024-09-18T10:26:01.421" v="176" actId="478"/>
          <ac:spMkLst>
            <pc:docMk/>
            <pc:sldMk cId="2033678664" sldId="256"/>
            <ac:spMk id="33" creationId="{FB6E214C-6A01-1FA6-C8E3-611FE01906DC}"/>
          </ac:spMkLst>
        </pc:spChg>
        <pc:spChg chg="add mod">
          <ac:chgData name="Mrs A Neale" userId="382f3650-c5bb-41c5-92ad-1df50d51a820" providerId="ADAL" clId="{78152273-A719-4D19-B0D4-A3517F91C4E5}" dt="2024-09-18T10:28:58.204" v="316" actId="403"/>
          <ac:spMkLst>
            <pc:docMk/>
            <pc:sldMk cId="2033678664" sldId="256"/>
            <ac:spMk id="34" creationId="{19C1D979-8EF2-1537-C996-3DC5B076B844}"/>
          </ac:spMkLst>
        </pc:spChg>
        <pc:picChg chg="del">
          <ac:chgData name="Mrs A Neale" userId="382f3650-c5bb-41c5-92ad-1df50d51a820" providerId="ADAL" clId="{78152273-A719-4D19-B0D4-A3517F91C4E5}" dt="2024-09-18T10:15:02.637" v="7" actId="478"/>
          <ac:picMkLst>
            <pc:docMk/>
            <pc:sldMk cId="2033678664" sldId="256"/>
            <ac:picMk id="8" creationId="{694F562A-9F7A-8F49-C324-0AD1FDDCC741}"/>
          </ac:picMkLst>
        </pc:picChg>
        <pc:picChg chg="del">
          <ac:chgData name="Mrs A Neale" userId="382f3650-c5bb-41c5-92ad-1df50d51a820" providerId="ADAL" clId="{78152273-A719-4D19-B0D4-A3517F91C4E5}" dt="2024-09-18T10:15:03.541" v="8" actId="478"/>
          <ac:picMkLst>
            <pc:docMk/>
            <pc:sldMk cId="2033678664" sldId="256"/>
            <ac:picMk id="9" creationId="{BA95E684-6887-5E42-298E-3AF859CBA447}"/>
          </ac:picMkLst>
        </pc:picChg>
        <pc:picChg chg="del">
          <ac:chgData name="Mrs A Neale" userId="382f3650-c5bb-41c5-92ad-1df50d51a820" providerId="ADAL" clId="{78152273-A719-4D19-B0D4-A3517F91C4E5}" dt="2024-09-18T10:15:04.189" v="9" actId="478"/>
          <ac:picMkLst>
            <pc:docMk/>
            <pc:sldMk cId="2033678664" sldId="256"/>
            <ac:picMk id="11" creationId="{D0115A57-3B3E-71A9-F5F0-0479E1797D24}"/>
          </ac:picMkLst>
        </pc:picChg>
        <pc:picChg chg="add del mod">
          <ac:chgData name="Mrs A Neale" userId="382f3650-c5bb-41c5-92ad-1df50d51a820" providerId="ADAL" clId="{78152273-A719-4D19-B0D4-A3517F91C4E5}" dt="2024-09-18T10:18:13.374" v="107" actId="478"/>
          <ac:picMkLst>
            <pc:docMk/>
            <pc:sldMk cId="2033678664" sldId="256"/>
            <ac:picMk id="31" creationId="{C47D09B3-D289-655B-EA69-77C1BBE59ADD}"/>
          </ac:picMkLst>
        </pc:picChg>
      </pc:sldChg>
      <pc:sldChg chg="ord">
        <pc:chgData name="Mrs A Neale" userId="382f3650-c5bb-41c5-92ad-1df50d51a820" providerId="ADAL" clId="{78152273-A719-4D19-B0D4-A3517F91C4E5}" dt="2024-09-18T10:31:47.379" v="348"/>
        <pc:sldMkLst>
          <pc:docMk/>
          <pc:sldMk cId="696097073" sldId="257"/>
        </pc:sldMkLst>
      </pc:sldChg>
      <pc:sldChg chg="addSp modSp mod ord">
        <pc:chgData name="Mrs A Neale" userId="382f3650-c5bb-41c5-92ad-1df50d51a820" providerId="ADAL" clId="{78152273-A719-4D19-B0D4-A3517F91C4E5}" dt="2024-09-18T10:32:03.077" v="352" actId="1076"/>
        <pc:sldMkLst>
          <pc:docMk/>
          <pc:sldMk cId="2605376966" sldId="258"/>
        </pc:sldMkLst>
        <pc:spChg chg="add mod">
          <ac:chgData name="Mrs A Neale" userId="382f3650-c5bb-41c5-92ad-1df50d51a820" providerId="ADAL" clId="{78152273-A719-4D19-B0D4-A3517F91C4E5}" dt="2024-09-18T10:32:03.077" v="352" actId="1076"/>
          <ac:spMkLst>
            <pc:docMk/>
            <pc:sldMk cId="2605376966" sldId="258"/>
            <ac:spMk id="17" creationId="{B1C16EAD-91E6-2E0C-0C69-002B47A10014}"/>
          </ac:spMkLst>
        </pc:spChg>
      </pc:sldChg>
      <pc:sldChg chg="addSp delSp modSp del mod">
        <pc:chgData name="Mrs A Neale" userId="382f3650-c5bb-41c5-92ad-1df50d51a820" providerId="ADAL" clId="{78152273-A719-4D19-B0D4-A3517F91C4E5}" dt="2024-09-18T10:32:05.085" v="353" actId="47"/>
        <pc:sldMkLst>
          <pc:docMk/>
          <pc:sldMk cId="3540248711" sldId="259"/>
        </pc:sldMkLst>
        <pc:spChg chg="del">
          <ac:chgData name="Mrs A Neale" userId="382f3650-c5bb-41c5-92ad-1df50d51a820" providerId="ADAL" clId="{78152273-A719-4D19-B0D4-A3517F91C4E5}" dt="2024-09-18T10:30:37.662" v="334" actId="478"/>
          <ac:spMkLst>
            <pc:docMk/>
            <pc:sldMk cId="3540248711" sldId="259"/>
            <ac:spMk id="6" creationId="{98E94A07-3C16-A2C9-5186-CC8C07B280B5}"/>
          </ac:spMkLst>
        </pc:spChg>
        <pc:picChg chg="add del mod">
          <ac:chgData name="Mrs A Neale" userId="382f3650-c5bb-41c5-92ad-1df50d51a820" providerId="ADAL" clId="{78152273-A719-4D19-B0D4-A3517F91C4E5}" dt="2024-09-18T10:31:05.966" v="346" actId="478"/>
          <ac:picMkLst>
            <pc:docMk/>
            <pc:sldMk cId="3540248711" sldId="259"/>
            <ac:picMk id="4" creationId="{685499F8-0CBA-F813-7A5A-35800D3EFDB6}"/>
          </ac:picMkLst>
        </pc:picChg>
        <pc:picChg chg="del">
          <ac:chgData name="Mrs A Neale" userId="382f3650-c5bb-41c5-92ad-1df50d51a820" providerId="ADAL" clId="{78152273-A719-4D19-B0D4-A3517F91C4E5}" dt="2024-09-18T10:30:39.094" v="336" actId="478"/>
          <ac:picMkLst>
            <pc:docMk/>
            <pc:sldMk cId="3540248711" sldId="259"/>
            <ac:picMk id="7" creationId="{E87982C9-4792-70AB-A0C7-60C9CE0109F4}"/>
          </ac:picMkLst>
        </pc:picChg>
        <pc:picChg chg="del">
          <ac:chgData name="Mrs A Neale" userId="382f3650-c5bb-41c5-92ad-1df50d51a820" providerId="ADAL" clId="{78152273-A719-4D19-B0D4-A3517F91C4E5}" dt="2024-09-18T10:30:40.453" v="338" actId="478"/>
          <ac:picMkLst>
            <pc:docMk/>
            <pc:sldMk cId="3540248711" sldId="259"/>
            <ac:picMk id="8" creationId="{3BCD1743-AB5D-40D2-1F4E-E92AE180416F}"/>
          </ac:picMkLst>
        </pc:picChg>
        <pc:picChg chg="del">
          <ac:chgData name="Mrs A Neale" userId="382f3650-c5bb-41c5-92ad-1df50d51a820" providerId="ADAL" clId="{78152273-A719-4D19-B0D4-A3517F91C4E5}" dt="2024-09-18T10:30:39.646" v="337" actId="478"/>
          <ac:picMkLst>
            <pc:docMk/>
            <pc:sldMk cId="3540248711" sldId="259"/>
            <ac:picMk id="11" creationId="{661E4683-93F3-79FF-F91A-6B5AEB29BE51}"/>
          </ac:picMkLst>
        </pc:picChg>
        <pc:picChg chg="del">
          <ac:chgData name="Mrs A Neale" userId="382f3650-c5bb-41c5-92ad-1df50d51a820" providerId="ADAL" clId="{78152273-A719-4D19-B0D4-A3517F91C4E5}" dt="2024-09-18T10:30:38.573" v="335" actId="478"/>
          <ac:picMkLst>
            <pc:docMk/>
            <pc:sldMk cId="3540248711" sldId="259"/>
            <ac:picMk id="14" creationId="{E1210A0A-55B2-E981-B9EF-610273A42611}"/>
          </ac:picMkLst>
        </pc:picChg>
      </pc:sldChg>
      <pc:sldChg chg="addSp delSp modSp mod">
        <pc:chgData name="Mrs A Neale" userId="382f3650-c5bb-41c5-92ad-1df50d51a820" providerId="ADAL" clId="{78152273-A719-4D19-B0D4-A3517F91C4E5}" dt="2024-09-18T10:35:59.861" v="387" actId="1076"/>
        <pc:sldMkLst>
          <pc:docMk/>
          <pc:sldMk cId="773217701" sldId="260"/>
        </pc:sldMkLst>
        <pc:spChg chg="add del mod">
          <ac:chgData name="Mrs A Neale" userId="382f3650-c5bb-41c5-92ad-1df50d51a820" providerId="ADAL" clId="{78152273-A719-4D19-B0D4-A3517F91C4E5}" dt="2024-09-18T10:32:43.730" v="358" actId="404"/>
          <ac:spMkLst>
            <pc:docMk/>
            <pc:sldMk cId="773217701" sldId="260"/>
            <ac:spMk id="6" creationId="{55301F35-FEA2-0661-8601-95D128FFD5C7}"/>
          </ac:spMkLst>
        </pc:spChg>
        <pc:spChg chg="add del mod">
          <ac:chgData name="Mrs A Neale" userId="382f3650-c5bb-41c5-92ad-1df50d51a820" providerId="ADAL" clId="{78152273-A719-4D19-B0D4-A3517F91C4E5}" dt="2024-09-18T10:32:38.273" v="357" actId="404"/>
          <ac:spMkLst>
            <pc:docMk/>
            <pc:sldMk cId="773217701" sldId="260"/>
            <ac:spMk id="8" creationId="{521F850B-9297-3302-D458-703831294912}"/>
          </ac:spMkLst>
        </pc:spChg>
        <pc:spChg chg="add del mod">
          <ac:chgData name="Mrs A Neale" userId="382f3650-c5bb-41c5-92ad-1df50d51a820" providerId="ADAL" clId="{78152273-A719-4D19-B0D4-A3517F91C4E5}" dt="2024-09-18T10:32:14.927" v="355" actId="478"/>
          <ac:spMkLst>
            <pc:docMk/>
            <pc:sldMk cId="773217701" sldId="260"/>
            <ac:spMk id="14" creationId="{55970F62-809A-3E42-9BA6-132418BBF48B}"/>
          </ac:spMkLst>
        </pc:spChg>
        <pc:spChg chg="add mod">
          <ac:chgData name="Mrs A Neale" userId="382f3650-c5bb-41c5-92ad-1df50d51a820" providerId="ADAL" clId="{78152273-A719-4D19-B0D4-A3517F91C4E5}" dt="2024-09-18T10:35:15.845" v="381" actId="1076"/>
          <ac:spMkLst>
            <pc:docMk/>
            <pc:sldMk cId="773217701" sldId="260"/>
            <ac:spMk id="17" creationId="{BFD63B22-B0A9-4AF9-B6C7-946EE976D3F5}"/>
          </ac:spMkLst>
        </pc:spChg>
        <pc:spChg chg="add mod">
          <ac:chgData name="Mrs A Neale" userId="382f3650-c5bb-41c5-92ad-1df50d51a820" providerId="ADAL" clId="{78152273-A719-4D19-B0D4-A3517F91C4E5}" dt="2024-09-18T10:35:56.436" v="386" actId="1076"/>
          <ac:spMkLst>
            <pc:docMk/>
            <pc:sldMk cId="773217701" sldId="260"/>
            <ac:spMk id="19" creationId="{FD230626-B79A-F970-FD28-327A74BA33C8}"/>
          </ac:spMkLst>
        </pc:spChg>
        <pc:spChg chg="add mod">
          <ac:chgData name="Mrs A Neale" userId="382f3650-c5bb-41c5-92ad-1df50d51a820" providerId="ADAL" clId="{78152273-A719-4D19-B0D4-A3517F91C4E5}" dt="2024-09-18T10:35:53.196" v="385" actId="1076"/>
          <ac:spMkLst>
            <pc:docMk/>
            <pc:sldMk cId="773217701" sldId="260"/>
            <ac:spMk id="21" creationId="{75DA2A5F-926D-FF63-CB77-4A01D973A321}"/>
          </ac:spMkLst>
        </pc:spChg>
        <pc:spChg chg="add mod">
          <ac:chgData name="Mrs A Neale" userId="382f3650-c5bb-41c5-92ad-1df50d51a820" providerId="ADAL" clId="{78152273-A719-4D19-B0D4-A3517F91C4E5}" dt="2024-09-18T10:35:49.192" v="384" actId="113"/>
          <ac:spMkLst>
            <pc:docMk/>
            <pc:sldMk cId="773217701" sldId="260"/>
            <ac:spMk id="23" creationId="{A9124545-8F1E-26AD-5BBF-E521D3670793}"/>
          </ac:spMkLst>
        </pc:spChg>
        <pc:picChg chg="del">
          <ac:chgData name="Mrs A Neale" userId="382f3650-c5bb-41c5-92ad-1df50d51a820" providerId="ADAL" clId="{78152273-A719-4D19-B0D4-A3517F91C4E5}" dt="2024-09-18T10:18:31.831" v="108" actId="478"/>
          <ac:picMkLst>
            <pc:docMk/>
            <pc:sldMk cId="773217701" sldId="260"/>
            <ac:picMk id="4" creationId="{FEB641A9-D000-B1A2-EBB3-ACD52A423E28}"/>
          </ac:picMkLst>
        </pc:picChg>
        <pc:picChg chg="add del mod">
          <ac:chgData name="Mrs A Neale" userId="382f3650-c5bb-41c5-92ad-1df50d51a820" providerId="ADAL" clId="{78152273-A719-4D19-B0D4-A3517F91C4E5}" dt="2024-09-18T10:18:47.060" v="117" actId="1076"/>
          <ac:picMkLst>
            <pc:docMk/>
            <pc:sldMk cId="773217701" sldId="260"/>
            <ac:picMk id="9" creationId="{85E0F6F5-2962-EB5F-EF2C-C9431F6D3FF6}"/>
          </ac:picMkLst>
        </pc:picChg>
        <pc:picChg chg="add del">
          <ac:chgData name="Mrs A Neale" userId="382f3650-c5bb-41c5-92ad-1df50d51a820" providerId="ADAL" clId="{78152273-A719-4D19-B0D4-A3517F91C4E5}" dt="2024-09-18T10:18:52.664" v="120" actId="478"/>
          <ac:picMkLst>
            <pc:docMk/>
            <pc:sldMk cId="773217701" sldId="260"/>
            <ac:picMk id="10" creationId="{CB562F34-91FE-53FE-498F-40F1CCF4C245}"/>
          </ac:picMkLst>
        </pc:picChg>
        <pc:picChg chg="add del mod">
          <ac:chgData name="Mrs A Neale" userId="382f3650-c5bb-41c5-92ad-1df50d51a820" providerId="ADAL" clId="{78152273-A719-4D19-B0D4-A3517F91C4E5}" dt="2024-09-18T10:24:43.782" v="158" actId="478"/>
          <ac:picMkLst>
            <pc:docMk/>
            <pc:sldMk cId="773217701" sldId="260"/>
            <ac:picMk id="11" creationId="{8F8E2880-118E-78BB-2820-E84D330E7C9C}"/>
          </ac:picMkLst>
        </pc:picChg>
        <pc:picChg chg="add del mod">
          <ac:chgData name="Mrs A Neale" userId="382f3650-c5bb-41c5-92ad-1df50d51a820" providerId="ADAL" clId="{78152273-A719-4D19-B0D4-A3517F91C4E5}" dt="2024-09-18T10:25:46.094" v="173" actId="478"/>
          <ac:picMkLst>
            <pc:docMk/>
            <pc:sldMk cId="773217701" sldId="260"/>
            <ac:picMk id="12" creationId="{0B0884E4-E7F8-3B9E-9FFF-C0AC568EDB6D}"/>
          </ac:picMkLst>
        </pc:picChg>
        <pc:picChg chg="add mod">
          <ac:chgData name="Mrs A Neale" userId="382f3650-c5bb-41c5-92ad-1df50d51a820" providerId="ADAL" clId="{78152273-A719-4D19-B0D4-A3517F91C4E5}" dt="2024-09-18T10:35:59.861" v="387" actId="1076"/>
          <ac:picMkLst>
            <pc:docMk/>
            <pc:sldMk cId="773217701" sldId="260"/>
            <ac:picMk id="15" creationId="{FA88D2F8-901D-587D-44DE-FEF479A348E4}"/>
          </ac:picMkLst>
        </pc:picChg>
      </pc:sldChg>
      <pc:sldChg chg="addSp delSp modSp new mod">
        <pc:chgData name="Mrs A Neale" userId="382f3650-c5bb-41c5-92ad-1df50d51a820" providerId="ADAL" clId="{78152273-A719-4D19-B0D4-A3517F91C4E5}" dt="2024-09-18T10:31:03.724" v="345" actId="1076"/>
        <pc:sldMkLst>
          <pc:docMk/>
          <pc:sldMk cId="3531099105" sldId="266"/>
        </pc:sldMkLst>
        <pc:spChg chg="del">
          <ac:chgData name="Mrs A Neale" userId="382f3650-c5bb-41c5-92ad-1df50d51a820" providerId="ADAL" clId="{78152273-A719-4D19-B0D4-A3517F91C4E5}" dt="2024-09-18T10:20:30.526" v="139" actId="478"/>
          <ac:spMkLst>
            <pc:docMk/>
            <pc:sldMk cId="3531099105" sldId="266"/>
            <ac:spMk id="2" creationId="{DE69385C-6B86-2F3C-D031-61069E576D94}"/>
          </ac:spMkLst>
        </pc:spChg>
        <pc:spChg chg="del">
          <ac:chgData name="Mrs A Neale" userId="382f3650-c5bb-41c5-92ad-1df50d51a820" providerId="ADAL" clId="{78152273-A719-4D19-B0D4-A3517F91C4E5}" dt="2024-09-18T10:20:33.382" v="140" actId="478"/>
          <ac:spMkLst>
            <pc:docMk/>
            <pc:sldMk cId="3531099105" sldId="266"/>
            <ac:spMk id="3" creationId="{4F51246E-74AA-3C45-7B5B-617AA441E070}"/>
          </ac:spMkLst>
        </pc:spChg>
        <pc:picChg chg="add del mod modCrop">
          <ac:chgData name="Mrs A Neale" userId="382f3650-c5bb-41c5-92ad-1df50d51a820" providerId="ADAL" clId="{78152273-A719-4D19-B0D4-A3517F91C4E5}" dt="2024-09-18T10:24:12.333" v="151" actId="478"/>
          <ac:picMkLst>
            <pc:docMk/>
            <pc:sldMk cId="3531099105" sldId="266"/>
            <ac:picMk id="4" creationId="{41011CA6-CEE5-C473-229A-4E468A523DD2}"/>
          </ac:picMkLst>
        </pc:picChg>
        <pc:picChg chg="add mod">
          <ac:chgData name="Mrs A Neale" userId="382f3650-c5bb-41c5-92ad-1df50d51a820" providerId="ADAL" clId="{78152273-A719-4D19-B0D4-A3517F91C4E5}" dt="2024-09-18T10:30:31.884" v="333" actId="14100"/>
          <ac:picMkLst>
            <pc:docMk/>
            <pc:sldMk cId="3531099105" sldId="266"/>
            <ac:picMk id="5" creationId="{90F3C6B8-41B5-E231-265D-462D5FC3985B}"/>
          </ac:picMkLst>
        </pc:picChg>
        <pc:picChg chg="add mod">
          <ac:chgData name="Mrs A Neale" userId="382f3650-c5bb-41c5-92ad-1df50d51a820" providerId="ADAL" clId="{78152273-A719-4D19-B0D4-A3517F91C4E5}" dt="2024-09-18T10:31:03.724" v="345" actId="1076"/>
          <ac:picMkLst>
            <pc:docMk/>
            <pc:sldMk cId="3531099105" sldId="266"/>
            <ac:picMk id="6" creationId="{074DD160-6E79-39B0-8C24-D060C6192B4C}"/>
          </ac:picMkLst>
        </pc:picChg>
      </pc:sldChg>
      <pc:sldChg chg="addSp delSp modSp new mod">
        <pc:chgData name="Mrs A Neale" userId="382f3650-c5bb-41c5-92ad-1df50d51a820" providerId="ADAL" clId="{78152273-A719-4D19-B0D4-A3517F91C4E5}" dt="2024-09-18T10:30:10.158" v="332" actId="1076"/>
        <pc:sldMkLst>
          <pc:docMk/>
          <pc:sldMk cId="472553386" sldId="267"/>
        </pc:sldMkLst>
        <pc:spChg chg="del">
          <ac:chgData name="Mrs A Neale" userId="382f3650-c5bb-41c5-92ad-1df50d51a820" providerId="ADAL" clId="{78152273-A719-4D19-B0D4-A3517F91C4E5}" dt="2024-09-18T10:29:41.430" v="322" actId="478"/>
          <ac:spMkLst>
            <pc:docMk/>
            <pc:sldMk cId="472553386" sldId="267"/>
            <ac:spMk id="2" creationId="{383FE0F8-254A-D399-B640-16B7C42F1AD0}"/>
          </ac:spMkLst>
        </pc:spChg>
        <pc:spChg chg="del">
          <ac:chgData name="Mrs A Neale" userId="382f3650-c5bb-41c5-92ad-1df50d51a820" providerId="ADAL" clId="{78152273-A719-4D19-B0D4-A3517F91C4E5}" dt="2024-09-18T10:29:43.046" v="323" actId="478"/>
          <ac:spMkLst>
            <pc:docMk/>
            <pc:sldMk cId="472553386" sldId="267"/>
            <ac:spMk id="3" creationId="{EB73F5D6-0753-551B-630E-D6895A4C9665}"/>
          </ac:spMkLst>
        </pc:spChg>
        <pc:spChg chg="add mod">
          <ac:chgData name="Mrs A Neale" userId="382f3650-c5bb-41c5-92ad-1df50d51a820" providerId="ADAL" clId="{78152273-A719-4D19-B0D4-A3517F91C4E5}" dt="2024-09-18T10:30:08.324" v="331" actId="1076"/>
          <ac:spMkLst>
            <pc:docMk/>
            <pc:sldMk cId="472553386" sldId="267"/>
            <ac:spMk id="5" creationId="{108ED5B8-E7BC-331F-637C-18FAD282FE79}"/>
          </ac:spMkLst>
        </pc:spChg>
        <pc:picChg chg="add mod">
          <ac:chgData name="Mrs A Neale" userId="382f3650-c5bb-41c5-92ad-1df50d51a820" providerId="ADAL" clId="{78152273-A719-4D19-B0D4-A3517F91C4E5}" dt="2024-09-18T10:30:10.158" v="332" actId="1076"/>
          <ac:picMkLst>
            <pc:docMk/>
            <pc:sldMk cId="472553386" sldId="267"/>
            <ac:picMk id="6" creationId="{B46181DB-7F6E-4830-84AF-388ABB5788A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1D29A-542A-310F-C84D-78E6E71248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CB61CB-61D5-3847-B25B-42D56478A0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BCCC92-30D3-3BEE-3238-65E4C9C44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7437AD-8F3E-9C74-5955-07D98642E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65B642-F105-4CE0-71FC-F314D41DA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079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0BF6F-9277-F9C0-D08C-D74623731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F23CD-3393-7F28-4BF8-F559E1D2E4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AA2314-DC36-7037-3138-F80B3E8B1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E430BC-C436-21E2-06BA-7E60EE3F9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4A18EF-B368-B13C-8A1D-CE264343F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706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347A9-4E90-A1CA-E494-C6BC402EE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AED939-962C-A94D-212E-765F19CBA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3FF554-2E0A-5E03-0C40-906721BA1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F69AAE-9672-50AD-4F08-47D3981B7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9DF2AB-250E-C822-E17D-BEF6289EB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364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0AEB0-E81A-8E2E-7926-9EF2DA52D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6D589A-92E1-8A23-F71D-3490C774D1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9A2BEC-7D72-1A48-4CAD-0116CBEBED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B59352-1F10-D548-15C3-B3BBF6EA5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B97BE2-03FB-EB3F-BB34-DB90F18A4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A2C905-FEF5-353B-8B81-267E4AD73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961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85229-1199-8424-2A7A-CC895876B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8445A9-765F-0774-FD2C-948F4ADACD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23FA03-6E97-6344-0394-2593EC5B43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60885BE-E847-C879-5AEF-D0DAE27446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DBA930-1597-07AB-FD74-1D6A8D802D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2493DF-DBBC-AE82-6839-B74A8F22C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A8B541-EE84-2C54-2756-3F01617B2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60DBF5-D89C-CA93-B2ED-77F2E0984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604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7E0B8-7BB5-163F-43AC-05C68818A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51134C-C50A-9101-3EAD-B5DEEF947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003DF9-CAFC-1731-D014-3F1BADBE9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CB527E-1091-74A6-3EAB-DE9C17240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546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88EB9D-61A4-DE60-6277-1BFF814BB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033363-99AB-3C98-7A3A-9AF99B287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BA2E3D-2C31-C3E9-9FFC-985B9C489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23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69CA5-9CD6-B989-833A-1E31728B0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C8AF5A-12DF-6A2D-D47F-0D715850A2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31EE41-5162-9BAF-1F00-F14454BE29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7CEFD-8C41-CA58-C658-ECB4A86B6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D98284-6E14-8309-D2BE-C4A45D8CF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003CB8-72CB-DC99-132C-2EE61DEE6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42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EC7D2-8E67-F296-8447-6660A4A07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8A71AD-461E-964E-5A81-F19158BC4C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C82561-F9F2-F0A9-F384-F3A05DFC16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6F4E71-E93C-F6ED-DCAC-395D5C49E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E97FB8-533C-9EB9-9D65-45D68E276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5CD714-4D4E-DF7C-3548-3713B3541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793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1808D-D46F-426A-8EAA-CBD4F0C0C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6B91AD-5BD4-D7A5-3F61-164B65F6A9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03556E-D479-E867-15E1-E5B1A7441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8532AC-2725-6A7B-0309-E145DE925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332723-F642-2887-9A58-6675F55C1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346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F25AA3-CB8C-8341-C0BE-3C6D63545B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5D37E8-01F7-1C11-6E61-1FB198F4D0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26A5E-0815-A726-95DD-CE91BAC91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A16611-04CB-3EA3-ACFF-0630F6F83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26A04-A7C6-7255-3A93-AC94D60D2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08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7D1551-6E3A-C4B8-ED10-519AB46AC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7BDA02-61C0-CFCD-E72A-993CA8CEDB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8FBC2A-065D-64CC-C0A7-0EB474C79E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A7224B-3DED-F207-4DEE-6D26018CC0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29B815-79FC-7A32-5EBE-C3FD55894B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218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rainchain.com/" TargetMode="External"/><Relationship Id="rId2" Type="http://schemas.openxmlformats.org/officeDocument/2006/relationships/hyperlink" Target="http://www.foodafactoflife.org.uk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191D5D9-A6DD-FB72-E505-FC73C0C56E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0390785"/>
              </p:ext>
            </p:extLst>
          </p:nvPr>
        </p:nvGraphicFramePr>
        <p:xfrm>
          <a:off x="7281668" y="531037"/>
          <a:ext cx="4089394" cy="202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89394">
                  <a:extLst>
                    <a:ext uri="{9D8B030D-6E8A-4147-A177-3AD203B41FA5}">
                      <a16:colId xmlns:a16="http://schemas.microsoft.com/office/drawing/2014/main" val="16769917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Use the correct colour coded boards to avoid cross contamination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1884463"/>
                  </a:ext>
                </a:extLst>
              </a:tr>
              <a:tr h="284179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RAW MEAT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22191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FRUIT</a:t>
                      </a:r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71236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VEGEATBLES FRUIT &amp; SALAD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3434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BREAD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7966219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D29699AB-6A92-EBFC-01AB-4BD0D5BC3073}"/>
              </a:ext>
            </a:extLst>
          </p:cNvPr>
          <p:cNvSpPr txBox="1"/>
          <p:nvPr/>
        </p:nvSpPr>
        <p:spPr>
          <a:xfrm>
            <a:off x="562462" y="1016024"/>
            <a:ext cx="2660321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Don't cross-contaminate!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Keep </a:t>
            </a:r>
            <a:r>
              <a:rPr kumimoji="0" lang="en-GB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raw meat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, poultry,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fish, and their juices away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from other food. Wash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cutting board, utensils,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and countertops with hot,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soapy water after use.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FBE61C-2143-DD5B-36E3-8CA1D624D599}"/>
              </a:ext>
            </a:extLst>
          </p:cNvPr>
          <p:cNvSpPr txBox="1"/>
          <p:nvPr/>
        </p:nvSpPr>
        <p:spPr>
          <a:xfrm>
            <a:off x="463542" y="2825854"/>
            <a:ext cx="2759241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COOKING SKILLS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Gothic" panose="020B0502020202020204" pitchFamily="34" charset="0"/>
              </a:rPr>
              <a:t>Simmer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Gothic" panose="020B0502020202020204" pitchFamily="34" charset="0"/>
              </a:rPr>
              <a:t>Boil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Gothic" panose="020B0502020202020204" pitchFamily="34" charset="0"/>
              </a:rPr>
              <a:t>Bake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Gothic" panose="020B0502020202020204" pitchFamily="34" charset="0"/>
              </a:rPr>
              <a:t>Shallow fry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Deep fry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Gothic" panose="020B0502020202020204" pitchFamily="34" charset="0"/>
              </a:rPr>
              <a:t>Reduce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5202372-82BB-CC93-8B7F-9317B5AEB2D2}"/>
              </a:ext>
            </a:extLst>
          </p:cNvPr>
          <p:cNvSpPr txBox="1"/>
          <p:nvPr/>
        </p:nvSpPr>
        <p:spPr>
          <a:xfrm>
            <a:off x="6906125" y="3252336"/>
            <a:ext cx="4464937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Conduction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Metal is a conductor of heat and carries the heat from the heat source to the food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Convection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4F81BD">
                  <a:lumMod val="75000"/>
                </a:srgbClr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When heated, gas or air particles expand and rise, causing colder particles to sink, creating convection currents which distribute heat.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4F81BD">
                  <a:lumMod val="75000"/>
                </a:srgbClr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C0504D">
                    <a:lumMod val="7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Radiation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C0504D">
                  <a:lumMod val="75000"/>
                </a:srgbClr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C0504D">
                    <a:lumMod val="7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Heat is transferred directly onto the surface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C0504D">
                    <a:lumMod val="7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F818C20-9095-BB75-E7D1-27BD8F25A0F2}"/>
              </a:ext>
            </a:extLst>
          </p:cNvPr>
          <p:cNvSpPr txBox="1"/>
          <p:nvPr/>
        </p:nvSpPr>
        <p:spPr>
          <a:xfrm>
            <a:off x="5632458" y="2638423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Comic Sans MS"/>
              </a:rPr>
              <a:t>METHODS OF COOKING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Comic Sans MS"/>
              </a:rPr>
              <a:t>Heat transfers in </a:t>
            </a: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Comic Sans MS"/>
              </a:rPr>
              <a:t>three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Comic Sans MS"/>
              </a:rPr>
              <a:t> ways: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/>
              <a:ea typeface="+mn-ea"/>
              <a:cs typeface="Comic Sans MS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A77D81D-C152-3747-6FB4-073FA0AA10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3976" y="4053161"/>
            <a:ext cx="524301" cy="46943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9716B32-5652-D334-29C1-E7A8D4C88B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2256" y="5216973"/>
            <a:ext cx="573074" cy="5730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3B2FA40-76DB-92D3-0C6C-FF62D96690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7687" y="6092632"/>
            <a:ext cx="792549" cy="53649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8A2C90-435F-36B3-34D2-0DFEB406911E}"/>
              </a:ext>
            </a:extLst>
          </p:cNvPr>
          <p:cNvSpPr txBox="1"/>
          <p:nvPr/>
        </p:nvSpPr>
        <p:spPr>
          <a:xfrm>
            <a:off x="562462" y="329829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Year 9 Food– Knowledge Organiser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ECE14EC-29BF-E4E1-44F3-CD82BAA203AD}"/>
              </a:ext>
            </a:extLst>
          </p:cNvPr>
          <p:cNvSpPr txBox="1"/>
          <p:nvPr/>
        </p:nvSpPr>
        <p:spPr>
          <a:xfrm>
            <a:off x="3241758" y="1025808"/>
            <a:ext cx="248553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Knife skills</a:t>
            </a:r>
          </a:p>
          <a:p>
            <a:pPr lvl="0" algn="ctr">
              <a:defRPr/>
            </a:pPr>
            <a:r>
              <a:rPr lang="en-GB" sz="2000" dirty="0">
                <a:solidFill>
                  <a:schemeClr val="tx2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Julienne </a:t>
            </a:r>
          </a:p>
          <a:p>
            <a:pPr lvl="0" algn="ctr">
              <a:defRPr/>
            </a:pPr>
            <a:r>
              <a:rPr lang="en-GB" sz="2000" dirty="0">
                <a:solidFill>
                  <a:schemeClr val="tx2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Chiffonade </a:t>
            </a:r>
          </a:p>
          <a:p>
            <a:pPr lvl="0" algn="ctr">
              <a:defRPr/>
            </a:pPr>
            <a:r>
              <a:rPr lang="en-GB" sz="2000" dirty="0">
                <a:solidFill>
                  <a:schemeClr val="tx2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Jardin </a:t>
            </a:r>
          </a:p>
          <a:p>
            <a:r>
              <a:rPr lang="en-GB" sz="2000" dirty="0">
                <a:solidFill>
                  <a:schemeClr val="tx2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      Macedoine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9C1D979-8EF2-1537-C996-3DC5B076B844}"/>
              </a:ext>
            </a:extLst>
          </p:cNvPr>
          <p:cNvSpPr txBox="1"/>
          <p:nvPr/>
        </p:nvSpPr>
        <p:spPr>
          <a:xfrm>
            <a:off x="3495376" y="3091433"/>
            <a:ext cx="306404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Preparation skills</a:t>
            </a:r>
          </a:p>
          <a:p>
            <a:endParaRPr lang="en-GB" b="1" dirty="0">
              <a:solidFill>
                <a:schemeClr val="accent6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Knead</a:t>
            </a:r>
          </a:p>
          <a:p>
            <a:r>
              <a:rPr lang="en-GB" sz="20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Mix</a:t>
            </a:r>
          </a:p>
          <a:p>
            <a:r>
              <a:rPr lang="en-GB" sz="20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Whisk</a:t>
            </a:r>
          </a:p>
          <a:p>
            <a:r>
              <a:rPr lang="en-GB" sz="20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Combine</a:t>
            </a:r>
          </a:p>
          <a:p>
            <a:r>
              <a:rPr lang="en-GB" sz="20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Coagulate</a:t>
            </a:r>
          </a:p>
          <a:p>
            <a:r>
              <a:rPr lang="en-GB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 </a:t>
            </a:r>
          </a:p>
          <a:p>
            <a:endParaRPr lang="en-GB" b="1" dirty="0">
              <a:solidFill>
                <a:schemeClr val="accent6"/>
              </a:solidFill>
              <a:latin typeface="Century Gothic" panose="020B0502020202020204" pitchFamily="34" charset="0"/>
            </a:endParaRPr>
          </a:p>
          <a:p>
            <a:r>
              <a:rPr lang="en-GB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33678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5301F35-FEA2-0661-8601-95D128FFD5C7}"/>
              </a:ext>
            </a:extLst>
          </p:cNvPr>
          <p:cNvSpPr txBox="1"/>
          <p:nvPr/>
        </p:nvSpPr>
        <p:spPr>
          <a:xfrm>
            <a:off x="5190878" y="691106"/>
            <a:ext cx="4306048" cy="1655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Clean hands.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Hair tied back.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Wear an apron.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Wear blue plasters.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Don’t cough/sneeze over food</a:t>
            </a: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1F850B-9297-3302-D458-703831294912}"/>
              </a:ext>
            </a:extLst>
          </p:cNvPr>
          <p:cNvSpPr txBox="1"/>
          <p:nvPr/>
        </p:nvSpPr>
        <p:spPr>
          <a:xfrm>
            <a:off x="436263" y="691106"/>
            <a:ext cx="60960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Don't cross-contaminate!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Keep </a:t>
            </a:r>
            <a:r>
              <a:rPr kumimoji="0" lang="en-GB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raw meat</a:t>
            </a: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, poultry,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fish, and their juices away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from other food. Wash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cutting board, utensils,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and countertops with hot,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soapy water after use.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5E0F6F5-2962-EB5F-EF2C-C9431F6D3F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0223" y="1024842"/>
            <a:ext cx="1510655" cy="12715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562F34-91FE-53FE-498F-40F1CCF4C2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3647" y="691106"/>
            <a:ext cx="1168769" cy="108368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A88D2F8-901D-587D-44DE-FEF479A348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6021" y="2722431"/>
            <a:ext cx="3615241" cy="370668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FD63B22-B0A9-4AF9-B6C7-946EE976D3F5}"/>
              </a:ext>
            </a:extLst>
          </p:cNvPr>
          <p:cNvSpPr txBox="1"/>
          <p:nvPr/>
        </p:nvSpPr>
        <p:spPr>
          <a:xfrm>
            <a:off x="6690017" y="5848130"/>
            <a:ext cx="48164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</a:rPr>
              <a:t>Food that goes into a freezer should be stored at -18˚C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D230626-B79A-F970-FD28-327A74BA33C8}"/>
              </a:ext>
            </a:extLst>
          </p:cNvPr>
          <p:cNvSpPr txBox="1"/>
          <p:nvPr/>
        </p:nvSpPr>
        <p:spPr>
          <a:xfrm>
            <a:off x="6731275" y="4672735"/>
            <a:ext cx="395312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</a:rPr>
              <a:t>Food that goes into the refrigerator should be stored at 1 to 5˚C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5DA2A5F-926D-FF63-CB77-4A01D973A321}"/>
              </a:ext>
            </a:extLst>
          </p:cNvPr>
          <p:cNvSpPr txBox="1"/>
          <p:nvPr/>
        </p:nvSpPr>
        <p:spPr>
          <a:xfrm>
            <a:off x="6731275" y="3774339"/>
            <a:ext cx="50884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Gothic" panose="020B0502020202020204" pitchFamily="34" charset="0"/>
              </a:rPr>
              <a:t>Bacteria loves temperatures between 5˚C and 63˚C this is the DANGER ZONE!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9124545-8F1E-26AD-5BBF-E521D3670793}"/>
              </a:ext>
            </a:extLst>
          </p:cNvPr>
          <p:cNvSpPr txBox="1"/>
          <p:nvPr/>
        </p:nvSpPr>
        <p:spPr>
          <a:xfrm>
            <a:off x="6686175" y="2863770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Food should be cooked to high temperatures normally 75˚C </a:t>
            </a:r>
          </a:p>
        </p:txBody>
      </p:sp>
    </p:spTree>
    <p:extLst>
      <p:ext uri="{BB962C8B-B14F-4D97-AF65-F5344CB8AC3E}">
        <p14:creationId xmlns:p14="http://schemas.microsoft.com/office/powerpoint/2010/main" val="773217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08ED5B8-E7BC-331F-637C-18FAD282FE79}"/>
              </a:ext>
            </a:extLst>
          </p:cNvPr>
          <p:cNvSpPr txBox="1"/>
          <p:nvPr/>
        </p:nvSpPr>
        <p:spPr>
          <a:xfrm>
            <a:off x="208548" y="518499"/>
            <a:ext cx="3513221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You should store meat and poultry on the bottom shelf of the fridge to prevent liquid dripping on to other food. Store in a clean, sealed container. Keep cooked and raw meats separate to avoid cross contamination. The fridge temperature should be between 1 and 4 degrees Celsius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6181DB-7F6E-4830-84AF-388ABB5788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769" y="72861"/>
            <a:ext cx="8468078" cy="6712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553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0F3C6B8-41B5-E231-265D-462D5FC398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375" y="160420"/>
            <a:ext cx="7078371" cy="63847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74DD160-6E79-39B0-8C24-D060C6192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505" y="2467376"/>
            <a:ext cx="3934120" cy="137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099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YPE OF PACKAGING.pdf">
            <a:extLst>
              <a:ext uri="{FF2B5EF4-FFF2-40B4-BE49-F238E27FC236}">
                <a16:creationId xmlns:a16="http://schemas.microsoft.com/office/drawing/2014/main" id="{C4728F84-0E1C-5A0E-A830-55A6D76314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51" t="6791" r="6222" b="29960"/>
          <a:stretch/>
        </p:blipFill>
        <p:spPr>
          <a:xfrm>
            <a:off x="628535" y="441672"/>
            <a:ext cx="5804349" cy="53495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D3ABF46-A03A-8B4D-A3AC-EAACB4D923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3207" y="534110"/>
            <a:ext cx="4773782" cy="5012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097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974D92C-6299-D6D6-27D4-D2840A95F6E7}"/>
              </a:ext>
            </a:extLst>
          </p:cNvPr>
          <p:cNvSpPr txBox="1"/>
          <p:nvPr/>
        </p:nvSpPr>
        <p:spPr>
          <a:xfrm>
            <a:off x="6493492" y="326587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prstClr val="black"/>
                </a:solidFill>
                <a:latin typeface="Calibri"/>
              </a:rPr>
              <a:t>SPECIAL DIETS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7D694F-3DA1-1F90-0770-8D80993DA086}"/>
              </a:ext>
            </a:extLst>
          </p:cNvPr>
          <p:cNvSpPr txBox="1"/>
          <p:nvPr/>
        </p:nvSpPr>
        <p:spPr>
          <a:xfrm>
            <a:off x="5677740" y="863912"/>
            <a:ext cx="6096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Lactose intolerance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. People must avoid milk, cheese butter , yogurt and processed foods that contain milk products.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Coeliac disease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( gluten intolerance). People must avoid wheat, wheat products, pasta, noodles, semolina, bread, pastry, sauces, rye, barley and oats (including breakfast cereals. They can eat rice, potatoes, corn and corn products.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Nut allergy.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 People must avoid nuts, blended cooking oils and margarines that contains nut oils.</a:t>
            </a:r>
            <a:endParaRPr kumimoji="0" lang="en-GB" sz="14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7DCDB-BCC5-0CF2-D347-CF7930919A11}"/>
              </a:ext>
            </a:extLst>
          </p:cNvPr>
          <p:cNvSpPr txBox="1"/>
          <p:nvPr/>
        </p:nvSpPr>
        <p:spPr>
          <a:xfrm>
            <a:off x="5677740" y="4255840"/>
            <a:ext cx="6096000" cy="216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Vegans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 do not eat the flesh of any animal or any animal product e.g. cheese.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Lacto-vegetarians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 do not eat the flesh of any animal but they will eat eggs, milk, cheese, honey etc.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6000"/>
              <a:buFont typeface="Wingdings 2" charset="0"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Muslims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do not eat pork. They eat Halal meat.</a:t>
            </a:r>
            <a:endParaRPr kumimoji="0" lang="en-GB" sz="14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6000"/>
              <a:buFont typeface="Wingdings 2" charset="0"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Hindus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 do not eat beef.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6000"/>
              <a:buFont typeface="Wingdings 2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Some </a:t>
            </a: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Sikhs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 avoid meat and fish.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126D0A8-1501-8567-80B6-56EB25BD9B3C}"/>
              </a:ext>
            </a:extLst>
          </p:cNvPr>
          <p:cNvSpPr txBox="1"/>
          <p:nvPr/>
        </p:nvSpPr>
        <p:spPr>
          <a:xfrm>
            <a:off x="5677740" y="3429000"/>
            <a:ext cx="6096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Diabetes.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Diabetics find it difficult to control their blood sugar levels, so they need to eat starchy foods at regular intervals. They avoid foods high in sugar.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7969BC-61F6-9AD3-2522-921A081CC98C}"/>
              </a:ext>
            </a:extLst>
          </p:cNvPr>
          <p:cNvSpPr txBox="1"/>
          <p:nvPr/>
        </p:nvSpPr>
        <p:spPr>
          <a:xfrm>
            <a:off x="397492" y="269561"/>
            <a:ext cx="6096000" cy="6393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Clean hands. Hair tied back. Wear an apron. Wear blue plasters. Don’t cough/sneeze over food</a:t>
            </a:r>
            <a:r>
              <a:rPr kumimoji="0" lang="en-GB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.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2174CAE-D2F8-8415-80FE-A3AA5260F4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473416"/>
              </p:ext>
            </p:extLst>
          </p:nvPr>
        </p:nvGraphicFramePr>
        <p:xfrm>
          <a:off x="193671" y="1342580"/>
          <a:ext cx="5196476" cy="4432579"/>
        </p:xfrm>
        <a:graphic>
          <a:graphicData uri="http://schemas.openxmlformats.org/drawingml/2006/table">
            <a:tbl>
              <a:tblPr firstRow="1" bandRow="1"/>
              <a:tblGrid>
                <a:gridCol w="1766304">
                  <a:extLst>
                    <a:ext uri="{9D8B030D-6E8A-4147-A177-3AD203B41FA5}">
                      <a16:colId xmlns:a16="http://schemas.microsoft.com/office/drawing/2014/main" val="965066246"/>
                    </a:ext>
                  </a:extLst>
                </a:gridCol>
                <a:gridCol w="1817760">
                  <a:extLst>
                    <a:ext uri="{9D8B030D-6E8A-4147-A177-3AD203B41FA5}">
                      <a16:colId xmlns:a16="http://schemas.microsoft.com/office/drawing/2014/main" val="718791811"/>
                    </a:ext>
                  </a:extLst>
                </a:gridCol>
                <a:gridCol w="1612412">
                  <a:extLst>
                    <a:ext uri="{9D8B030D-6E8A-4147-A177-3AD203B41FA5}">
                      <a16:colId xmlns:a16="http://schemas.microsoft.com/office/drawing/2014/main" val="1115477392"/>
                    </a:ext>
                  </a:extLst>
                </a:gridCol>
              </a:tblGrid>
              <a:tr h="39523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Nutrient</a:t>
                      </a:r>
                    </a:p>
                  </a:txBody>
                  <a:tcPr marL="84406" marR="84406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Role in the body</a:t>
                      </a:r>
                    </a:p>
                  </a:txBody>
                  <a:tcPr marL="84406" marR="84406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Food Example</a:t>
                      </a:r>
                    </a:p>
                  </a:txBody>
                  <a:tcPr marL="84406" marR="84406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320339"/>
                  </a:ext>
                </a:extLst>
              </a:tr>
              <a:tr h="5121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Carbohydrate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</a:t>
                      </a:r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main source of energy for the body.</a:t>
                      </a:r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Bread, rice, pasta, potatoes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909109"/>
                  </a:ext>
                </a:extLst>
              </a:tr>
              <a:tr h="7169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Protein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64A2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dirty="0">
                          <a:latin typeface="Century Gothic" panose="020B0502020202020204" pitchFamily="34" charset="0"/>
                        </a:rPr>
                        <a:t>Provides</a:t>
                      </a:r>
                      <a:r>
                        <a:rPr lang="en-GB" sz="1200" baseline="0" dirty="0">
                          <a:latin typeface="Century Gothic" panose="020B0502020202020204" pitchFamily="34" charset="0"/>
                        </a:rPr>
                        <a:t> the body with growth and repair.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64A2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Meat, poultry, beans,</a:t>
                      </a:r>
                      <a:r>
                        <a:rPr lang="en-GB" sz="1200" baseline="0" dirty="0">
                          <a:latin typeface="Century Gothic" panose="020B0502020202020204" pitchFamily="34" charset="0"/>
                        </a:rPr>
                        <a:t> eggs, lentils, tofu, fish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64A2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6260829"/>
                  </a:ext>
                </a:extLst>
              </a:tr>
              <a:tr h="15363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Fat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dirty="0">
                          <a:latin typeface="Century Gothic" panose="020B0502020202020204" pitchFamily="34" charset="0"/>
                        </a:rPr>
                        <a:t>Provides</a:t>
                      </a:r>
                      <a:r>
                        <a:rPr lang="en-GB" sz="1200" baseline="0" dirty="0">
                          <a:latin typeface="Century Gothic" panose="020B0502020202020204" pitchFamily="34" charset="0"/>
                        </a:rPr>
                        <a:t> the body with insulation and a small amount protects vital organs.</a:t>
                      </a:r>
                    </a:p>
                    <a:p>
                      <a:pPr algn="ctr"/>
                      <a:r>
                        <a:rPr lang="en-GB" sz="1200" baseline="0" dirty="0">
                          <a:latin typeface="Century Gothic" panose="020B0502020202020204" pitchFamily="34" charset="0"/>
                        </a:rPr>
                        <a:t>Provides essential fatty acids for the body.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Butter, oil, cheese, cream, nuts, oily fish, crisps</a:t>
                      </a:r>
                    </a:p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769995"/>
                  </a:ext>
                </a:extLst>
              </a:tr>
              <a:tr h="5121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Vitamins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dirty="0">
                          <a:latin typeface="Century Gothic" panose="020B0502020202020204" pitchFamily="34" charset="0"/>
                        </a:rPr>
                        <a:t>General good health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Fruit, vegetables, meat, dairy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029321"/>
                  </a:ext>
                </a:extLst>
              </a:tr>
              <a:tr h="7597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Minerals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dirty="0">
                          <a:latin typeface="Century Gothic" panose="020B0502020202020204" pitchFamily="34" charset="0"/>
                        </a:rPr>
                        <a:t>General good health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Fruit, vegetables</a:t>
                      </a:r>
                      <a:r>
                        <a:rPr lang="en-GB" sz="1200" baseline="0" dirty="0">
                          <a:latin typeface="Century Gothic" panose="020B0502020202020204" pitchFamily="34" charset="0"/>
                        </a:rPr>
                        <a:t>, eggs, meat, dairy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317858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B1C16EAD-91E6-2E0C-0C69-002B47A10014}"/>
              </a:ext>
            </a:extLst>
          </p:cNvPr>
          <p:cNvSpPr txBox="1"/>
          <p:nvPr/>
        </p:nvSpPr>
        <p:spPr>
          <a:xfrm>
            <a:off x="593557" y="609347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Wider thinking / further reading: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2"/>
              </a:rPr>
              <a:t>www.foodafactoflife.org.uk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3"/>
              </a:rPr>
              <a:t>www.grainchain.com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5376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8D25076-1BD4-DF8C-D796-9E15E36005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927" y="0"/>
            <a:ext cx="114701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062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07E4A23-357F-5B68-F559-F5E00A3D7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74" y="142416"/>
            <a:ext cx="11678652" cy="657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686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5A3C946-75AD-45CC-5FA3-4F79B80DA8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379" y="51916"/>
            <a:ext cx="12047621" cy="675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677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14EBCDD-3403-DBCB-0F94-453778461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547" y="47153"/>
            <a:ext cx="11839073" cy="6763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903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0FB688E-523C-E5BC-C42B-9F2FFB681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47"/>
            <a:ext cx="12047621" cy="6839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392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642</Words>
  <Application>Microsoft Office PowerPoint</Application>
  <PresentationFormat>Widescreen</PresentationFormat>
  <Paragraphs>101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Century Gothic</vt:lpstr>
      <vt:lpstr>Comic Sans MS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A Neale</dc:creator>
  <cp:lastModifiedBy>Mrs A Neale</cp:lastModifiedBy>
  <cp:revision>1</cp:revision>
  <dcterms:created xsi:type="dcterms:W3CDTF">2024-09-18T09:40:33Z</dcterms:created>
  <dcterms:modified xsi:type="dcterms:W3CDTF">2024-09-18T10:36:08Z</dcterms:modified>
</cp:coreProperties>
</file>