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66" d="100"/>
          <a:sy n="66" d="100"/>
        </p:scale>
        <p:origin x="0" y="0"/>
      </p:cViewPr>
      <p:guideLst/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K Smerdon" userId="72fd23ac-3ae4-4d7b-9c64-2ad76cbb386d" providerId="ADAL" clId="{BDE208C2-88D2-499D-BCE4-1E80CC4E567A}"/>
    <pc:docChg chg="undo custSel addSld modSld">
      <pc:chgData name="Mrs K Smerdon" userId="72fd23ac-3ae4-4d7b-9c64-2ad76cbb386d" providerId="ADAL" clId="{BDE208C2-88D2-499D-BCE4-1E80CC4E567A}" dt="2024-09-08T15:51:27.052" v="6512" actId="113"/>
      <pc:docMkLst>
        <pc:docMk/>
      </pc:docMkLst>
      <pc:sldChg chg="delSp modSp mod">
        <pc:chgData name="Mrs K Smerdon" userId="72fd23ac-3ae4-4d7b-9c64-2ad76cbb386d" providerId="ADAL" clId="{BDE208C2-88D2-499D-BCE4-1E80CC4E567A}" dt="2024-09-08T14:02:31.626" v="2121" actId="1076"/>
        <pc:sldMkLst>
          <pc:docMk/>
          <pc:sldMk cId="109857222" sldId="256"/>
        </pc:sldMkLst>
        <pc:spChg chg="mod">
          <ac:chgData name="Mrs K Smerdon" userId="72fd23ac-3ae4-4d7b-9c64-2ad76cbb386d" providerId="ADAL" clId="{BDE208C2-88D2-499D-BCE4-1E80CC4E567A}" dt="2024-09-07T19:17:41.313" v="98" actId="20577"/>
          <ac:spMkLst>
            <pc:docMk/>
            <pc:sldMk cId="109857222" sldId="256"/>
            <ac:spMk id="7" creationId="{F784615E-4CE9-DC73-F1A3-0E6AC1A980D9}"/>
          </ac:spMkLst>
        </pc:spChg>
        <pc:spChg chg="mod">
          <ac:chgData name="Mrs K Smerdon" userId="72fd23ac-3ae4-4d7b-9c64-2ad76cbb386d" providerId="ADAL" clId="{BDE208C2-88D2-499D-BCE4-1E80CC4E567A}" dt="2024-08-28T21:26:30.494" v="72" actId="1076"/>
          <ac:spMkLst>
            <pc:docMk/>
            <pc:sldMk cId="109857222" sldId="256"/>
            <ac:spMk id="11" creationId="{DD953F3A-01EB-2B1E-159F-8EA1AF64BCED}"/>
          </ac:spMkLst>
        </pc:spChg>
        <pc:spChg chg="mod">
          <ac:chgData name="Mrs K Smerdon" userId="72fd23ac-3ae4-4d7b-9c64-2ad76cbb386d" providerId="ADAL" clId="{BDE208C2-88D2-499D-BCE4-1E80CC4E567A}" dt="2024-09-07T19:18:11.480" v="99" actId="255"/>
          <ac:spMkLst>
            <pc:docMk/>
            <pc:sldMk cId="109857222" sldId="256"/>
            <ac:spMk id="13" creationId="{C68E5EA9-99B6-72A4-3FB5-5931CA54416A}"/>
          </ac:spMkLst>
        </pc:spChg>
        <pc:spChg chg="mod">
          <ac:chgData name="Mrs K Smerdon" userId="72fd23ac-3ae4-4d7b-9c64-2ad76cbb386d" providerId="ADAL" clId="{BDE208C2-88D2-499D-BCE4-1E80CC4E567A}" dt="2024-09-08T14:02:31.626" v="2121" actId="1076"/>
          <ac:spMkLst>
            <pc:docMk/>
            <pc:sldMk cId="109857222" sldId="256"/>
            <ac:spMk id="14" creationId="{E8C1BF39-8BEC-935F-D241-197C685035D3}"/>
          </ac:spMkLst>
        </pc:spChg>
        <pc:spChg chg="del mod">
          <ac:chgData name="Mrs K Smerdon" userId="72fd23ac-3ae4-4d7b-9c64-2ad76cbb386d" providerId="ADAL" clId="{BDE208C2-88D2-499D-BCE4-1E80CC4E567A}" dt="2024-08-28T21:03:37.268" v="39" actId="478"/>
          <ac:spMkLst>
            <pc:docMk/>
            <pc:sldMk cId="109857222" sldId="256"/>
            <ac:spMk id="15" creationId="{7A7E1B6B-2FF4-9F75-0623-B95B3AC79BE8}"/>
          </ac:spMkLst>
        </pc:spChg>
        <pc:spChg chg="del">
          <ac:chgData name="Mrs K Smerdon" userId="72fd23ac-3ae4-4d7b-9c64-2ad76cbb386d" providerId="ADAL" clId="{BDE208C2-88D2-499D-BCE4-1E80CC4E567A}" dt="2024-08-28T21:03:26.722" v="37" actId="478"/>
          <ac:spMkLst>
            <pc:docMk/>
            <pc:sldMk cId="109857222" sldId="256"/>
            <ac:spMk id="16" creationId="{56135788-A7FB-C151-9EF8-86BE33A7A674}"/>
          </ac:spMkLst>
        </pc:spChg>
        <pc:spChg chg="mod">
          <ac:chgData name="Mrs K Smerdon" userId="72fd23ac-3ae4-4d7b-9c64-2ad76cbb386d" providerId="ADAL" clId="{BDE208C2-88D2-499D-BCE4-1E80CC4E567A}" dt="2024-09-08T13:48:20.278" v="2119" actId="255"/>
          <ac:spMkLst>
            <pc:docMk/>
            <pc:sldMk cId="109857222" sldId="256"/>
            <ac:spMk id="17" creationId="{E924BF68-BA2A-E055-0C31-0F17350E9141}"/>
          </ac:spMkLst>
        </pc:spChg>
      </pc:sldChg>
      <pc:sldChg chg="addSp delSp modSp new mod">
        <pc:chgData name="Mrs K Smerdon" userId="72fd23ac-3ae4-4d7b-9c64-2ad76cbb386d" providerId="ADAL" clId="{BDE208C2-88D2-499D-BCE4-1E80CC4E567A}" dt="2024-09-08T15:51:27.052" v="6512" actId="113"/>
        <pc:sldMkLst>
          <pc:docMk/>
          <pc:sldMk cId="451447864" sldId="257"/>
        </pc:sldMkLst>
        <pc:spChg chg="add mod">
          <ac:chgData name="Mrs K Smerdon" userId="72fd23ac-3ae4-4d7b-9c64-2ad76cbb386d" providerId="ADAL" clId="{BDE208C2-88D2-499D-BCE4-1E80CC4E567A}" dt="2024-09-08T14:41:45.709" v="3548" actId="20577"/>
          <ac:spMkLst>
            <pc:docMk/>
            <pc:sldMk cId="451447864" sldId="257"/>
            <ac:spMk id="2" creationId="{0339117D-298D-5657-88B2-327AC37A7628}"/>
          </ac:spMkLst>
        </pc:spChg>
        <pc:spChg chg="add mod">
          <ac:chgData name="Mrs K Smerdon" userId="72fd23ac-3ae4-4d7b-9c64-2ad76cbb386d" providerId="ADAL" clId="{BDE208C2-88D2-499D-BCE4-1E80CC4E567A}" dt="2024-09-08T14:15:02.298" v="2126"/>
          <ac:spMkLst>
            <pc:docMk/>
            <pc:sldMk cId="451447864" sldId="257"/>
            <ac:spMk id="3" creationId="{2CEB131A-A83B-79E2-ACE6-D1ABFB3FF119}"/>
          </ac:spMkLst>
        </pc:spChg>
        <pc:spChg chg="add del mod">
          <ac:chgData name="Mrs K Smerdon" userId="72fd23ac-3ae4-4d7b-9c64-2ad76cbb386d" providerId="ADAL" clId="{BDE208C2-88D2-499D-BCE4-1E80CC4E567A}" dt="2024-09-08T15:08:06.291" v="5108" actId="14100"/>
          <ac:spMkLst>
            <pc:docMk/>
            <pc:sldMk cId="451447864" sldId="257"/>
            <ac:spMk id="6" creationId="{424BF396-9089-7D06-AF03-8DC50028710C}"/>
          </ac:spMkLst>
        </pc:spChg>
        <pc:spChg chg="add mod">
          <ac:chgData name="Mrs K Smerdon" userId="72fd23ac-3ae4-4d7b-9c64-2ad76cbb386d" providerId="ADAL" clId="{BDE208C2-88D2-499D-BCE4-1E80CC4E567A}" dt="2024-09-08T15:47:18.680" v="6157" actId="1076"/>
          <ac:spMkLst>
            <pc:docMk/>
            <pc:sldMk cId="451447864" sldId="257"/>
            <ac:spMk id="7" creationId="{7218B17C-9F74-6718-D225-0426B39E884A}"/>
          </ac:spMkLst>
        </pc:spChg>
        <pc:spChg chg="add mod">
          <ac:chgData name="Mrs K Smerdon" userId="72fd23ac-3ae4-4d7b-9c64-2ad76cbb386d" providerId="ADAL" clId="{BDE208C2-88D2-499D-BCE4-1E80CC4E567A}" dt="2024-09-08T15:15:20.990" v="5443" actId="20577"/>
          <ac:spMkLst>
            <pc:docMk/>
            <pc:sldMk cId="451447864" sldId="257"/>
            <ac:spMk id="8" creationId="{D6982910-CF4E-4EE8-9CA4-318F70D0D18D}"/>
          </ac:spMkLst>
        </pc:spChg>
        <pc:spChg chg="add mod">
          <ac:chgData name="Mrs K Smerdon" userId="72fd23ac-3ae4-4d7b-9c64-2ad76cbb386d" providerId="ADAL" clId="{BDE208C2-88D2-499D-BCE4-1E80CC4E567A}" dt="2024-09-08T15:24:44.940" v="5788" actId="1076"/>
          <ac:spMkLst>
            <pc:docMk/>
            <pc:sldMk cId="451447864" sldId="257"/>
            <ac:spMk id="9" creationId="{6DE57C69-C67E-96F7-BCC2-A826FF31B38C}"/>
          </ac:spMkLst>
        </pc:spChg>
        <pc:spChg chg="add mod">
          <ac:chgData name="Mrs K Smerdon" userId="72fd23ac-3ae4-4d7b-9c64-2ad76cbb386d" providerId="ADAL" clId="{BDE208C2-88D2-499D-BCE4-1E80CC4E567A}" dt="2024-09-08T15:34:55.392" v="5842" actId="20577"/>
          <ac:spMkLst>
            <pc:docMk/>
            <pc:sldMk cId="451447864" sldId="257"/>
            <ac:spMk id="10" creationId="{526E9017-C62D-E13D-C884-F739CF187900}"/>
          </ac:spMkLst>
        </pc:spChg>
        <pc:spChg chg="add mod">
          <ac:chgData name="Mrs K Smerdon" userId="72fd23ac-3ae4-4d7b-9c64-2ad76cbb386d" providerId="ADAL" clId="{BDE208C2-88D2-499D-BCE4-1E80CC4E567A}" dt="2024-09-08T15:38:28.443" v="6034" actId="20577"/>
          <ac:spMkLst>
            <pc:docMk/>
            <pc:sldMk cId="451447864" sldId="257"/>
            <ac:spMk id="13" creationId="{B8E54165-A943-C4EE-2AC5-8C98D3C61246}"/>
          </ac:spMkLst>
        </pc:spChg>
        <pc:spChg chg="add mod">
          <ac:chgData name="Mrs K Smerdon" userId="72fd23ac-3ae4-4d7b-9c64-2ad76cbb386d" providerId="ADAL" clId="{BDE208C2-88D2-499D-BCE4-1E80CC4E567A}" dt="2024-09-08T15:51:27.052" v="6512" actId="113"/>
          <ac:spMkLst>
            <pc:docMk/>
            <pc:sldMk cId="451447864" sldId="257"/>
            <ac:spMk id="20" creationId="{3F758075-2AC6-8659-6FCE-A51B9455A703}"/>
          </ac:spMkLst>
        </pc:spChg>
        <pc:graphicFrameChg chg="add del mod modGraphic">
          <ac:chgData name="Mrs K Smerdon" userId="72fd23ac-3ae4-4d7b-9c64-2ad76cbb386d" providerId="ADAL" clId="{BDE208C2-88D2-499D-BCE4-1E80CC4E567A}" dt="2024-09-08T15:43:47.041" v="6143" actId="478"/>
          <ac:graphicFrameMkLst>
            <pc:docMk/>
            <pc:sldMk cId="451447864" sldId="257"/>
            <ac:graphicFrameMk id="14" creationId="{3C10D8D1-EAB5-7A49-40A3-A577599B7A34}"/>
          </ac:graphicFrameMkLst>
        </pc:graphicFrameChg>
        <pc:graphicFrameChg chg="add del mod modGraphic">
          <ac:chgData name="Mrs K Smerdon" userId="72fd23ac-3ae4-4d7b-9c64-2ad76cbb386d" providerId="ADAL" clId="{BDE208C2-88D2-499D-BCE4-1E80CC4E567A}" dt="2024-09-08T15:43:48.085" v="6144" actId="478"/>
          <ac:graphicFrameMkLst>
            <pc:docMk/>
            <pc:sldMk cId="451447864" sldId="257"/>
            <ac:graphicFrameMk id="15" creationId="{94725E1C-1BF1-8EAF-E853-8FB86762D7B7}"/>
          </ac:graphicFrameMkLst>
        </pc:graphicFrameChg>
        <pc:picChg chg="add mod">
          <ac:chgData name="Mrs K Smerdon" userId="72fd23ac-3ae4-4d7b-9c64-2ad76cbb386d" providerId="ADAL" clId="{BDE208C2-88D2-499D-BCE4-1E80CC4E567A}" dt="2024-09-08T14:15:10.078" v="2127"/>
          <ac:picMkLst>
            <pc:docMk/>
            <pc:sldMk cId="451447864" sldId="257"/>
            <ac:picMk id="4" creationId="{87FC2940-8681-655C-9E37-D51C5E919DD4}"/>
          </ac:picMkLst>
        </pc:picChg>
        <pc:picChg chg="add mod">
          <ac:chgData name="Mrs K Smerdon" userId="72fd23ac-3ae4-4d7b-9c64-2ad76cbb386d" providerId="ADAL" clId="{BDE208C2-88D2-499D-BCE4-1E80CC4E567A}" dt="2024-09-08T14:15:21.520" v="2128"/>
          <ac:picMkLst>
            <pc:docMk/>
            <pc:sldMk cId="451447864" sldId="257"/>
            <ac:picMk id="5" creationId="{1D31E74F-3B46-33B3-0DC3-15A309C69936}"/>
          </ac:picMkLst>
        </pc:picChg>
        <pc:picChg chg="add mod">
          <ac:chgData name="Mrs K Smerdon" userId="72fd23ac-3ae4-4d7b-9c64-2ad76cbb386d" providerId="ADAL" clId="{BDE208C2-88D2-499D-BCE4-1E80CC4E567A}" dt="2024-09-08T15:35:00.197" v="5843" actId="1076"/>
          <ac:picMkLst>
            <pc:docMk/>
            <pc:sldMk cId="451447864" sldId="257"/>
            <ac:picMk id="12" creationId="{3D963830-E609-F51C-C502-1D0FD5E19B48}"/>
          </ac:picMkLst>
        </pc:picChg>
        <pc:picChg chg="add mod modCrop">
          <ac:chgData name="Mrs K Smerdon" userId="72fd23ac-3ae4-4d7b-9c64-2ad76cbb386d" providerId="ADAL" clId="{BDE208C2-88D2-499D-BCE4-1E80CC4E567A}" dt="2024-09-08T15:44:25.381" v="6149" actId="1076"/>
          <ac:picMkLst>
            <pc:docMk/>
            <pc:sldMk cId="451447864" sldId="257"/>
            <ac:picMk id="17" creationId="{BBAEF697-DE1C-756D-7AAA-59A552B5E68C}"/>
          </ac:picMkLst>
        </pc:picChg>
        <pc:picChg chg="add mod">
          <ac:chgData name="Mrs K Smerdon" userId="72fd23ac-3ae4-4d7b-9c64-2ad76cbb386d" providerId="ADAL" clId="{BDE208C2-88D2-499D-BCE4-1E80CC4E567A}" dt="2024-09-08T15:45:03.808" v="6154" actId="14100"/>
          <ac:picMkLst>
            <pc:docMk/>
            <pc:sldMk cId="451447864" sldId="257"/>
            <ac:picMk id="19" creationId="{4D8ABEC7-1F54-3B78-49EF-8DD299CAFFF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992024B-ABB2-A55F-7CD5-287E61046F3C}"/>
              </a:ext>
            </a:extLst>
          </p:cNvPr>
          <p:cNvSpPr/>
          <p:nvPr/>
        </p:nvSpPr>
        <p:spPr>
          <a:xfrm>
            <a:off x="1274618" y="110837"/>
            <a:ext cx="9573491" cy="3463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Knowledge Organiser Year 10 Spanish Module 1 - </a:t>
            </a:r>
            <a:r>
              <a:rPr lang="en-GB" sz="16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Diviértete</a:t>
            </a:r>
            <a:endParaRPr lang="en-GB" sz="16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AACD63-1594-5CCF-9C71-CBC43479BE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24690" y="110836"/>
            <a:ext cx="1039091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3516F49-1F3D-B6DF-0A0C-579920771C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0958946" y="110836"/>
            <a:ext cx="1039091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784615E-4CE9-DC73-F1A3-0E6AC1A980D9}"/>
              </a:ext>
            </a:extLst>
          </p:cNvPr>
          <p:cNvSpPr/>
          <p:nvPr/>
        </p:nvSpPr>
        <p:spPr>
          <a:xfrm>
            <a:off x="38327" y="692727"/>
            <a:ext cx="3017070" cy="60544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2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vida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digital – My digital life</a:t>
            </a:r>
          </a:p>
          <a:p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haces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con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móvil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– What do you do with your mobile phone?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Escucho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música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listen to music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Mando/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recibo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mensajes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send/receive messages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Leo las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noticias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read the news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Envio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correos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electrónicos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send e-mails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Saco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fotos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Grabo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videos – I take photos/I record videos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aplicaciones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…. – I use apps like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Utilizo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las redes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sociales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use social media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tengo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ordenador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portátil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don’t have a computer/laptop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Charlo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línea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chat online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Hago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compras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shop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Hago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llamadas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make calls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Soy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adicto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 – I am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additcted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to…</a:t>
            </a:r>
          </a:p>
          <a:p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Mis amigos y </a:t>
            </a:r>
            <a:r>
              <a:rPr lang="en-GB" sz="11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</a:t>
            </a:r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- My friends and I …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sacamos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fotos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subimos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viedos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take photos/we upload videos</a:t>
            </a:r>
          </a:p>
          <a:p>
            <a:r>
              <a:rPr lang="en-GB" sz="11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Prefiero</a:t>
            </a:r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aplicaciones</a:t>
            </a:r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como</a:t>
            </a:r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- I prefer apps like…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compartir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subir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imágenes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share/upload images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enviar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correos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eletrónicos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send e-mails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compras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Internet – shop on the internet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jugar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….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directo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– play …live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vídeos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programas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watch videos/programmes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documentales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/series  - watch documentaries/series</a:t>
            </a:r>
          </a:p>
          <a:p>
            <a:pPr marL="171450" indent="-171450" algn="just">
              <a:buFont typeface="Courier New" panose="02070309020205020404" pitchFamily="49" charset="0"/>
              <a:buChar char="o"/>
            </a:pPr>
            <a:endParaRPr lang="en-GB" sz="12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953F3A-01EB-2B1E-159F-8EA1AF64BCED}"/>
              </a:ext>
            </a:extLst>
          </p:cNvPr>
          <p:cNvSpPr/>
          <p:nvPr/>
        </p:nvSpPr>
        <p:spPr>
          <a:xfrm>
            <a:off x="3055397" y="522605"/>
            <a:ext cx="2710321" cy="224154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Cuánto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tiempo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pasas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…? – How much time do you spend…?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Paso … horas al días. – I spend …hours a day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Siempre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tiempo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Always/all the time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días/A menudo – Everyday/Often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vez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cuando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From time to time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veces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Sometimes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Casi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Nunca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(Almost) never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Una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vez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/dos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veces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la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Once/Twice a week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 fines de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At the weekend</a:t>
            </a:r>
          </a:p>
          <a:p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68E5EA9-99B6-72A4-3FB5-5931CA54416A}"/>
              </a:ext>
            </a:extLst>
          </p:cNvPr>
          <p:cNvSpPr/>
          <p:nvPr/>
        </p:nvSpPr>
        <p:spPr>
          <a:xfrm>
            <a:off x="3055397" y="2780586"/>
            <a:ext cx="2710321" cy="39665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5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05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¡</a:t>
            </a:r>
            <a:r>
              <a:rPr lang="en-GB" sz="105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Disfrutamos</a:t>
            </a:r>
            <a:r>
              <a:rPr lang="en-GB" sz="105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al </a:t>
            </a:r>
            <a:r>
              <a:rPr lang="en-GB" sz="105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máximo</a:t>
            </a:r>
            <a:r>
              <a:rPr lang="en-GB" sz="105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 – We enjoy to the maximum</a:t>
            </a:r>
          </a:p>
          <a:p>
            <a:r>
              <a:rPr lang="en-GB" sz="105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05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05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actividades</a:t>
            </a:r>
            <a:r>
              <a:rPr lang="en-GB" sz="105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</a:t>
            </a:r>
            <a:r>
              <a:rPr lang="en-GB" sz="105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gusta</a:t>
            </a:r>
            <a:r>
              <a:rPr lang="en-GB" sz="105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hacer</a:t>
            </a:r>
            <a:r>
              <a:rPr lang="en-GB" sz="105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– what activities do you enjoy to do?</a:t>
            </a:r>
            <a:endParaRPr lang="en-GB" sz="105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(No) Me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gusta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mucho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– I (don’t) (really) like…</a:t>
            </a:r>
          </a:p>
          <a:p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(No) me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encanta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(don’t) love</a:t>
            </a:r>
          </a:p>
          <a:p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(No) me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interesa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(nada) – I am (not) interested in…at all</a:t>
            </a:r>
          </a:p>
          <a:p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Prefiero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Preferimos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– I prefer/we prefer…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escuchar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mis canciones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favoritas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my favourite songs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estar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casa con mi familia – being at home with my family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hacer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ciclismo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cycling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conciertos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going to concerts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montar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caballo –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horseriding</a:t>
            </a:r>
            <a:endParaRPr lang="en-GB" sz="105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salir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con mis amigos – going out with my friends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ver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películas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mi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portátil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móvil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watching films on my laptop/mobile phone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ver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películas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una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comedia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cine – watching films/comedy in the cinema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leer 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libros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05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novelas</a:t>
            </a:r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…. – reading</a:t>
            </a:r>
          </a:p>
          <a:p>
            <a:r>
              <a:rPr lang="en-GB" sz="105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(…books/novels)</a:t>
            </a: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8C1BF39-8BEC-935F-D241-197C685035D3}"/>
              </a:ext>
            </a:extLst>
          </p:cNvPr>
          <p:cNvSpPr/>
          <p:nvPr/>
        </p:nvSpPr>
        <p:spPr>
          <a:xfrm>
            <a:off x="5765718" y="1346948"/>
            <a:ext cx="2710321" cy="457586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¡</a:t>
            </a:r>
            <a:r>
              <a:rPr lang="en-GB" sz="10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Disfrutamos</a:t>
            </a:r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al </a:t>
            </a:r>
            <a:r>
              <a:rPr lang="en-GB" sz="10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máximo</a:t>
            </a:r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 – We enjoy to the maximum (continued)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aburrido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/a/(s) – boring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divertido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/a(s) – fun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emocionante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(s) – exciting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fácil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(es) – easy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Guay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cool</a:t>
            </a:r>
          </a:p>
          <a:p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0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deportes</a:t>
            </a:r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haces</a:t>
            </a:r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– What sports do you do?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Practico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/Hago … - I practise/ I do…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Juego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al/ a la – I play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baile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dance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deporte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sport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baloncesto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basketball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(la)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natación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swimming</a:t>
            </a:r>
          </a:p>
          <a:p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0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</a:t>
            </a:r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gusta</a:t>
            </a:r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hacer</a:t>
            </a:r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</a:t>
            </a:r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tiempo</a:t>
            </a:r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libre? – What do you do in your free-time?</a:t>
            </a:r>
          </a:p>
          <a:p>
            <a:pPr algn="just"/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 mi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tiempo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libre… – In my free time…</a:t>
            </a:r>
          </a:p>
          <a:p>
            <a:pPr algn="just"/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tengo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/temenos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tiempo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… If I/we have time…</a:t>
            </a:r>
          </a:p>
          <a:p>
            <a:pPr algn="just"/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 temenos dinero… - If we have money</a:t>
            </a:r>
          </a:p>
          <a:p>
            <a:pPr algn="just"/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Voy/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vamos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al/a la … - I go to the</a:t>
            </a:r>
          </a:p>
          <a:p>
            <a:pPr algn="just"/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porque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me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ayuda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… - because it helps me to…</a:t>
            </a:r>
          </a:p>
          <a:p>
            <a:pPr algn="just"/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estar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forma – keep fit</a:t>
            </a:r>
          </a:p>
          <a:p>
            <a:pPr algn="just"/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olvidarme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forget everything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mantenerme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contacto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con – keep in touch with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Soy aficionado a … – I am a fan of….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Soy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miembro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un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equipo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am a member of a team</a:t>
            </a: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924BF68-BA2A-E055-0C31-0F17350E9141}"/>
              </a:ext>
            </a:extLst>
          </p:cNvPr>
          <p:cNvSpPr/>
          <p:nvPr/>
        </p:nvSpPr>
        <p:spPr>
          <a:xfrm>
            <a:off x="8476039" y="522603"/>
            <a:ext cx="3591271" cy="62245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0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Quedamos</a:t>
            </a:r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 - Shall we meet?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Este fin de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this weekend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Primero – first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Luego – later/afterwards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 la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mañana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tarde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in the morning/afternoon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 la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noche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In the evening/at night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Mis amigos y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vamos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… my friends and I are going to go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(No) Voy a ….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Descansar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to relax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Estar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casa – to stay at home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deberes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to do homework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al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parque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to go to the park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un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concierto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to go to a concert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un restaurant – to go to a restaurant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la piscina – to go to the pool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Limpiar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mi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habitación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to clean my bedroom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Salir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to go out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Tomar un café – to have a coffee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Mandar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mensajes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mis amigos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tareas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to do chores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puedo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…. – I can’t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Porque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tengo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que…. – because I have to…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deberes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do homework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Tienes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planes? – Do you have plans?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(No)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tengo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planes para… - I (don’t) have plans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Hoy/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mañana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today/tomorrow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Este fin de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this weekend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próxima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/que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viene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next week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Estoy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libre – I  am free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puedo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can’t go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siento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/¡Claro que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sí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 – I’m sorry/Of course!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tengo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dinero – I don’t have (any) money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acuerdo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Ok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¿A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hora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quedamos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– What time shall we meet?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las (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diez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la cafeteria – at ten o’clock at (the café)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Quedamos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las (cuatro)? – Shall we meet at 4?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al cine/ al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espectáculos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to go to the cinema/to shows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ambiente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es… - the atmosphere is….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 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actores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son…. – the actors are…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Buenos/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estupendos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increíbles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malos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good/great/incredible/bad</a:t>
            </a: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0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0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339117D-298D-5657-88B2-327AC37A7628}"/>
              </a:ext>
            </a:extLst>
          </p:cNvPr>
          <p:cNvSpPr/>
          <p:nvPr/>
        </p:nvSpPr>
        <p:spPr>
          <a:xfrm>
            <a:off x="38327" y="692727"/>
            <a:ext cx="3017070" cy="60544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fin de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pasado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Last weekend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hiciste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…? – What did you do?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fin de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pasado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Last weekend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Ayer – yesterday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sábado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domingo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pasado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last Saturday/Sunday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pasada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last week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pasado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last month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…días - ….days ago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a week ago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celebré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mi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cumpleaños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celebrated mi birthday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compré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entrada para un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partido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fútbol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bought a ticket for a football match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escuché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música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listened to music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hice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mucho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didn’t do much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fui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un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restaurante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went to a restaurant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fui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concierto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went to a concert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gané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un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torneo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(de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natación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– I won a swimming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tornament</a:t>
            </a:r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quedé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casa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día – I stayed at home all day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hablé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con mi amigo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parque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spoke with my friend in the park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salí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con mi amigo al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centro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commercial – I went out with my friend to the shopping centre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Fui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al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gimnasio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entrené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went to the gym and trained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Jugué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videojuegos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played videogames</a:t>
            </a:r>
          </a:p>
          <a:p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 familia y </a:t>
            </a:r>
            <a:r>
              <a:rPr lang="en-GB" sz="11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</a:t>
            </a:r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- My family and I …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comimos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un restaurant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mexicano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we ate in a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mexican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restaurant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fuimos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un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concierto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we went to a restaurant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salimos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comer – we went out to eat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CEB131A-A83B-79E2-ACE6-D1ABFB3FF119}"/>
              </a:ext>
            </a:extLst>
          </p:cNvPr>
          <p:cNvSpPr/>
          <p:nvPr/>
        </p:nvSpPr>
        <p:spPr>
          <a:xfrm>
            <a:off x="1274618" y="110837"/>
            <a:ext cx="9573491" cy="3463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Knowledge Organiser Year 10 Spanish Module 1 - </a:t>
            </a:r>
            <a:r>
              <a:rPr lang="en-GB" sz="16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Diviértete</a:t>
            </a:r>
            <a:endParaRPr lang="en-GB" sz="16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FC2940-8681-655C-9E37-D51C5E919D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24690" y="110836"/>
            <a:ext cx="1039091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31E74F-3B46-33B3-0DC3-15A309C699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31" t="5059" r="5997" b="10550"/>
          <a:stretch/>
        </p:blipFill>
        <p:spPr>
          <a:xfrm>
            <a:off x="10958946" y="110836"/>
            <a:ext cx="1039091" cy="457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24BF396-9089-7D06-AF03-8DC50028710C}"/>
              </a:ext>
            </a:extLst>
          </p:cNvPr>
          <p:cNvSpPr/>
          <p:nvPr/>
        </p:nvSpPr>
        <p:spPr>
          <a:xfrm>
            <a:off x="3055396" y="692728"/>
            <a:ext cx="3196547" cy="17314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tal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fue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– How was it?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gustó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liked it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encantó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loved it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me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gustó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(nada) – I didn’t like it (at all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porque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aburrido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 – boring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emocionante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exciting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estupendo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 – great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guay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cool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fatal - awful</a:t>
            </a:r>
          </a:p>
          <a:p>
            <a:endParaRPr lang="en-GB" sz="12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218B17C-9F74-6718-D225-0426B39E884A}"/>
              </a:ext>
            </a:extLst>
          </p:cNvPr>
          <p:cNvSpPr/>
          <p:nvPr/>
        </p:nvSpPr>
        <p:spPr>
          <a:xfrm>
            <a:off x="3055395" y="2455155"/>
            <a:ext cx="3196547" cy="9852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haces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domingos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normalmente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Normalmente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voy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al/a la – Normally I go to the…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programas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… I watch …programmes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Escucho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música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listen to music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Descanso - I rest</a:t>
            </a:r>
          </a:p>
          <a:p>
            <a:endParaRPr lang="en-GB" sz="12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982910-CF4E-4EE8-9CA4-318F70D0D18D}"/>
              </a:ext>
            </a:extLst>
          </p:cNvPr>
          <p:cNvSpPr/>
          <p:nvPr/>
        </p:nvSpPr>
        <p:spPr>
          <a:xfrm>
            <a:off x="6251943" y="692727"/>
            <a:ext cx="3017070" cy="605443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¡Un día fatal! – An awful day</a:t>
            </a:r>
          </a:p>
          <a:p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pasó</a:t>
            </a:r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fin de </a:t>
            </a:r>
            <a:r>
              <a:rPr lang="en-GB" sz="11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pasado</a:t>
            </a:r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r>
              <a:rPr lang="en-GB" sz="11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Tuve</a:t>
            </a:r>
            <a:r>
              <a:rPr lang="en-GB" sz="11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un día …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Difícil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difficult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Horrible - horrible</a:t>
            </a:r>
          </a:p>
          <a:p>
            <a:pPr marL="171450" indent="-171450">
              <a:buFont typeface="Courier New" panose="02070309020205020404" pitchFamily="49" charset="0"/>
              <a:buChar char="o"/>
            </a:pP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Fatal - awful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porque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…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Comí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…/no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comí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(nada) – I ate/I didn’t eat anything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Llegué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muy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tarde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arrived very late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hice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deberes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didn’t do my homework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Pasé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día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enfrente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la television – I spent all day in front of the television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caí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fell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Normalmente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….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gusta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conciertos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like to go to concerts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películas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… - I don’t watch …. Films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Pero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fin de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pasado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but last weekend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Fui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fuimos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… I went/we went ….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concierto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a concert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 Partido – a match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película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… - watch a …film 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banda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terrible – the band was terrible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equipo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perdió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my team lost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sonido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no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funcionó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the sound didn’t work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Perdí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- I lost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móvil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my mobile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mochila – my rucksack/school bag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mis amigos – my friends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Lo/la/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/las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perdí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lost it/them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Lo/la/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/las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encontré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found it/them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casa – at home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la ciudad – in the city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coche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in the car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estadio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at the stadium</a:t>
            </a:r>
          </a:p>
          <a:p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11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DE57C69-C67E-96F7-BCC2-A826FF31B38C}"/>
              </a:ext>
            </a:extLst>
          </p:cNvPr>
          <p:cNvSpPr/>
          <p:nvPr/>
        </p:nvSpPr>
        <p:spPr>
          <a:xfrm>
            <a:off x="3055395" y="5230252"/>
            <a:ext cx="3196547" cy="151691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vas a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hacer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fin de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próximo</a:t>
            </a:r>
            <a:r>
              <a:rPr lang="en-GB" sz="11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fin de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semana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próximo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next weekend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próxima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vez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Next time</a:t>
            </a:r>
          </a:p>
          <a:p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(no)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voy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… - I am (not) going to …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al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estadio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go to the stadium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otra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película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terror – see another horror movie</a:t>
            </a:r>
          </a:p>
          <a:p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viajar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travel by…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6E9017-C62D-E13D-C884-F739CF187900}"/>
              </a:ext>
            </a:extLst>
          </p:cNvPr>
          <p:cNvSpPr/>
          <p:nvPr/>
        </p:nvSpPr>
        <p:spPr>
          <a:xfrm>
            <a:off x="9269011" y="692725"/>
            <a:ext cx="2922989" cy="28691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r>
              <a:rPr lang="en-GB" sz="1000" b="1" u="sng"/>
              <a:t>The Present Tense in Spanish</a:t>
            </a:r>
          </a:p>
          <a:p>
            <a:pPr algn="ctr"/>
            <a:r>
              <a:rPr lang="en-GB" sz="1000"/>
              <a:t>There are 3 groups of verbs in Spanish:</a:t>
            </a:r>
          </a:p>
          <a:p>
            <a:pPr algn="just"/>
            <a:endParaRPr lang="en-GB" sz="1000"/>
          </a:p>
          <a:p>
            <a:pPr algn="just"/>
            <a:r>
              <a:rPr lang="en-GB" sz="1000"/>
              <a:t>In order to form regular verbs in the present tense, you remove the final 2 letters from the infinitive and add on the correct verb endings.</a:t>
            </a:r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D963830-E609-F51C-C502-1D0FD5E19B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0297" y="1665974"/>
            <a:ext cx="2360415" cy="176302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8E54165-A943-C4EE-2AC5-8C98D3C61246}"/>
              </a:ext>
            </a:extLst>
          </p:cNvPr>
          <p:cNvSpPr/>
          <p:nvPr/>
        </p:nvSpPr>
        <p:spPr>
          <a:xfrm>
            <a:off x="9269011" y="3561906"/>
            <a:ext cx="2922989" cy="318525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endParaRPr lang="en-GB" sz="1000" b="1" u="sng"/>
          </a:p>
          <a:p>
            <a:pPr algn="ctr"/>
            <a:r>
              <a:rPr lang="en-GB" sz="1000" b="1" u="sng"/>
              <a:t>Stem – changing verbs</a:t>
            </a:r>
          </a:p>
          <a:p>
            <a:pPr algn="ctr"/>
            <a:r>
              <a:rPr lang="en-GB" sz="1000"/>
              <a:t>Verbs with stem changes have endings that are formed in the same way as regular present tense verbs.</a:t>
            </a:r>
          </a:p>
          <a:p>
            <a:pPr algn="ctr"/>
            <a:r>
              <a:rPr lang="en-GB" sz="1000"/>
              <a:t>Stem changes follow different spelling patterns.</a:t>
            </a:r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just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 sz="1000"/>
          </a:p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BAEF697-DE1C-756D-7AAA-59A552B5E68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4983"/>
          <a:stretch/>
        </p:blipFill>
        <p:spPr>
          <a:xfrm>
            <a:off x="9555132" y="4492302"/>
            <a:ext cx="2255422" cy="10108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D8ABEC7-1F54-3B78-49EF-8DD299CAFF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50297" y="5632524"/>
            <a:ext cx="2255422" cy="9852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3F758075-2AC6-8659-6FCE-A51B9455A703}"/>
              </a:ext>
            </a:extLst>
          </p:cNvPr>
          <p:cNvSpPr/>
          <p:nvPr/>
        </p:nvSpPr>
        <p:spPr>
          <a:xfrm>
            <a:off x="3055394" y="3471369"/>
            <a:ext cx="3196547" cy="173149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000" b="1" u="sng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Present tense verbs with an irregular ‘I’ form only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(to do/to make): </a:t>
            </a:r>
            <a:r>
              <a:rPr lang="en-GB" sz="10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hago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make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Salir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(to go out): </a:t>
            </a:r>
            <a:r>
              <a:rPr lang="en-GB" sz="10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salgo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go out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Ver (to see/watch): </a:t>
            </a:r>
            <a:r>
              <a:rPr lang="en-GB" sz="10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see/watch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Dar (to give): </a:t>
            </a:r>
            <a:r>
              <a:rPr lang="en-GB" sz="10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doy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give</a:t>
            </a:r>
          </a:p>
          <a:p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Saber (to know): </a:t>
            </a:r>
            <a:r>
              <a:rPr lang="en-GB" sz="10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sé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know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Coger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(to catch): </a:t>
            </a:r>
            <a:r>
              <a:rPr lang="en-GB" sz="10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cojo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catch</a:t>
            </a:r>
          </a:p>
          <a:p>
            <a:r>
              <a:rPr lang="en-GB" sz="100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Conocer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(to know/meet): </a:t>
            </a:r>
            <a:r>
              <a:rPr lang="en-GB" sz="1000" b="1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conozco</a:t>
            </a:r>
            <a:r>
              <a:rPr lang="en-GB" sz="10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I know</a:t>
            </a:r>
          </a:p>
        </p:txBody>
      </p:sp>
    </p:spTree>
    <p:extLst>
      <p:ext uri="{BB962C8B-B14F-4D97-AF65-F5344CB8AC3E}">
        <p14:creationId xmlns:p14="http://schemas.microsoft.com/office/powerpoint/2010/main" val="4514478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aea1a3-3109-4cfd-89c0-e91282944016">
      <Terms xmlns="http://schemas.microsoft.com/office/infopath/2007/PartnerControls"/>
    </lcf76f155ced4ddcb4097134ff3c332f>
    <TaxCatchAll xmlns="37de03b2-361a-4fd3-8558-345c9cf55d0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022A59FA64AE4DB851D07C4816CFAF" ma:contentTypeVersion="15" ma:contentTypeDescription="Create a new document." ma:contentTypeScope="" ma:versionID="e9537f4dadefc756e4460591412ea2db">
  <xsd:schema xmlns:xsd="http://www.w3.org/2001/XMLSchema" xmlns:xs="http://www.w3.org/2001/XMLSchema" xmlns:p="http://schemas.microsoft.com/office/2006/metadata/properties" xmlns:ns2="35aea1a3-3109-4cfd-89c0-e91282944016" xmlns:ns3="37de03b2-361a-4fd3-8558-345c9cf55d08" targetNamespace="http://schemas.microsoft.com/office/2006/metadata/properties" ma:root="true" ma:fieldsID="a7cce840aac47759b618ae9e39db4776" ns2:_="" ns3:_="">
    <xsd:import namespace="35aea1a3-3109-4cfd-89c0-e91282944016"/>
    <xsd:import namespace="37de03b2-361a-4fd3-8558-345c9cf55d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aea1a3-3109-4cfd-89c0-e912829440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de03b2-361a-4fd3-8558-345c9cf55d0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2d5ffcb-4aff-4ab6-935b-029de877546e}" ma:internalName="TaxCatchAll" ma:showField="CatchAllData" ma:web="37de03b2-361a-4fd3-8558-345c9cf55d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60BCFA8-46C1-4D93-97BE-A9D745CA3E87}">
  <ds:schemaRefs>
    <ds:schemaRef ds:uri="35aea1a3-3109-4cfd-89c0-e91282944016"/>
    <ds:schemaRef ds:uri="37de03b2-361a-4fd3-8558-345c9cf55d08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E77292F-6FB4-47E5-85E3-87A3586FCF23}">
  <ds:schemaRefs>
    <ds:schemaRef ds:uri="35aea1a3-3109-4cfd-89c0-e91282944016"/>
    <ds:schemaRef ds:uri="37de03b2-361a-4fd3-8558-345c9cf55d0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EFBC4CB5-D9E9-4364-A51B-0B51C87CE83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1906</Words>
  <Application>Microsoft Office PowerPoint</Application>
  <PresentationFormat>Widescreen</PresentationFormat>
  <Paragraphs>368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Courier New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K Smerdon</dc:creator>
  <cp:lastModifiedBy>Mrs K Smerdon</cp:lastModifiedBy>
  <cp:revision>1</cp:revision>
  <dcterms:created xsi:type="dcterms:W3CDTF">2024-08-28T18:42:58Z</dcterms:created>
  <dcterms:modified xsi:type="dcterms:W3CDTF">2024-09-24T11:48:13Z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0x010100E0022A59FA64AE4DB851D07C4816CFAF</vt:lpwstr>
  </property>
  <property fmtid="{D5CDD505-2E9C-101B-9397-08002B2CF9AE}" pid="3" name="MediaServiceImageTags">
    <vt:lpwstr/>
  </property>
</Properties>
</file>