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96" r:id="rId2"/>
    <p:sldMasterId id="2147483684" r:id="rId3"/>
  </p:sldMasterIdLst>
  <p:handoutMasterIdLst>
    <p:handoutMasterId r:id="rId6"/>
  </p:handoutMasterIdLst>
  <p:sldIdLst>
    <p:sldId id="256" r:id="rId4"/>
    <p:sldId id="260" r:id="rId5"/>
  </p:sldIdLst>
  <p:sldSz cx="6858000" cy="9906000" type="A4"/>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49" d="100"/>
          <a:sy n="49" d="100"/>
        </p:scale>
        <p:origin x="2322" y="66"/>
      </p:cViewPr>
      <p:guideLst/>
    </p:cSldViewPr>
  </p:slideViewPr>
  <p:notesTextViewPr>
    <p:cViewPr>
      <p:scale>
        <a:sx n="1" d="1"/>
        <a:sy n="1" d="1"/>
      </p:scale>
      <p:origin x="0" y="0"/>
    </p:cViewPr>
  </p:notesTextViewPr>
  <p:notesViewPr>
    <p:cSldViewPr snapToGrid="0">
      <p:cViewPr varScale="1">
        <p:scale>
          <a:sx n="87" d="100"/>
          <a:sy n="87" d="100"/>
        </p:scale>
        <p:origin x="3840"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13" Type="http://schemas.openxmlformats.org/officeDocument/2006/relationships/customXml" Target="../customXml/item2.xml"/><Relationship Id="rId3" Type="http://schemas.openxmlformats.org/officeDocument/2006/relationships/slideMaster" Target="slideMasters/slideMaster3.xml"/><Relationship Id="rId7" Type="http://schemas.openxmlformats.org/officeDocument/2006/relationships/presProps" Target="presProps.xml"/><Relationship Id="rId12" Type="http://schemas.openxmlformats.org/officeDocument/2006/relationships/customXml" Target="../customXml/item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handoutMaster" Target="handoutMasters/handoutMaster1.xml"/><Relationship Id="rId11" Type="http://schemas.microsoft.com/office/2016/11/relationships/changesInfo" Target="changesInfos/changesInfo1.xml"/><Relationship Id="rId5" Type="http://schemas.openxmlformats.org/officeDocument/2006/relationships/slide" Target="slides/slide2.xml"/><Relationship Id="rId10"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theme" Target="theme/theme1.xml"/><Relationship Id="rId14"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L Webster" userId="e46f0a3f-fc4e-4d7b-94a6-4acf829689c1" providerId="ADAL" clId="{681F2C0E-DF5D-4D3C-87E4-DF2495EA629D}"/>
    <pc:docChg chg="modSld">
      <pc:chgData name="Mrs L Webster" userId="e46f0a3f-fc4e-4d7b-94a6-4acf829689c1" providerId="ADAL" clId="{681F2C0E-DF5D-4D3C-87E4-DF2495EA629D}" dt="2024-09-07T20:41:41.634" v="76" actId="1076"/>
      <pc:docMkLst>
        <pc:docMk/>
      </pc:docMkLst>
      <pc:sldChg chg="addSp modSp mod">
        <pc:chgData name="Mrs L Webster" userId="e46f0a3f-fc4e-4d7b-94a6-4acf829689c1" providerId="ADAL" clId="{681F2C0E-DF5D-4D3C-87E4-DF2495EA629D}" dt="2024-09-07T20:41:16.903" v="15" actId="20577"/>
        <pc:sldMkLst>
          <pc:docMk/>
          <pc:sldMk cId="1978265811" sldId="256"/>
        </pc:sldMkLst>
        <pc:spChg chg="mod">
          <ac:chgData name="Mrs L Webster" userId="e46f0a3f-fc4e-4d7b-94a6-4acf829689c1" providerId="ADAL" clId="{681F2C0E-DF5D-4D3C-87E4-DF2495EA629D}" dt="2024-09-07T20:41:16.903" v="15" actId="20577"/>
          <ac:spMkLst>
            <pc:docMk/>
            <pc:sldMk cId="1978265811" sldId="256"/>
            <ac:spMk id="4" creationId="{320E215D-9F3E-4631-B86D-8A4FDAAF9C5B}"/>
          </ac:spMkLst>
        </pc:spChg>
        <pc:picChg chg="add mod">
          <ac:chgData name="Mrs L Webster" userId="e46f0a3f-fc4e-4d7b-94a6-4acf829689c1" providerId="ADAL" clId="{681F2C0E-DF5D-4D3C-87E4-DF2495EA629D}" dt="2024-09-07T20:40:38.240" v="1" actId="1076"/>
          <ac:picMkLst>
            <pc:docMk/>
            <pc:sldMk cId="1978265811" sldId="256"/>
            <ac:picMk id="40" creationId="{1E73F703-1B1E-4683-898C-491839AA68C1}"/>
          </ac:picMkLst>
        </pc:picChg>
      </pc:sldChg>
      <pc:sldChg chg="addSp modSp mod">
        <pc:chgData name="Mrs L Webster" userId="e46f0a3f-fc4e-4d7b-94a6-4acf829689c1" providerId="ADAL" clId="{681F2C0E-DF5D-4D3C-87E4-DF2495EA629D}" dt="2024-09-07T20:41:41.634" v="76" actId="1076"/>
        <pc:sldMkLst>
          <pc:docMk/>
          <pc:sldMk cId="1151489850" sldId="260"/>
        </pc:sldMkLst>
        <pc:spChg chg="mod">
          <ac:chgData name="Mrs L Webster" userId="e46f0a3f-fc4e-4d7b-94a6-4acf829689c1" providerId="ADAL" clId="{681F2C0E-DF5D-4D3C-87E4-DF2495EA629D}" dt="2024-09-07T20:41:41.634" v="76" actId="1076"/>
          <ac:spMkLst>
            <pc:docMk/>
            <pc:sldMk cId="1151489850" sldId="260"/>
            <ac:spMk id="46" creationId="{F4502A26-6D7E-4DAC-AC4C-F1594B2EEE44}"/>
          </ac:spMkLst>
        </pc:spChg>
        <pc:picChg chg="add mod">
          <ac:chgData name="Mrs L Webster" userId="e46f0a3f-fc4e-4d7b-94a6-4acf829689c1" providerId="ADAL" clId="{681F2C0E-DF5D-4D3C-87E4-DF2495EA629D}" dt="2024-09-07T20:40:58.445" v="7" actId="1076"/>
          <ac:picMkLst>
            <pc:docMk/>
            <pc:sldMk cId="1151489850" sldId="260"/>
            <ac:picMk id="18" creationId="{1E73F703-1B1E-4683-898C-491839AA68C1}"/>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DEFEF40-A21C-4A00-A874-DCF1F232E9CE}"/>
              </a:ext>
            </a:extLst>
          </p:cNvPr>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GB"/>
          </a:p>
        </p:txBody>
      </p:sp>
      <p:sp>
        <p:nvSpPr>
          <p:cNvPr id="3" name="Date Placeholder 2">
            <a:extLst>
              <a:ext uri="{FF2B5EF4-FFF2-40B4-BE49-F238E27FC236}">
                <a16:creationId xmlns:a16="http://schemas.microsoft.com/office/drawing/2014/main" id="{1FA7BF91-FFAB-45B7-BC70-6EDB068E21CD}"/>
              </a:ext>
            </a:extLst>
          </p:cNvPr>
          <p:cNvSpPr>
            <a:spLocks noGrp="1"/>
          </p:cNvSpPr>
          <p:nvPr>
            <p:ph type="dt" sz="quarter" idx="1"/>
          </p:nvPr>
        </p:nvSpPr>
        <p:spPr>
          <a:xfrm>
            <a:off x="3970938" y="0"/>
            <a:ext cx="3037840" cy="466434"/>
          </a:xfrm>
          <a:prstGeom prst="rect">
            <a:avLst/>
          </a:prstGeom>
        </p:spPr>
        <p:txBody>
          <a:bodyPr vert="horz" lIns="93177" tIns="46589" rIns="93177" bIns="46589" rtlCol="0"/>
          <a:lstStyle>
            <a:lvl1pPr algn="r">
              <a:defRPr sz="1200"/>
            </a:lvl1pPr>
          </a:lstStyle>
          <a:p>
            <a:fld id="{D9E8346C-E77F-43BE-91F8-CF6E9E22AD4D}" type="datetimeFigureOut">
              <a:rPr lang="en-GB" smtClean="0"/>
              <a:t>07/09/2024</a:t>
            </a:fld>
            <a:endParaRPr lang="en-GB"/>
          </a:p>
        </p:txBody>
      </p:sp>
      <p:sp>
        <p:nvSpPr>
          <p:cNvPr id="4" name="Footer Placeholder 3">
            <a:extLst>
              <a:ext uri="{FF2B5EF4-FFF2-40B4-BE49-F238E27FC236}">
                <a16:creationId xmlns:a16="http://schemas.microsoft.com/office/drawing/2014/main" id="{90741AC3-8F2E-4ABB-9C23-92BFFEA7D177}"/>
              </a:ext>
            </a:extLst>
          </p:cNvPr>
          <p:cNvSpPr>
            <a:spLocks noGrp="1"/>
          </p:cNvSpPr>
          <p:nvPr>
            <p:ph type="ftr" sz="quarter" idx="2"/>
          </p:nvPr>
        </p:nvSpPr>
        <p:spPr>
          <a:xfrm>
            <a:off x="0" y="8829967"/>
            <a:ext cx="3037840" cy="466433"/>
          </a:xfrm>
          <a:prstGeom prst="rect">
            <a:avLst/>
          </a:prstGeom>
        </p:spPr>
        <p:txBody>
          <a:bodyPr vert="horz" lIns="93177" tIns="46589" rIns="93177" bIns="46589"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658BBA9-DC26-4331-BE96-B9E53AA0764D}"/>
              </a:ext>
            </a:extLst>
          </p:cNvPr>
          <p:cNvSpPr>
            <a:spLocks noGrp="1"/>
          </p:cNvSpPr>
          <p:nvPr>
            <p:ph type="sldNum" sz="quarter" idx="3"/>
          </p:nvPr>
        </p:nvSpPr>
        <p:spPr>
          <a:xfrm>
            <a:off x="3970938" y="8829967"/>
            <a:ext cx="3037840" cy="466433"/>
          </a:xfrm>
          <a:prstGeom prst="rect">
            <a:avLst/>
          </a:prstGeom>
        </p:spPr>
        <p:txBody>
          <a:bodyPr vert="horz" lIns="93177" tIns="46589" rIns="93177" bIns="46589" rtlCol="0" anchor="b"/>
          <a:lstStyle>
            <a:lvl1pPr algn="r">
              <a:defRPr sz="1200"/>
            </a:lvl1pPr>
          </a:lstStyle>
          <a:p>
            <a:fld id="{54DA4F99-D6F8-4B63-9C62-69498D388FEA}" type="slidenum">
              <a:rPr lang="en-GB" smtClean="0"/>
              <a:t>‹#›</a:t>
            </a:fld>
            <a:endParaRPr lang="en-GB"/>
          </a:p>
        </p:txBody>
      </p:sp>
    </p:spTree>
    <p:extLst>
      <p:ext uri="{BB962C8B-B14F-4D97-AF65-F5344CB8AC3E}">
        <p14:creationId xmlns:p14="http://schemas.microsoft.com/office/powerpoint/2010/main" val="3181201643"/>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8299191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1488" y="527405"/>
            <a:ext cx="5915025" cy="1914702"/>
          </a:xfrm>
          <a:prstGeom prst="rect">
            <a:avLst/>
          </a:prstGeom>
        </p:spPr>
        <p:txBody>
          <a:bodyPr/>
          <a:lstStyle/>
          <a:p>
            <a:r>
              <a:rPr lang="en-US"/>
              <a:t>Click to edit Master title style</a:t>
            </a:r>
            <a:endParaRPr lang="en-US" dirty="0"/>
          </a:p>
        </p:txBody>
      </p:sp>
      <p:sp>
        <p:nvSpPr>
          <p:cNvPr id="3" name="Content Placeholder 2"/>
          <p:cNvSpPr>
            <a:spLocks noGrp="1"/>
          </p:cNvSpPr>
          <p:nvPr>
            <p:ph idx="1"/>
          </p:nvPr>
        </p:nvSpPr>
        <p:spPr>
          <a:xfrm>
            <a:off x="471488" y="2637014"/>
            <a:ext cx="5915025" cy="628526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07/09/2024</a:t>
            </a:fld>
            <a:endParaRPr lang="en-GB"/>
          </a:p>
        </p:txBody>
      </p:sp>
      <p:sp>
        <p:nvSpPr>
          <p:cNvPr id="5" name="Footer Placeholder 4"/>
          <p:cNvSpPr>
            <a:spLocks noGrp="1"/>
          </p:cNvSpPr>
          <p:nvPr>
            <p:ph type="ftr" sz="quarter" idx="11"/>
          </p:nvPr>
        </p:nvSpPr>
        <p:spPr>
          <a:xfrm>
            <a:off x="2271713" y="9181397"/>
            <a:ext cx="2314575" cy="527403"/>
          </a:xfrm>
          <a:prstGeom prst="rect">
            <a:avLst/>
          </a:prstGeom>
        </p:spPr>
        <p:txBody>
          <a:bodyPr/>
          <a:lstStyle/>
          <a:p>
            <a:endParaRPr lang="en-GB"/>
          </a:p>
        </p:txBody>
      </p:sp>
      <p:sp>
        <p:nvSpPr>
          <p:cNvPr id="6" name="Slide Number Placeholder 5"/>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20571871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a:prstGeom prst="rect">
            <a:avLst/>
          </a:prstGeo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a:prstGeom prst="rect">
            <a:avLst/>
          </a:prstGeo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07/09/2024</a:t>
            </a:fld>
            <a:endParaRPr lang="en-GB"/>
          </a:p>
        </p:txBody>
      </p:sp>
      <p:sp>
        <p:nvSpPr>
          <p:cNvPr id="5" name="Footer Placeholder 4"/>
          <p:cNvSpPr>
            <a:spLocks noGrp="1"/>
          </p:cNvSpPr>
          <p:nvPr>
            <p:ph type="ftr" sz="quarter" idx="11"/>
          </p:nvPr>
        </p:nvSpPr>
        <p:spPr>
          <a:xfrm>
            <a:off x="2271713" y="9181397"/>
            <a:ext cx="2314575" cy="527403"/>
          </a:xfrm>
          <a:prstGeom prst="rect">
            <a:avLst/>
          </a:prstGeom>
        </p:spPr>
        <p:txBody>
          <a:bodyPr/>
          <a:lstStyle/>
          <a:p>
            <a:endParaRPr lang="en-GB"/>
          </a:p>
        </p:txBody>
      </p:sp>
      <p:sp>
        <p:nvSpPr>
          <p:cNvPr id="6" name="Slide Number Placeholder 5"/>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36097815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71488" y="527405"/>
            <a:ext cx="5915025" cy="1914702"/>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07/09/2024</a:t>
            </a:fld>
            <a:endParaRPr lang="en-GB"/>
          </a:p>
        </p:txBody>
      </p:sp>
      <p:sp>
        <p:nvSpPr>
          <p:cNvPr id="6" name="Footer Placeholder 5"/>
          <p:cNvSpPr>
            <a:spLocks noGrp="1"/>
          </p:cNvSpPr>
          <p:nvPr>
            <p:ph type="ftr" sz="quarter" idx="11"/>
          </p:nvPr>
        </p:nvSpPr>
        <p:spPr>
          <a:xfrm>
            <a:off x="2271713" y="9181397"/>
            <a:ext cx="2314575" cy="527403"/>
          </a:xfrm>
          <a:prstGeom prst="rect">
            <a:avLst/>
          </a:prstGeom>
        </p:spPr>
        <p:txBody>
          <a:bodyPr/>
          <a:lstStyle/>
          <a:p>
            <a:endParaRPr lang="en-GB"/>
          </a:p>
        </p:txBody>
      </p:sp>
      <p:sp>
        <p:nvSpPr>
          <p:cNvPr id="7" name="Slide Number Placeholder 6"/>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28306462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a:prstGeom prst="rect">
            <a:avLst/>
          </a:prstGeo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07/09/2024</a:t>
            </a:fld>
            <a:endParaRPr lang="en-GB"/>
          </a:p>
        </p:txBody>
      </p:sp>
      <p:sp>
        <p:nvSpPr>
          <p:cNvPr id="8" name="Footer Placeholder 7"/>
          <p:cNvSpPr>
            <a:spLocks noGrp="1"/>
          </p:cNvSpPr>
          <p:nvPr>
            <p:ph type="ftr" sz="quarter" idx="11"/>
          </p:nvPr>
        </p:nvSpPr>
        <p:spPr>
          <a:xfrm>
            <a:off x="2271713" y="9181397"/>
            <a:ext cx="2314575" cy="527403"/>
          </a:xfrm>
          <a:prstGeom prst="rect">
            <a:avLst/>
          </a:prstGeom>
        </p:spPr>
        <p:txBody>
          <a:bodyPr/>
          <a:lstStyle/>
          <a:p>
            <a:endParaRPr lang="en-GB"/>
          </a:p>
        </p:txBody>
      </p:sp>
      <p:sp>
        <p:nvSpPr>
          <p:cNvPr id="9" name="Slide Number Placeholder 8"/>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38080485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71488" y="527405"/>
            <a:ext cx="5915025" cy="1914702"/>
          </a:xfrm>
          <a:prstGeom prst="rect">
            <a:avLst/>
          </a:prstGeom>
        </p:spPr>
        <p:txBody>
          <a:bodyPr/>
          <a:lstStyle/>
          <a:p>
            <a:r>
              <a:rPr lang="en-US"/>
              <a:t>Click to edit Master title style</a:t>
            </a:r>
            <a:endParaRPr lang="en-US" dirty="0"/>
          </a:p>
        </p:txBody>
      </p:sp>
      <p:sp>
        <p:nvSpPr>
          <p:cNvPr id="3" name="Date Placeholder 2"/>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07/09/2024</a:t>
            </a:fld>
            <a:endParaRPr lang="en-GB"/>
          </a:p>
        </p:txBody>
      </p:sp>
      <p:sp>
        <p:nvSpPr>
          <p:cNvPr id="4" name="Footer Placeholder 3"/>
          <p:cNvSpPr>
            <a:spLocks noGrp="1"/>
          </p:cNvSpPr>
          <p:nvPr>
            <p:ph type="ftr" sz="quarter" idx="11"/>
          </p:nvPr>
        </p:nvSpPr>
        <p:spPr>
          <a:xfrm>
            <a:off x="2271713" y="9181397"/>
            <a:ext cx="2314575" cy="527403"/>
          </a:xfrm>
          <a:prstGeom prst="rect">
            <a:avLst/>
          </a:prstGeom>
        </p:spPr>
        <p:txBody>
          <a:bodyPr/>
          <a:lstStyle/>
          <a:p>
            <a:endParaRPr lang="en-GB"/>
          </a:p>
        </p:txBody>
      </p:sp>
      <p:sp>
        <p:nvSpPr>
          <p:cNvPr id="5" name="Slide Number Placeholder 4"/>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27577641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07/09/2024</a:t>
            </a:fld>
            <a:endParaRPr lang="en-GB"/>
          </a:p>
        </p:txBody>
      </p:sp>
      <p:sp>
        <p:nvSpPr>
          <p:cNvPr id="3" name="Footer Placeholder 2"/>
          <p:cNvSpPr>
            <a:spLocks noGrp="1"/>
          </p:cNvSpPr>
          <p:nvPr>
            <p:ph type="ftr" sz="quarter" idx="11"/>
          </p:nvPr>
        </p:nvSpPr>
        <p:spPr>
          <a:xfrm>
            <a:off x="2271713" y="9181397"/>
            <a:ext cx="2314575" cy="527403"/>
          </a:xfrm>
          <a:prstGeom prst="rect">
            <a:avLst/>
          </a:prstGeom>
        </p:spPr>
        <p:txBody>
          <a:bodyPr/>
          <a:lstStyle/>
          <a:p>
            <a:endParaRPr lang="en-GB"/>
          </a:p>
        </p:txBody>
      </p:sp>
      <p:sp>
        <p:nvSpPr>
          <p:cNvPr id="4" name="Slide Number Placeholder 3"/>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27179158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a:prstGeom prst="rect">
            <a:avLst/>
          </a:prstGeo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07/09/2024</a:t>
            </a:fld>
            <a:endParaRPr lang="en-GB"/>
          </a:p>
        </p:txBody>
      </p:sp>
      <p:sp>
        <p:nvSpPr>
          <p:cNvPr id="6" name="Footer Placeholder 5"/>
          <p:cNvSpPr>
            <a:spLocks noGrp="1"/>
          </p:cNvSpPr>
          <p:nvPr>
            <p:ph type="ftr" sz="quarter" idx="11"/>
          </p:nvPr>
        </p:nvSpPr>
        <p:spPr>
          <a:xfrm>
            <a:off x="2271713" y="9181397"/>
            <a:ext cx="2314575" cy="527403"/>
          </a:xfrm>
          <a:prstGeom prst="rect">
            <a:avLst/>
          </a:prstGeom>
        </p:spPr>
        <p:txBody>
          <a:bodyPr/>
          <a:lstStyle/>
          <a:p>
            <a:endParaRPr lang="en-GB"/>
          </a:p>
        </p:txBody>
      </p:sp>
      <p:sp>
        <p:nvSpPr>
          <p:cNvPr id="7" name="Slide Number Placeholder 6"/>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40517659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a:prstGeom prst="rect">
            <a:avLst/>
          </a:prstGeo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07/09/2024</a:t>
            </a:fld>
            <a:endParaRPr lang="en-GB"/>
          </a:p>
        </p:txBody>
      </p:sp>
      <p:sp>
        <p:nvSpPr>
          <p:cNvPr id="6" name="Footer Placeholder 5"/>
          <p:cNvSpPr>
            <a:spLocks noGrp="1"/>
          </p:cNvSpPr>
          <p:nvPr>
            <p:ph type="ftr" sz="quarter" idx="11"/>
          </p:nvPr>
        </p:nvSpPr>
        <p:spPr>
          <a:xfrm>
            <a:off x="2271713" y="9181397"/>
            <a:ext cx="2314575" cy="527403"/>
          </a:xfrm>
          <a:prstGeom prst="rect">
            <a:avLst/>
          </a:prstGeom>
        </p:spPr>
        <p:txBody>
          <a:bodyPr/>
          <a:lstStyle/>
          <a:p>
            <a:endParaRPr lang="en-GB"/>
          </a:p>
        </p:txBody>
      </p:sp>
      <p:sp>
        <p:nvSpPr>
          <p:cNvPr id="7" name="Slide Number Placeholder 6"/>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41256302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71488" y="527405"/>
            <a:ext cx="5915025" cy="1914702"/>
          </a:xfrm>
          <a:prstGeom prst="rect">
            <a:avLst/>
          </a:prstGeo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471488" y="2637014"/>
            <a:ext cx="5915025" cy="6285266"/>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07/09/2024</a:t>
            </a:fld>
            <a:endParaRPr lang="en-GB"/>
          </a:p>
        </p:txBody>
      </p:sp>
      <p:sp>
        <p:nvSpPr>
          <p:cNvPr id="5" name="Footer Placeholder 4"/>
          <p:cNvSpPr>
            <a:spLocks noGrp="1"/>
          </p:cNvSpPr>
          <p:nvPr>
            <p:ph type="ftr" sz="quarter" idx="11"/>
          </p:nvPr>
        </p:nvSpPr>
        <p:spPr>
          <a:xfrm>
            <a:off x="2271713" y="9181397"/>
            <a:ext cx="2314575" cy="527403"/>
          </a:xfrm>
          <a:prstGeom prst="rect">
            <a:avLst/>
          </a:prstGeom>
        </p:spPr>
        <p:txBody>
          <a:bodyPr/>
          <a:lstStyle/>
          <a:p>
            <a:endParaRPr lang="en-GB"/>
          </a:p>
        </p:txBody>
      </p:sp>
      <p:sp>
        <p:nvSpPr>
          <p:cNvPr id="6" name="Slide Number Placeholder 5"/>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25251190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a:prstGeom prst="rect">
            <a:avLst/>
          </a:prstGeo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07/09/2024</a:t>
            </a:fld>
            <a:endParaRPr lang="en-GB"/>
          </a:p>
        </p:txBody>
      </p:sp>
      <p:sp>
        <p:nvSpPr>
          <p:cNvPr id="5" name="Footer Placeholder 4"/>
          <p:cNvSpPr>
            <a:spLocks noGrp="1"/>
          </p:cNvSpPr>
          <p:nvPr>
            <p:ph type="ftr" sz="quarter" idx="11"/>
          </p:nvPr>
        </p:nvSpPr>
        <p:spPr>
          <a:xfrm>
            <a:off x="2271713" y="9181397"/>
            <a:ext cx="2314575" cy="527403"/>
          </a:xfrm>
          <a:prstGeom prst="rect">
            <a:avLst/>
          </a:prstGeom>
        </p:spPr>
        <p:txBody>
          <a:bodyPr/>
          <a:lstStyle/>
          <a:p>
            <a:endParaRPr lang="en-GB"/>
          </a:p>
        </p:txBody>
      </p:sp>
      <p:sp>
        <p:nvSpPr>
          <p:cNvPr id="6" name="Slide Number Placeholder 5"/>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4169489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FA5EEC-E562-49F6-BC64-FA5EB607E0A0}"/>
              </a:ext>
            </a:extLst>
          </p:cNvPr>
          <p:cNvSpPr>
            <a:spLocks noGrp="1"/>
          </p:cNvSpPr>
          <p:nvPr>
            <p:ph type="ctrTitle"/>
          </p:nvPr>
        </p:nvSpPr>
        <p:spPr>
          <a:xfrm>
            <a:off x="857250" y="1620838"/>
            <a:ext cx="5143500" cy="3449637"/>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DA44664-B843-43DB-8B5D-52C1BC2AD447}"/>
              </a:ext>
            </a:extLst>
          </p:cNvPr>
          <p:cNvSpPr>
            <a:spLocks noGrp="1"/>
          </p:cNvSpPr>
          <p:nvPr>
            <p:ph type="subTitle" idx="1"/>
          </p:nvPr>
        </p:nvSpPr>
        <p:spPr>
          <a:xfrm>
            <a:off x="857250" y="5202238"/>
            <a:ext cx="5143500" cy="23923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81758BD-7C9B-4CA7-B778-32937E7B3926}"/>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07/09/2024</a:t>
            </a:fld>
            <a:endParaRPr lang="en-GB"/>
          </a:p>
        </p:txBody>
      </p:sp>
      <p:sp>
        <p:nvSpPr>
          <p:cNvPr id="5" name="Footer Placeholder 4">
            <a:extLst>
              <a:ext uri="{FF2B5EF4-FFF2-40B4-BE49-F238E27FC236}">
                <a16:creationId xmlns:a16="http://schemas.microsoft.com/office/drawing/2014/main" id="{4F253C6F-5AB8-42AC-A2BF-98D6BC5E4629}"/>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77C0E371-7E36-4D54-B0A1-6C3782C9C2AB}"/>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39178020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28BCF6-BA2C-46E9-8090-0EAAACDB1ED5}"/>
              </a:ext>
            </a:extLst>
          </p:cNvPr>
          <p:cNvSpPr>
            <a:spLocks noGrp="1"/>
          </p:cNvSpPr>
          <p:nvPr>
            <p:ph type="title"/>
          </p:nvPr>
        </p:nvSpPr>
        <p:spPr>
          <a:xfrm>
            <a:off x="471488" y="527050"/>
            <a:ext cx="5915025" cy="1914525"/>
          </a:xfrm>
          <a:prstGeom prst="rect">
            <a:avLst/>
          </a:prstGeo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2C4E321-4D21-418E-8487-AF88F702FC21}"/>
              </a:ext>
            </a:extLst>
          </p:cNvPr>
          <p:cNvSpPr>
            <a:spLocks noGrp="1"/>
          </p:cNvSpPr>
          <p:nvPr>
            <p:ph idx="1"/>
          </p:nvPr>
        </p:nvSpPr>
        <p:spPr>
          <a:xfrm>
            <a:off x="471488" y="2636838"/>
            <a:ext cx="5915025" cy="6284912"/>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0A573E7-B0E3-4D8D-A050-B25CF1D571D4}"/>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07/09/2024</a:t>
            </a:fld>
            <a:endParaRPr lang="en-GB"/>
          </a:p>
        </p:txBody>
      </p:sp>
      <p:sp>
        <p:nvSpPr>
          <p:cNvPr id="5" name="Footer Placeholder 4">
            <a:extLst>
              <a:ext uri="{FF2B5EF4-FFF2-40B4-BE49-F238E27FC236}">
                <a16:creationId xmlns:a16="http://schemas.microsoft.com/office/drawing/2014/main" id="{A845CA8D-3B7E-4958-95F0-513D9776F7FB}"/>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460F7715-024F-47D4-9FE9-14260D3189B8}"/>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12894458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C26EE6-DCC1-4E7B-837D-2B87C9501864}"/>
              </a:ext>
            </a:extLst>
          </p:cNvPr>
          <p:cNvSpPr>
            <a:spLocks noGrp="1"/>
          </p:cNvSpPr>
          <p:nvPr>
            <p:ph type="title"/>
          </p:nvPr>
        </p:nvSpPr>
        <p:spPr>
          <a:xfrm>
            <a:off x="468313" y="2470150"/>
            <a:ext cx="5915025" cy="4119563"/>
          </a:xfrm>
          <a:prstGeom prst="rect">
            <a:avLst/>
          </a:prstGeo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1725AE7-05C7-4671-94FA-652FA29393B4}"/>
              </a:ext>
            </a:extLst>
          </p:cNvPr>
          <p:cNvSpPr>
            <a:spLocks noGrp="1"/>
          </p:cNvSpPr>
          <p:nvPr>
            <p:ph type="body" idx="1"/>
          </p:nvPr>
        </p:nvSpPr>
        <p:spPr>
          <a:xfrm>
            <a:off x="468313" y="6629400"/>
            <a:ext cx="5915025" cy="2166938"/>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537D699-57E3-4753-AF28-374354040B55}"/>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07/09/2024</a:t>
            </a:fld>
            <a:endParaRPr lang="en-GB"/>
          </a:p>
        </p:txBody>
      </p:sp>
      <p:sp>
        <p:nvSpPr>
          <p:cNvPr id="5" name="Footer Placeholder 4">
            <a:extLst>
              <a:ext uri="{FF2B5EF4-FFF2-40B4-BE49-F238E27FC236}">
                <a16:creationId xmlns:a16="http://schemas.microsoft.com/office/drawing/2014/main" id="{F2AF975A-27E1-4F7F-AD97-025AF735CE96}"/>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4DA74525-D860-4482-A3F4-1D9184BA5E4F}"/>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537201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F16AD0-5FC9-48CB-AC54-B175DF393CDA}"/>
              </a:ext>
            </a:extLst>
          </p:cNvPr>
          <p:cNvSpPr>
            <a:spLocks noGrp="1"/>
          </p:cNvSpPr>
          <p:nvPr>
            <p:ph type="title"/>
          </p:nvPr>
        </p:nvSpPr>
        <p:spPr>
          <a:xfrm>
            <a:off x="471488" y="527050"/>
            <a:ext cx="5915025" cy="1914525"/>
          </a:xfrm>
          <a:prstGeom prst="rect">
            <a:avLst/>
          </a:prstGeo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3C8E0CD-A388-4C4B-9E5E-7AED4B819164}"/>
              </a:ext>
            </a:extLst>
          </p:cNvPr>
          <p:cNvSpPr>
            <a:spLocks noGrp="1"/>
          </p:cNvSpPr>
          <p:nvPr>
            <p:ph sz="half" idx="1"/>
          </p:nvPr>
        </p:nvSpPr>
        <p:spPr>
          <a:xfrm>
            <a:off x="471488" y="2636838"/>
            <a:ext cx="2881312" cy="6284912"/>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B39AF2E-E5A5-479D-B636-5D76F9737B23}"/>
              </a:ext>
            </a:extLst>
          </p:cNvPr>
          <p:cNvSpPr>
            <a:spLocks noGrp="1"/>
          </p:cNvSpPr>
          <p:nvPr>
            <p:ph sz="half" idx="2"/>
          </p:nvPr>
        </p:nvSpPr>
        <p:spPr>
          <a:xfrm>
            <a:off x="3505200" y="2636838"/>
            <a:ext cx="2881313" cy="6284912"/>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CF8904B-7BD1-426E-A741-702C99C5BD7E}"/>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07/09/2024</a:t>
            </a:fld>
            <a:endParaRPr lang="en-GB"/>
          </a:p>
        </p:txBody>
      </p:sp>
      <p:sp>
        <p:nvSpPr>
          <p:cNvPr id="6" name="Footer Placeholder 5">
            <a:extLst>
              <a:ext uri="{FF2B5EF4-FFF2-40B4-BE49-F238E27FC236}">
                <a16:creationId xmlns:a16="http://schemas.microsoft.com/office/drawing/2014/main" id="{284579C7-0FF9-4CA1-8B12-783399C98886}"/>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7E73BF12-2270-48B0-B703-012D1E6ABEC6}"/>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21263399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DDDD63-DA65-47FB-AC3C-CF7FA17DEDDB}"/>
              </a:ext>
            </a:extLst>
          </p:cNvPr>
          <p:cNvSpPr>
            <a:spLocks noGrp="1"/>
          </p:cNvSpPr>
          <p:nvPr>
            <p:ph type="title"/>
          </p:nvPr>
        </p:nvSpPr>
        <p:spPr>
          <a:xfrm>
            <a:off x="473075" y="527050"/>
            <a:ext cx="5915025" cy="1914525"/>
          </a:xfrm>
          <a:prstGeom prst="rect">
            <a:avLst/>
          </a:prstGeo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A640E8B-33E4-47FA-BEF3-56626F60799B}"/>
              </a:ext>
            </a:extLst>
          </p:cNvPr>
          <p:cNvSpPr>
            <a:spLocks noGrp="1"/>
          </p:cNvSpPr>
          <p:nvPr>
            <p:ph type="body" idx="1"/>
          </p:nvPr>
        </p:nvSpPr>
        <p:spPr>
          <a:xfrm>
            <a:off x="473075" y="2428875"/>
            <a:ext cx="2900363" cy="1189038"/>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94135FE6-6E20-4544-8EDF-D6C0CA6B307E}"/>
              </a:ext>
            </a:extLst>
          </p:cNvPr>
          <p:cNvSpPr>
            <a:spLocks noGrp="1"/>
          </p:cNvSpPr>
          <p:nvPr>
            <p:ph sz="half" idx="2"/>
          </p:nvPr>
        </p:nvSpPr>
        <p:spPr>
          <a:xfrm>
            <a:off x="473075" y="3617913"/>
            <a:ext cx="2900363" cy="5322887"/>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1901B31-2C60-41B4-B10D-18A7F849124A}"/>
              </a:ext>
            </a:extLst>
          </p:cNvPr>
          <p:cNvSpPr>
            <a:spLocks noGrp="1"/>
          </p:cNvSpPr>
          <p:nvPr>
            <p:ph type="body" sz="quarter" idx="3"/>
          </p:nvPr>
        </p:nvSpPr>
        <p:spPr>
          <a:xfrm>
            <a:off x="3471863" y="2428875"/>
            <a:ext cx="2916237" cy="1189038"/>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4B2CFE0-7FAF-4D18-AA84-9755C9EC759A}"/>
              </a:ext>
            </a:extLst>
          </p:cNvPr>
          <p:cNvSpPr>
            <a:spLocks noGrp="1"/>
          </p:cNvSpPr>
          <p:nvPr>
            <p:ph sz="quarter" idx="4"/>
          </p:nvPr>
        </p:nvSpPr>
        <p:spPr>
          <a:xfrm>
            <a:off x="3471863" y="3617913"/>
            <a:ext cx="2916237" cy="5322887"/>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0A1BBEF-9EB1-4689-8DD7-F8E6D235A829}"/>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07/09/2024</a:t>
            </a:fld>
            <a:endParaRPr lang="en-GB"/>
          </a:p>
        </p:txBody>
      </p:sp>
      <p:sp>
        <p:nvSpPr>
          <p:cNvPr id="8" name="Footer Placeholder 7">
            <a:extLst>
              <a:ext uri="{FF2B5EF4-FFF2-40B4-BE49-F238E27FC236}">
                <a16:creationId xmlns:a16="http://schemas.microsoft.com/office/drawing/2014/main" id="{0920FBCE-2BF9-4056-887D-4FFC2CC024FA}"/>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9" name="Slide Number Placeholder 8">
            <a:extLst>
              <a:ext uri="{FF2B5EF4-FFF2-40B4-BE49-F238E27FC236}">
                <a16:creationId xmlns:a16="http://schemas.microsoft.com/office/drawing/2014/main" id="{C2B20E7E-F141-42D6-8A4E-3AFBEEC1B01E}"/>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28573215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0EDC6-A6B2-4DE5-A1BB-BF2D05701BCE}"/>
              </a:ext>
            </a:extLst>
          </p:cNvPr>
          <p:cNvSpPr>
            <a:spLocks noGrp="1"/>
          </p:cNvSpPr>
          <p:nvPr>
            <p:ph type="title"/>
          </p:nvPr>
        </p:nvSpPr>
        <p:spPr>
          <a:xfrm>
            <a:off x="471488" y="527050"/>
            <a:ext cx="5915025" cy="1914525"/>
          </a:xfrm>
          <a:prstGeom prst="rect">
            <a:avLst/>
          </a:prstGeom>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6DC7527-81D8-4C6C-B4EF-921612A39698}"/>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07/09/2024</a:t>
            </a:fld>
            <a:endParaRPr lang="en-GB"/>
          </a:p>
        </p:txBody>
      </p:sp>
      <p:sp>
        <p:nvSpPr>
          <p:cNvPr id="4" name="Footer Placeholder 3">
            <a:extLst>
              <a:ext uri="{FF2B5EF4-FFF2-40B4-BE49-F238E27FC236}">
                <a16:creationId xmlns:a16="http://schemas.microsoft.com/office/drawing/2014/main" id="{0650A254-E313-4E01-AEE2-D45A101E0965}"/>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5" name="Slide Number Placeholder 4">
            <a:extLst>
              <a:ext uri="{FF2B5EF4-FFF2-40B4-BE49-F238E27FC236}">
                <a16:creationId xmlns:a16="http://schemas.microsoft.com/office/drawing/2014/main" id="{E887B78F-8CE4-4660-A40F-E71B756F5C20}"/>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95302476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0FC8BB8-DF65-49E5-B5EE-0F65D7FF95F8}"/>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07/09/2024</a:t>
            </a:fld>
            <a:endParaRPr lang="en-GB"/>
          </a:p>
        </p:txBody>
      </p:sp>
      <p:sp>
        <p:nvSpPr>
          <p:cNvPr id="3" name="Footer Placeholder 2">
            <a:extLst>
              <a:ext uri="{FF2B5EF4-FFF2-40B4-BE49-F238E27FC236}">
                <a16:creationId xmlns:a16="http://schemas.microsoft.com/office/drawing/2014/main" id="{26671CAC-769F-4075-B720-E54F2BDF45DF}"/>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4" name="Slide Number Placeholder 3">
            <a:extLst>
              <a:ext uri="{FF2B5EF4-FFF2-40B4-BE49-F238E27FC236}">
                <a16:creationId xmlns:a16="http://schemas.microsoft.com/office/drawing/2014/main" id="{A195AB53-ABF2-471E-B8F3-15FCB8539C79}"/>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103097851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1742AD-3F36-4EEE-9585-4CF37F7AC827}"/>
              </a:ext>
            </a:extLst>
          </p:cNvPr>
          <p:cNvSpPr>
            <a:spLocks noGrp="1"/>
          </p:cNvSpPr>
          <p:nvPr>
            <p:ph type="title"/>
          </p:nvPr>
        </p:nvSpPr>
        <p:spPr>
          <a:xfrm>
            <a:off x="473075" y="660400"/>
            <a:ext cx="2211388" cy="2311400"/>
          </a:xfrm>
          <a:prstGeom prst="rect">
            <a:avLst/>
          </a:prstGeo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254A5E8-612F-4C1F-AF16-B3DAA30F7B83}"/>
              </a:ext>
            </a:extLst>
          </p:cNvPr>
          <p:cNvSpPr>
            <a:spLocks noGrp="1"/>
          </p:cNvSpPr>
          <p:nvPr>
            <p:ph idx="1"/>
          </p:nvPr>
        </p:nvSpPr>
        <p:spPr>
          <a:xfrm>
            <a:off x="2916238" y="1425575"/>
            <a:ext cx="3471862" cy="704056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0D21989-09A8-42A8-855E-EA52B19BC72E}"/>
              </a:ext>
            </a:extLst>
          </p:cNvPr>
          <p:cNvSpPr>
            <a:spLocks noGrp="1"/>
          </p:cNvSpPr>
          <p:nvPr>
            <p:ph type="body" sz="half" idx="2"/>
          </p:nvPr>
        </p:nvSpPr>
        <p:spPr>
          <a:xfrm>
            <a:off x="473075" y="2971800"/>
            <a:ext cx="2211388" cy="5505450"/>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FD7A4DB-7411-46B6-8546-2B0D2C52EDA5}"/>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07/09/2024</a:t>
            </a:fld>
            <a:endParaRPr lang="en-GB"/>
          </a:p>
        </p:txBody>
      </p:sp>
      <p:sp>
        <p:nvSpPr>
          <p:cNvPr id="6" name="Footer Placeholder 5">
            <a:extLst>
              <a:ext uri="{FF2B5EF4-FFF2-40B4-BE49-F238E27FC236}">
                <a16:creationId xmlns:a16="http://schemas.microsoft.com/office/drawing/2014/main" id="{B073F197-AE99-4251-87B1-44593368FFFA}"/>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0C8A3C2F-B50D-4144-8451-1FF5CB9BE501}"/>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375777453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31491B-E6B1-4707-8FE7-E3A3531818E3}"/>
              </a:ext>
            </a:extLst>
          </p:cNvPr>
          <p:cNvSpPr>
            <a:spLocks noGrp="1"/>
          </p:cNvSpPr>
          <p:nvPr>
            <p:ph type="title"/>
          </p:nvPr>
        </p:nvSpPr>
        <p:spPr>
          <a:xfrm>
            <a:off x="473075" y="660400"/>
            <a:ext cx="2211388" cy="2311400"/>
          </a:xfrm>
          <a:prstGeom prst="rect">
            <a:avLst/>
          </a:prstGeo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EFD6CFB-CC6F-4A9E-8ED1-A4790B7C69A8}"/>
              </a:ext>
            </a:extLst>
          </p:cNvPr>
          <p:cNvSpPr>
            <a:spLocks noGrp="1"/>
          </p:cNvSpPr>
          <p:nvPr>
            <p:ph type="pic" idx="1"/>
          </p:nvPr>
        </p:nvSpPr>
        <p:spPr>
          <a:xfrm>
            <a:off x="2916238" y="1425575"/>
            <a:ext cx="3471862" cy="7040563"/>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860E4A2-A63E-4D16-925B-BFF3CB95BB29}"/>
              </a:ext>
            </a:extLst>
          </p:cNvPr>
          <p:cNvSpPr>
            <a:spLocks noGrp="1"/>
          </p:cNvSpPr>
          <p:nvPr>
            <p:ph type="body" sz="half" idx="2"/>
          </p:nvPr>
        </p:nvSpPr>
        <p:spPr>
          <a:xfrm>
            <a:off x="473075" y="2971800"/>
            <a:ext cx="2211388" cy="5505450"/>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7E1BFA1-D406-4FC9-922C-31FF1FEA4E87}"/>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07/09/2024</a:t>
            </a:fld>
            <a:endParaRPr lang="en-GB"/>
          </a:p>
        </p:txBody>
      </p:sp>
      <p:sp>
        <p:nvSpPr>
          <p:cNvPr id="6" name="Footer Placeholder 5">
            <a:extLst>
              <a:ext uri="{FF2B5EF4-FFF2-40B4-BE49-F238E27FC236}">
                <a16:creationId xmlns:a16="http://schemas.microsoft.com/office/drawing/2014/main" id="{C3759FF9-9112-4C09-9B38-ADC5D31CD73E}"/>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8688B8BD-32F8-4F92-A94F-07CFF9B9940F}"/>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137721860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F75C83-1349-4ACE-8DCB-31CD573975B4}"/>
              </a:ext>
            </a:extLst>
          </p:cNvPr>
          <p:cNvSpPr>
            <a:spLocks noGrp="1"/>
          </p:cNvSpPr>
          <p:nvPr>
            <p:ph type="title"/>
          </p:nvPr>
        </p:nvSpPr>
        <p:spPr>
          <a:xfrm>
            <a:off x="471488" y="527050"/>
            <a:ext cx="5915025" cy="1914525"/>
          </a:xfrm>
          <a:prstGeom prst="rect">
            <a:avLst/>
          </a:prstGeom>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5CB60BC-6A20-4384-9775-E6A33EE2F94F}"/>
              </a:ext>
            </a:extLst>
          </p:cNvPr>
          <p:cNvSpPr>
            <a:spLocks noGrp="1"/>
          </p:cNvSpPr>
          <p:nvPr>
            <p:ph type="body" orient="vert" idx="1"/>
          </p:nvPr>
        </p:nvSpPr>
        <p:spPr>
          <a:xfrm>
            <a:off x="471488" y="2636838"/>
            <a:ext cx="5915025" cy="6284912"/>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57DD14E-D457-4F11-A5D3-F0E95D963DF7}"/>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07/09/2024</a:t>
            </a:fld>
            <a:endParaRPr lang="en-GB"/>
          </a:p>
        </p:txBody>
      </p:sp>
      <p:sp>
        <p:nvSpPr>
          <p:cNvPr id="5" name="Footer Placeholder 4">
            <a:extLst>
              <a:ext uri="{FF2B5EF4-FFF2-40B4-BE49-F238E27FC236}">
                <a16:creationId xmlns:a16="http://schemas.microsoft.com/office/drawing/2014/main" id="{B056594A-3921-4802-907C-42087ED82BD4}"/>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8B244439-8578-4DDD-AABC-3285CC785C7A}"/>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319144766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AF4FC68-D8B4-423B-9D6F-ACAB46B90DC0}"/>
              </a:ext>
            </a:extLst>
          </p:cNvPr>
          <p:cNvSpPr>
            <a:spLocks noGrp="1"/>
          </p:cNvSpPr>
          <p:nvPr>
            <p:ph type="title" orient="vert"/>
          </p:nvPr>
        </p:nvSpPr>
        <p:spPr>
          <a:xfrm>
            <a:off x="4908550" y="527050"/>
            <a:ext cx="1477963" cy="8394700"/>
          </a:xfrm>
          <a:prstGeom prst="rect">
            <a:avLst/>
          </a:prstGeo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41CFFBD-71BB-4B98-BC32-1E990C7E88D9}"/>
              </a:ext>
            </a:extLst>
          </p:cNvPr>
          <p:cNvSpPr>
            <a:spLocks noGrp="1"/>
          </p:cNvSpPr>
          <p:nvPr>
            <p:ph type="body" orient="vert" idx="1"/>
          </p:nvPr>
        </p:nvSpPr>
        <p:spPr>
          <a:xfrm>
            <a:off x="471488" y="527050"/>
            <a:ext cx="4284662" cy="8394700"/>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64216A0-15D2-456E-9432-8A4E2F553ED8}"/>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07/09/2024</a:t>
            </a:fld>
            <a:endParaRPr lang="en-GB"/>
          </a:p>
        </p:txBody>
      </p:sp>
      <p:sp>
        <p:nvSpPr>
          <p:cNvPr id="5" name="Footer Placeholder 4">
            <a:extLst>
              <a:ext uri="{FF2B5EF4-FFF2-40B4-BE49-F238E27FC236}">
                <a16:creationId xmlns:a16="http://schemas.microsoft.com/office/drawing/2014/main" id="{FF34B8B9-17C9-466D-B63E-F4B69FC9ADE8}"/>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21F8BFD5-A658-455D-AC4C-0AA45B72AD98}"/>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21861597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4AFEED-2FC3-4AAE-AC87-18357C566027}"/>
              </a:ext>
            </a:extLst>
          </p:cNvPr>
          <p:cNvSpPr>
            <a:spLocks noGrp="1"/>
          </p:cNvSpPr>
          <p:nvPr>
            <p:ph type="ctrTitle"/>
          </p:nvPr>
        </p:nvSpPr>
        <p:spPr>
          <a:xfrm>
            <a:off x="857250" y="1620838"/>
            <a:ext cx="5143500" cy="3449637"/>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E9AE39E-D66D-4636-88AF-670EE2C9DF36}"/>
              </a:ext>
            </a:extLst>
          </p:cNvPr>
          <p:cNvSpPr>
            <a:spLocks noGrp="1"/>
          </p:cNvSpPr>
          <p:nvPr>
            <p:ph type="subTitle" idx="1"/>
          </p:nvPr>
        </p:nvSpPr>
        <p:spPr>
          <a:xfrm>
            <a:off x="857250" y="5202238"/>
            <a:ext cx="5143500" cy="23923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2BC252B-3F83-45D0-BB5F-DF30077B4918}"/>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07/09/2024</a:t>
            </a:fld>
            <a:endParaRPr lang="en-GB"/>
          </a:p>
        </p:txBody>
      </p:sp>
      <p:sp>
        <p:nvSpPr>
          <p:cNvPr id="5" name="Footer Placeholder 4">
            <a:extLst>
              <a:ext uri="{FF2B5EF4-FFF2-40B4-BE49-F238E27FC236}">
                <a16:creationId xmlns:a16="http://schemas.microsoft.com/office/drawing/2014/main" id="{B2516F8F-8F4D-4388-8580-3806EF46B83A}"/>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B3A8DA86-A7B9-4B59-9B97-0BDCB830D6A5}"/>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277471021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0C5055-66C0-4F8E-BFAA-DF27CF92CD58}"/>
              </a:ext>
            </a:extLst>
          </p:cNvPr>
          <p:cNvSpPr>
            <a:spLocks noGrp="1"/>
          </p:cNvSpPr>
          <p:nvPr>
            <p:ph type="title"/>
          </p:nvPr>
        </p:nvSpPr>
        <p:spPr>
          <a:xfrm>
            <a:off x="471488" y="527050"/>
            <a:ext cx="5915025" cy="1914525"/>
          </a:xfrm>
          <a:prstGeom prst="rect">
            <a:avLst/>
          </a:prstGeo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D60A626-81A2-450F-A4B3-6153897A3DE5}"/>
              </a:ext>
            </a:extLst>
          </p:cNvPr>
          <p:cNvSpPr>
            <a:spLocks noGrp="1"/>
          </p:cNvSpPr>
          <p:nvPr>
            <p:ph idx="1"/>
          </p:nvPr>
        </p:nvSpPr>
        <p:spPr>
          <a:xfrm>
            <a:off x="471488" y="2636838"/>
            <a:ext cx="5915025" cy="6284912"/>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B8D9FD3-E9C1-432D-848B-80B274C33EAB}"/>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07/09/2024</a:t>
            </a:fld>
            <a:endParaRPr lang="en-GB"/>
          </a:p>
        </p:txBody>
      </p:sp>
      <p:sp>
        <p:nvSpPr>
          <p:cNvPr id="5" name="Footer Placeholder 4">
            <a:extLst>
              <a:ext uri="{FF2B5EF4-FFF2-40B4-BE49-F238E27FC236}">
                <a16:creationId xmlns:a16="http://schemas.microsoft.com/office/drawing/2014/main" id="{2C40A4E7-E500-488E-8791-C9285B35F423}"/>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D3B87D33-556C-4B93-99A5-ECEBE34E0ECB}"/>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338998281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21E264-E72B-4C23-80EC-F936016E8DD6}"/>
              </a:ext>
            </a:extLst>
          </p:cNvPr>
          <p:cNvSpPr>
            <a:spLocks noGrp="1"/>
          </p:cNvSpPr>
          <p:nvPr>
            <p:ph type="title"/>
          </p:nvPr>
        </p:nvSpPr>
        <p:spPr>
          <a:xfrm>
            <a:off x="468313" y="2470150"/>
            <a:ext cx="5915025" cy="4119563"/>
          </a:xfrm>
          <a:prstGeom prst="rect">
            <a:avLst/>
          </a:prstGeo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8E9F55C-3F38-4604-A4A7-7642131F5392}"/>
              </a:ext>
            </a:extLst>
          </p:cNvPr>
          <p:cNvSpPr>
            <a:spLocks noGrp="1"/>
          </p:cNvSpPr>
          <p:nvPr>
            <p:ph type="body" idx="1"/>
          </p:nvPr>
        </p:nvSpPr>
        <p:spPr>
          <a:xfrm>
            <a:off x="468313" y="6629400"/>
            <a:ext cx="5915025" cy="2166938"/>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A82A875-0D7E-419C-863E-304D11FB89F6}"/>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07/09/2024</a:t>
            </a:fld>
            <a:endParaRPr lang="en-GB"/>
          </a:p>
        </p:txBody>
      </p:sp>
      <p:sp>
        <p:nvSpPr>
          <p:cNvPr id="5" name="Footer Placeholder 4">
            <a:extLst>
              <a:ext uri="{FF2B5EF4-FFF2-40B4-BE49-F238E27FC236}">
                <a16:creationId xmlns:a16="http://schemas.microsoft.com/office/drawing/2014/main" id="{8E9FCA24-BC18-4999-827D-ADA9AD84602A}"/>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64801C55-4E45-4FDC-BA5F-3D7E31C47846}"/>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220008515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E3B08-C617-4958-9105-A1AD1E611C72}"/>
              </a:ext>
            </a:extLst>
          </p:cNvPr>
          <p:cNvSpPr>
            <a:spLocks noGrp="1"/>
          </p:cNvSpPr>
          <p:nvPr>
            <p:ph type="title"/>
          </p:nvPr>
        </p:nvSpPr>
        <p:spPr>
          <a:xfrm>
            <a:off x="471488" y="527050"/>
            <a:ext cx="5915025" cy="1914525"/>
          </a:xfrm>
          <a:prstGeom prst="rect">
            <a:avLst/>
          </a:prstGeo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1335413-E865-48CE-95EB-5F0C94747B53}"/>
              </a:ext>
            </a:extLst>
          </p:cNvPr>
          <p:cNvSpPr>
            <a:spLocks noGrp="1"/>
          </p:cNvSpPr>
          <p:nvPr>
            <p:ph sz="half" idx="1"/>
          </p:nvPr>
        </p:nvSpPr>
        <p:spPr>
          <a:xfrm>
            <a:off x="471488" y="2636838"/>
            <a:ext cx="2881312" cy="6284912"/>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67FE958-680D-47C0-8160-C0ED50C6B3A1}"/>
              </a:ext>
            </a:extLst>
          </p:cNvPr>
          <p:cNvSpPr>
            <a:spLocks noGrp="1"/>
          </p:cNvSpPr>
          <p:nvPr>
            <p:ph sz="half" idx="2"/>
          </p:nvPr>
        </p:nvSpPr>
        <p:spPr>
          <a:xfrm>
            <a:off x="3505200" y="2636838"/>
            <a:ext cx="2881313" cy="6284912"/>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A825FEC-1872-4ED6-B013-E7A66C4A200E}"/>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07/09/2024</a:t>
            </a:fld>
            <a:endParaRPr lang="en-GB"/>
          </a:p>
        </p:txBody>
      </p:sp>
      <p:sp>
        <p:nvSpPr>
          <p:cNvPr id="6" name="Footer Placeholder 5">
            <a:extLst>
              <a:ext uri="{FF2B5EF4-FFF2-40B4-BE49-F238E27FC236}">
                <a16:creationId xmlns:a16="http://schemas.microsoft.com/office/drawing/2014/main" id="{AD9D5E9D-3CB8-44A9-9FDD-16E12B73ECC5}"/>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696194ED-DD98-43F4-B27B-FA14E1599FFD}"/>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147610253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33C2E9-2A87-45D6-B889-A494802CEF30}"/>
              </a:ext>
            </a:extLst>
          </p:cNvPr>
          <p:cNvSpPr>
            <a:spLocks noGrp="1"/>
          </p:cNvSpPr>
          <p:nvPr>
            <p:ph type="title"/>
          </p:nvPr>
        </p:nvSpPr>
        <p:spPr>
          <a:xfrm>
            <a:off x="473075" y="527050"/>
            <a:ext cx="5915025" cy="1914525"/>
          </a:xfrm>
          <a:prstGeom prst="rect">
            <a:avLst/>
          </a:prstGeo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81DE066-B922-4196-BFEA-23B530F94C0D}"/>
              </a:ext>
            </a:extLst>
          </p:cNvPr>
          <p:cNvSpPr>
            <a:spLocks noGrp="1"/>
          </p:cNvSpPr>
          <p:nvPr>
            <p:ph type="body" idx="1"/>
          </p:nvPr>
        </p:nvSpPr>
        <p:spPr>
          <a:xfrm>
            <a:off x="473075" y="2428875"/>
            <a:ext cx="2900363" cy="1189038"/>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9F0C9AB8-1865-4282-B855-423842D8C8CC}"/>
              </a:ext>
            </a:extLst>
          </p:cNvPr>
          <p:cNvSpPr>
            <a:spLocks noGrp="1"/>
          </p:cNvSpPr>
          <p:nvPr>
            <p:ph sz="half" idx="2"/>
          </p:nvPr>
        </p:nvSpPr>
        <p:spPr>
          <a:xfrm>
            <a:off x="473075" y="3617913"/>
            <a:ext cx="2900363" cy="5322887"/>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95F2FF2-EFB1-4C2E-B389-758049E65AB0}"/>
              </a:ext>
            </a:extLst>
          </p:cNvPr>
          <p:cNvSpPr>
            <a:spLocks noGrp="1"/>
          </p:cNvSpPr>
          <p:nvPr>
            <p:ph type="body" sz="quarter" idx="3"/>
          </p:nvPr>
        </p:nvSpPr>
        <p:spPr>
          <a:xfrm>
            <a:off x="3471863" y="2428875"/>
            <a:ext cx="2916237" cy="1189038"/>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B326404D-3BA0-495C-81F2-35B39DB83C46}"/>
              </a:ext>
            </a:extLst>
          </p:cNvPr>
          <p:cNvSpPr>
            <a:spLocks noGrp="1"/>
          </p:cNvSpPr>
          <p:nvPr>
            <p:ph sz="quarter" idx="4"/>
          </p:nvPr>
        </p:nvSpPr>
        <p:spPr>
          <a:xfrm>
            <a:off x="3471863" y="3617913"/>
            <a:ext cx="2916237" cy="5322887"/>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F7862DE-59FA-475E-AAC9-976F20E9FA6D}"/>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07/09/2024</a:t>
            </a:fld>
            <a:endParaRPr lang="en-GB"/>
          </a:p>
        </p:txBody>
      </p:sp>
      <p:sp>
        <p:nvSpPr>
          <p:cNvPr id="8" name="Footer Placeholder 7">
            <a:extLst>
              <a:ext uri="{FF2B5EF4-FFF2-40B4-BE49-F238E27FC236}">
                <a16:creationId xmlns:a16="http://schemas.microsoft.com/office/drawing/2014/main" id="{F5BDD548-E37F-4516-B8D6-E69940D24048}"/>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9" name="Slide Number Placeholder 8">
            <a:extLst>
              <a:ext uri="{FF2B5EF4-FFF2-40B4-BE49-F238E27FC236}">
                <a16:creationId xmlns:a16="http://schemas.microsoft.com/office/drawing/2014/main" id="{34F06894-34E7-40CE-A38D-F3821BE7A092}"/>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96914461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A999AF-09D2-4CC9-8D7A-1B994C767E98}"/>
              </a:ext>
            </a:extLst>
          </p:cNvPr>
          <p:cNvSpPr>
            <a:spLocks noGrp="1"/>
          </p:cNvSpPr>
          <p:nvPr>
            <p:ph type="title"/>
          </p:nvPr>
        </p:nvSpPr>
        <p:spPr>
          <a:xfrm>
            <a:off x="471488" y="527050"/>
            <a:ext cx="5915025" cy="1914525"/>
          </a:xfrm>
          <a:prstGeom prst="rect">
            <a:avLst/>
          </a:prstGeom>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3B9F678-A12D-4FDB-A097-BF19D1D1E405}"/>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07/09/2024</a:t>
            </a:fld>
            <a:endParaRPr lang="en-GB"/>
          </a:p>
        </p:txBody>
      </p:sp>
      <p:sp>
        <p:nvSpPr>
          <p:cNvPr id="4" name="Footer Placeholder 3">
            <a:extLst>
              <a:ext uri="{FF2B5EF4-FFF2-40B4-BE49-F238E27FC236}">
                <a16:creationId xmlns:a16="http://schemas.microsoft.com/office/drawing/2014/main" id="{8F4DBF1E-01A3-4D89-99F1-1C03E056F2AF}"/>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5" name="Slide Number Placeholder 4">
            <a:extLst>
              <a:ext uri="{FF2B5EF4-FFF2-40B4-BE49-F238E27FC236}">
                <a16:creationId xmlns:a16="http://schemas.microsoft.com/office/drawing/2014/main" id="{A4C1CF46-FB39-4DD9-BE63-7D02D2D7AFAF}"/>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278927264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11231D2-5235-44DC-B8FD-069375078052}"/>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07/09/2024</a:t>
            </a:fld>
            <a:endParaRPr lang="en-GB"/>
          </a:p>
        </p:txBody>
      </p:sp>
      <p:sp>
        <p:nvSpPr>
          <p:cNvPr id="3" name="Footer Placeholder 2">
            <a:extLst>
              <a:ext uri="{FF2B5EF4-FFF2-40B4-BE49-F238E27FC236}">
                <a16:creationId xmlns:a16="http://schemas.microsoft.com/office/drawing/2014/main" id="{5A52C4B4-AC78-41DA-ACB4-1D11354AF2AC}"/>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4" name="Slide Number Placeholder 3">
            <a:extLst>
              <a:ext uri="{FF2B5EF4-FFF2-40B4-BE49-F238E27FC236}">
                <a16:creationId xmlns:a16="http://schemas.microsoft.com/office/drawing/2014/main" id="{0965F2EF-8FF1-4215-9800-85D3E434D3EC}"/>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67699228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9DFA5B-71C6-409F-85FF-F578D5E65DC3}"/>
              </a:ext>
            </a:extLst>
          </p:cNvPr>
          <p:cNvSpPr>
            <a:spLocks noGrp="1"/>
          </p:cNvSpPr>
          <p:nvPr>
            <p:ph type="title"/>
          </p:nvPr>
        </p:nvSpPr>
        <p:spPr>
          <a:xfrm>
            <a:off x="473075" y="660400"/>
            <a:ext cx="2211388" cy="2311400"/>
          </a:xfrm>
          <a:prstGeom prst="rect">
            <a:avLst/>
          </a:prstGeo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5B04C18-0CC6-42F0-B725-19C550F98ED8}"/>
              </a:ext>
            </a:extLst>
          </p:cNvPr>
          <p:cNvSpPr>
            <a:spLocks noGrp="1"/>
          </p:cNvSpPr>
          <p:nvPr>
            <p:ph idx="1"/>
          </p:nvPr>
        </p:nvSpPr>
        <p:spPr>
          <a:xfrm>
            <a:off x="2916238" y="1425575"/>
            <a:ext cx="3471862" cy="704056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DF86FB2-EB35-4099-8564-B2E2850ACD00}"/>
              </a:ext>
            </a:extLst>
          </p:cNvPr>
          <p:cNvSpPr>
            <a:spLocks noGrp="1"/>
          </p:cNvSpPr>
          <p:nvPr>
            <p:ph type="body" sz="half" idx="2"/>
          </p:nvPr>
        </p:nvSpPr>
        <p:spPr>
          <a:xfrm>
            <a:off x="473075" y="2971800"/>
            <a:ext cx="2211388" cy="5505450"/>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CDB8926-643B-4411-899D-6723B6612243}"/>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07/09/2024</a:t>
            </a:fld>
            <a:endParaRPr lang="en-GB"/>
          </a:p>
        </p:txBody>
      </p:sp>
      <p:sp>
        <p:nvSpPr>
          <p:cNvPr id="6" name="Footer Placeholder 5">
            <a:extLst>
              <a:ext uri="{FF2B5EF4-FFF2-40B4-BE49-F238E27FC236}">
                <a16:creationId xmlns:a16="http://schemas.microsoft.com/office/drawing/2014/main" id="{6EF23968-B7ED-41A6-82FA-21BC6A1236AE}"/>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92AEC9D9-5D25-4BE0-8191-8EB7FD795E8A}"/>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230695846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AF2E20-678A-4CED-A82B-4C932665B893}"/>
              </a:ext>
            </a:extLst>
          </p:cNvPr>
          <p:cNvSpPr>
            <a:spLocks noGrp="1"/>
          </p:cNvSpPr>
          <p:nvPr>
            <p:ph type="title"/>
          </p:nvPr>
        </p:nvSpPr>
        <p:spPr>
          <a:xfrm>
            <a:off x="473075" y="660400"/>
            <a:ext cx="2211388" cy="2311400"/>
          </a:xfrm>
          <a:prstGeom prst="rect">
            <a:avLst/>
          </a:prstGeo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23EB448-B51A-40CC-8DCD-3D4A6EC8F4BE}"/>
              </a:ext>
            </a:extLst>
          </p:cNvPr>
          <p:cNvSpPr>
            <a:spLocks noGrp="1"/>
          </p:cNvSpPr>
          <p:nvPr>
            <p:ph type="pic" idx="1"/>
          </p:nvPr>
        </p:nvSpPr>
        <p:spPr>
          <a:xfrm>
            <a:off x="2916238" y="1425575"/>
            <a:ext cx="3471862" cy="7040563"/>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DF4106F-4598-4BFD-9C3D-AACDDF0F4756}"/>
              </a:ext>
            </a:extLst>
          </p:cNvPr>
          <p:cNvSpPr>
            <a:spLocks noGrp="1"/>
          </p:cNvSpPr>
          <p:nvPr>
            <p:ph type="body" sz="half" idx="2"/>
          </p:nvPr>
        </p:nvSpPr>
        <p:spPr>
          <a:xfrm>
            <a:off x="473075" y="2971800"/>
            <a:ext cx="2211388" cy="5505450"/>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C6081B6-8733-479D-9568-8494882624F1}"/>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07/09/2024</a:t>
            </a:fld>
            <a:endParaRPr lang="en-GB"/>
          </a:p>
        </p:txBody>
      </p:sp>
      <p:sp>
        <p:nvSpPr>
          <p:cNvPr id="6" name="Footer Placeholder 5">
            <a:extLst>
              <a:ext uri="{FF2B5EF4-FFF2-40B4-BE49-F238E27FC236}">
                <a16:creationId xmlns:a16="http://schemas.microsoft.com/office/drawing/2014/main" id="{75B26794-5226-44AB-9CE4-CB154FB70AAF}"/>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1468FD43-12AB-4D4F-A09B-BF9F495A43B1}"/>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6812557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A53A86-7B88-4A91-8F83-EC141FE8FC83}"/>
              </a:ext>
            </a:extLst>
          </p:cNvPr>
          <p:cNvSpPr>
            <a:spLocks noGrp="1"/>
          </p:cNvSpPr>
          <p:nvPr>
            <p:ph type="title"/>
          </p:nvPr>
        </p:nvSpPr>
        <p:spPr>
          <a:xfrm>
            <a:off x="471488" y="527050"/>
            <a:ext cx="5915025" cy="1914525"/>
          </a:xfrm>
          <a:prstGeom prst="rect">
            <a:avLst/>
          </a:prstGeom>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26727ED-0EA1-4F85-B560-DAFBA4E23758}"/>
              </a:ext>
            </a:extLst>
          </p:cNvPr>
          <p:cNvSpPr>
            <a:spLocks noGrp="1"/>
          </p:cNvSpPr>
          <p:nvPr>
            <p:ph type="body" orient="vert" idx="1"/>
          </p:nvPr>
        </p:nvSpPr>
        <p:spPr>
          <a:xfrm>
            <a:off x="471488" y="2636838"/>
            <a:ext cx="5915025" cy="6284912"/>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8234081-A281-4960-B084-4A62838D8449}"/>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07/09/2024</a:t>
            </a:fld>
            <a:endParaRPr lang="en-GB"/>
          </a:p>
        </p:txBody>
      </p:sp>
      <p:sp>
        <p:nvSpPr>
          <p:cNvPr id="5" name="Footer Placeholder 4">
            <a:extLst>
              <a:ext uri="{FF2B5EF4-FFF2-40B4-BE49-F238E27FC236}">
                <a16:creationId xmlns:a16="http://schemas.microsoft.com/office/drawing/2014/main" id="{DC4459CD-7A5F-49F2-A51C-758108FE0D04}"/>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9244DEE2-BDCD-403D-9C48-F3AC09E1EC11}"/>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395431004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2866C6C-B759-47A7-B78D-7D63F5413E0B}"/>
              </a:ext>
            </a:extLst>
          </p:cNvPr>
          <p:cNvSpPr>
            <a:spLocks noGrp="1"/>
          </p:cNvSpPr>
          <p:nvPr>
            <p:ph type="title" orient="vert"/>
          </p:nvPr>
        </p:nvSpPr>
        <p:spPr>
          <a:xfrm>
            <a:off x="4908550" y="527050"/>
            <a:ext cx="1477963" cy="8394700"/>
          </a:xfrm>
          <a:prstGeom prst="rect">
            <a:avLst/>
          </a:prstGeo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6BBBFCB-88AD-46F2-89F0-D2DFD26C3EB0}"/>
              </a:ext>
            </a:extLst>
          </p:cNvPr>
          <p:cNvSpPr>
            <a:spLocks noGrp="1"/>
          </p:cNvSpPr>
          <p:nvPr>
            <p:ph type="body" orient="vert" idx="1"/>
          </p:nvPr>
        </p:nvSpPr>
        <p:spPr>
          <a:xfrm>
            <a:off x="471488" y="527050"/>
            <a:ext cx="4284662" cy="8394700"/>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14202A2-08C5-4039-A226-D22D6DCB6F39}"/>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07/09/2024</a:t>
            </a:fld>
            <a:endParaRPr lang="en-GB"/>
          </a:p>
        </p:txBody>
      </p:sp>
      <p:sp>
        <p:nvSpPr>
          <p:cNvPr id="5" name="Footer Placeholder 4">
            <a:extLst>
              <a:ext uri="{FF2B5EF4-FFF2-40B4-BE49-F238E27FC236}">
                <a16:creationId xmlns:a16="http://schemas.microsoft.com/office/drawing/2014/main" id="{371ACC32-354B-4195-BDAE-2AA1923A7C9A}"/>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158CAB47-7C09-41FD-BD2B-F6A9353CFC8A}"/>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39659611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Google Shape;93;p1" descr="Unity Academy Blackpool">
            <a:extLst>
              <a:ext uri="{FF2B5EF4-FFF2-40B4-BE49-F238E27FC236}">
                <a16:creationId xmlns:a16="http://schemas.microsoft.com/office/drawing/2014/main" id="{C8D89F67-49FE-40BB-A42D-90D2444C5E58}"/>
              </a:ext>
            </a:extLst>
          </p:cNvPr>
          <p:cNvPicPr preferRelativeResize="0"/>
          <p:nvPr userDrawn="1"/>
        </p:nvPicPr>
        <p:blipFill rotWithShape="1">
          <a:blip r:embed="rId13">
            <a:alphaModFix/>
          </a:blip>
          <a:srcRect/>
          <a:stretch/>
        </p:blipFill>
        <p:spPr>
          <a:xfrm>
            <a:off x="172277" y="83208"/>
            <a:ext cx="1798795" cy="855255"/>
          </a:xfrm>
          <a:prstGeom prst="rect">
            <a:avLst/>
          </a:prstGeom>
          <a:noFill/>
          <a:ln>
            <a:noFill/>
          </a:ln>
        </p:spPr>
      </p:pic>
      <p:sp>
        <p:nvSpPr>
          <p:cNvPr id="9" name="Rectangle 8">
            <a:extLst>
              <a:ext uri="{FF2B5EF4-FFF2-40B4-BE49-F238E27FC236}">
                <a16:creationId xmlns:a16="http://schemas.microsoft.com/office/drawing/2014/main" id="{27E5911A-F259-4DA9-8B79-A5195BD20F8D}"/>
              </a:ext>
            </a:extLst>
          </p:cNvPr>
          <p:cNvSpPr/>
          <p:nvPr userDrawn="1"/>
        </p:nvSpPr>
        <p:spPr>
          <a:xfrm>
            <a:off x="172277" y="992402"/>
            <a:ext cx="2017470" cy="175863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A22BF107-535B-4A75-B65C-D03F4BFDEEDB}"/>
              </a:ext>
            </a:extLst>
          </p:cNvPr>
          <p:cNvSpPr/>
          <p:nvPr userDrawn="1"/>
        </p:nvSpPr>
        <p:spPr>
          <a:xfrm>
            <a:off x="2238734" y="992402"/>
            <a:ext cx="4547073" cy="175863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948558E3-3E2A-4274-A6C8-44EB2AFB766C}"/>
              </a:ext>
            </a:extLst>
          </p:cNvPr>
          <p:cNvSpPr/>
          <p:nvPr userDrawn="1"/>
        </p:nvSpPr>
        <p:spPr>
          <a:xfrm>
            <a:off x="172277" y="2808840"/>
            <a:ext cx="2955934" cy="104055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0EFD51B7-14BE-4B12-B951-B94E70E48885}"/>
              </a:ext>
            </a:extLst>
          </p:cNvPr>
          <p:cNvSpPr txBox="1"/>
          <p:nvPr userDrawn="1"/>
        </p:nvSpPr>
        <p:spPr>
          <a:xfrm>
            <a:off x="154314" y="1023292"/>
            <a:ext cx="2017470" cy="307777"/>
          </a:xfrm>
          <a:prstGeom prst="rect">
            <a:avLst/>
          </a:prstGeom>
          <a:noFill/>
        </p:spPr>
        <p:txBody>
          <a:bodyPr wrap="square" rtlCol="0">
            <a:spAutoFit/>
          </a:bodyPr>
          <a:lstStyle/>
          <a:p>
            <a:r>
              <a:rPr lang="en-GB" sz="1400" b="1" u="sng" dirty="0">
                <a:latin typeface="Arial" panose="020B0604020202020204" pitchFamily="34" charset="0"/>
                <a:cs typeface="Arial" panose="020B0604020202020204" pitchFamily="34" charset="0"/>
              </a:rPr>
              <a:t>Essential knowledge</a:t>
            </a:r>
          </a:p>
        </p:txBody>
      </p:sp>
      <p:sp>
        <p:nvSpPr>
          <p:cNvPr id="13" name="TextBox 12">
            <a:extLst>
              <a:ext uri="{FF2B5EF4-FFF2-40B4-BE49-F238E27FC236}">
                <a16:creationId xmlns:a16="http://schemas.microsoft.com/office/drawing/2014/main" id="{393F09F9-2E91-4B21-8A16-971021B1849E}"/>
              </a:ext>
            </a:extLst>
          </p:cNvPr>
          <p:cNvSpPr txBox="1"/>
          <p:nvPr userDrawn="1"/>
        </p:nvSpPr>
        <p:spPr>
          <a:xfrm>
            <a:off x="2220771" y="992402"/>
            <a:ext cx="2017470" cy="307777"/>
          </a:xfrm>
          <a:prstGeom prst="rect">
            <a:avLst/>
          </a:prstGeom>
          <a:noFill/>
        </p:spPr>
        <p:txBody>
          <a:bodyPr wrap="square" rtlCol="0">
            <a:spAutoFit/>
          </a:bodyPr>
          <a:lstStyle/>
          <a:p>
            <a:r>
              <a:rPr lang="en-GB" sz="1400" b="1" u="sng" dirty="0">
                <a:latin typeface="Arial" panose="020B0604020202020204" pitchFamily="34" charset="0"/>
                <a:cs typeface="Arial" panose="020B0604020202020204" pitchFamily="34" charset="0"/>
              </a:rPr>
              <a:t>Key Vocabulary</a:t>
            </a:r>
          </a:p>
        </p:txBody>
      </p:sp>
      <p:sp>
        <p:nvSpPr>
          <p:cNvPr id="14" name="TextBox 13">
            <a:extLst>
              <a:ext uri="{FF2B5EF4-FFF2-40B4-BE49-F238E27FC236}">
                <a16:creationId xmlns:a16="http://schemas.microsoft.com/office/drawing/2014/main" id="{D158B688-CCE1-49C4-A105-36B01B3EED53}"/>
              </a:ext>
            </a:extLst>
          </p:cNvPr>
          <p:cNvSpPr txBox="1"/>
          <p:nvPr userDrawn="1"/>
        </p:nvSpPr>
        <p:spPr>
          <a:xfrm>
            <a:off x="154314" y="2846896"/>
            <a:ext cx="2017470" cy="307777"/>
          </a:xfrm>
          <a:prstGeom prst="rect">
            <a:avLst/>
          </a:prstGeom>
          <a:noFill/>
        </p:spPr>
        <p:txBody>
          <a:bodyPr wrap="square" rtlCol="0">
            <a:spAutoFit/>
          </a:bodyPr>
          <a:lstStyle/>
          <a:p>
            <a:r>
              <a:rPr lang="en-GB" sz="1400" b="1" u="sng" dirty="0">
                <a:latin typeface="Arial" panose="020B0604020202020204" pitchFamily="34" charset="0"/>
                <a:cs typeface="Arial" panose="020B0604020202020204" pitchFamily="34" charset="0"/>
              </a:rPr>
              <a:t>Prior learning links</a:t>
            </a:r>
          </a:p>
        </p:txBody>
      </p:sp>
    </p:spTree>
    <p:extLst>
      <p:ext uri="{BB962C8B-B14F-4D97-AF65-F5344CB8AC3E}">
        <p14:creationId xmlns:p14="http://schemas.microsoft.com/office/powerpoint/2010/main" val="205016399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12250262"/>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Google Shape;93;p1" descr="Unity Academy Blackpool">
            <a:extLst>
              <a:ext uri="{FF2B5EF4-FFF2-40B4-BE49-F238E27FC236}">
                <a16:creationId xmlns:a16="http://schemas.microsoft.com/office/drawing/2014/main" id="{E023F107-8F90-4705-AE91-FBF4DEACE105}"/>
              </a:ext>
            </a:extLst>
          </p:cNvPr>
          <p:cNvPicPr preferRelativeResize="0"/>
          <p:nvPr userDrawn="1"/>
        </p:nvPicPr>
        <p:blipFill rotWithShape="1">
          <a:blip r:embed="rId13">
            <a:alphaModFix/>
          </a:blip>
          <a:srcRect/>
          <a:stretch/>
        </p:blipFill>
        <p:spPr>
          <a:xfrm>
            <a:off x="172277" y="83208"/>
            <a:ext cx="1798795" cy="855255"/>
          </a:xfrm>
          <a:prstGeom prst="rect">
            <a:avLst/>
          </a:prstGeom>
          <a:noFill/>
          <a:ln>
            <a:noFill/>
          </a:ln>
        </p:spPr>
      </p:pic>
      <p:sp>
        <p:nvSpPr>
          <p:cNvPr id="8" name="Rectangle 7">
            <a:extLst>
              <a:ext uri="{FF2B5EF4-FFF2-40B4-BE49-F238E27FC236}">
                <a16:creationId xmlns:a16="http://schemas.microsoft.com/office/drawing/2014/main" id="{8C31F8D7-901E-4BB2-8B46-14E46DAA5A73}"/>
              </a:ext>
            </a:extLst>
          </p:cNvPr>
          <p:cNvSpPr/>
          <p:nvPr userDrawn="1"/>
        </p:nvSpPr>
        <p:spPr>
          <a:xfrm>
            <a:off x="136180" y="992402"/>
            <a:ext cx="2937971" cy="288176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2B318ABD-8916-45A1-8C41-0817F2739D01}"/>
              </a:ext>
            </a:extLst>
          </p:cNvPr>
          <p:cNvSpPr/>
          <p:nvPr userDrawn="1"/>
        </p:nvSpPr>
        <p:spPr>
          <a:xfrm>
            <a:off x="3128211" y="992402"/>
            <a:ext cx="3657596" cy="175863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B75630C4-7497-4E5A-9063-F438F3D11249}"/>
              </a:ext>
            </a:extLst>
          </p:cNvPr>
          <p:cNvSpPr txBox="1"/>
          <p:nvPr userDrawn="1"/>
        </p:nvSpPr>
        <p:spPr>
          <a:xfrm>
            <a:off x="3110248" y="1023292"/>
            <a:ext cx="2017470" cy="307777"/>
          </a:xfrm>
          <a:prstGeom prst="rect">
            <a:avLst/>
          </a:prstGeom>
          <a:noFill/>
        </p:spPr>
        <p:txBody>
          <a:bodyPr wrap="square" rtlCol="0">
            <a:spAutoFit/>
          </a:bodyPr>
          <a:lstStyle/>
          <a:p>
            <a:r>
              <a:rPr lang="en-GB" sz="1400" b="1" u="sng" dirty="0">
                <a:latin typeface="Arial" panose="020B0604020202020204" pitchFamily="34" charset="0"/>
                <a:cs typeface="Arial" panose="020B0604020202020204" pitchFamily="34" charset="0"/>
              </a:rPr>
              <a:t>Key Vocabulary</a:t>
            </a:r>
          </a:p>
        </p:txBody>
      </p:sp>
      <p:sp>
        <p:nvSpPr>
          <p:cNvPr id="13" name="TextBox 12">
            <a:extLst>
              <a:ext uri="{FF2B5EF4-FFF2-40B4-BE49-F238E27FC236}">
                <a16:creationId xmlns:a16="http://schemas.microsoft.com/office/drawing/2014/main" id="{EC5638A2-F124-4150-9B46-E69FACED56EA}"/>
              </a:ext>
            </a:extLst>
          </p:cNvPr>
          <p:cNvSpPr txBox="1"/>
          <p:nvPr userDrawn="1"/>
        </p:nvSpPr>
        <p:spPr>
          <a:xfrm>
            <a:off x="172277" y="1023291"/>
            <a:ext cx="2017470" cy="307777"/>
          </a:xfrm>
          <a:prstGeom prst="rect">
            <a:avLst/>
          </a:prstGeom>
          <a:noFill/>
        </p:spPr>
        <p:txBody>
          <a:bodyPr wrap="square" rtlCol="0">
            <a:spAutoFit/>
          </a:bodyPr>
          <a:lstStyle/>
          <a:p>
            <a:r>
              <a:rPr lang="en-GB" sz="1400" b="1" u="sng" dirty="0">
                <a:latin typeface="Arial" panose="020B0604020202020204" pitchFamily="34" charset="0"/>
                <a:cs typeface="Arial" panose="020B0604020202020204" pitchFamily="34" charset="0"/>
              </a:rPr>
              <a:t>Prior learning links</a:t>
            </a:r>
          </a:p>
        </p:txBody>
      </p:sp>
    </p:spTree>
    <p:extLst>
      <p:ext uri="{BB962C8B-B14F-4D97-AF65-F5344CB8AC3E}">
        <p14:creationId xmlns:p14="http://schemas.microsoft.com/office/powerpoint/2010/main" val="320209298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tmp"/><Relationship Id="rId7" Type="http://schemas.openxmlformats.org/officeDocument/2006/relationships/image" Target="../media/image7.png"/><Relationship Id="rId12" Type="http://schemas.openxmlformats.org/officeDocument/2006/relationships/image" Target="../media/image12.tmp"/><Relationship Id="rId2" Type="http://schemas.openxmlformats.org/officeDocument/2006/relationships/image" Target="../media/image2.tmp"/><Relationship Id="rId1" Type="http://schemas.openxmlformats.org/officeDocument/2006/relationships/slideLayout" Target="../slideLayouts/slideLayout1.xml"/><Relationship Id="rId6" Type="http://schemas.openxmlformats.org/officeDocument/2006/relationships/image" Target="../media/image6.png"/><Relationship Id="rId11" Type="http://schemas.openxmlformats.org/officeDocument/2006/relationships/image" Target="../media/image11.png"/><Relationship Id="rId5" Type="http://schemas.openxmlformats.org/officeDocument/2006/relationships/image" Target="../media/image5.tmp"/><Relationship Id="rId10" Type="http://schemas.openxmlformats.org/officeDocument/2006/relationships/image" Target="../media/image10.png"/><Relationship Id="rId4" Type="http://schemas.openxmlformats.org/officeDocument/2006/relationships/image" Target="../media/image4.tmp"/><Relationship Id="rId9" Type="http://schemas.openxmlformats.org/officeDocument/2006/relationships/image" Target="../media/image9.png"/></Relationships>
</file>

<file path=ppt/slides/_rels/slide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3.xml"/><Relationship Id="rId6" Type="http://schemas.openxmlformats.org/officeDocument/2006/relationships/image" Target="../media/image12.tmp"/><Relationship Id="rId5" Type="http://schemas.openxmlformats.org/officeDocument/2006/relationships/image" Target="../media/image16.png"/><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20E215D-9F3E-4631-B86D-8A4FDAAF9C5B}"/>
              </a:ext>
            </a:extLst>
          </p:cNvPr>
          <p:cNvSpPr txBox="1"/>
          <p:nvPr/>
        </p:nvSpPr>
        <p:spPr>
          <a:xfrm>
            <a:off x="2159041" y="173418"/>
            <a:ext cx="4800352" cy="646331"/>
          </a:xfrm>
          <a:prstGeom prst="rect">
            <a:avLst/>
          </a:prstGeom>
          <a:noFill/>
        </p:spPr>
        <p:txBody>
          <a:bodyPr wrap="square" rtlCol="0">
            <a:spAutoFit/>
          </a:bodyPr>
          <a:lstStyle/>
          <a:p>
            <a:pPr algn="r"/>
            <a:r>
              <a:rPr lang="en-GB" dirty="0">
                <a:latin typeface="Arial" panose="020B0604020202020204" pitchFamily="34" charset="0"/>
                <a:cs typeface="Arial" panose="020B0604020202020204" pitchFamily="34" charset="0"/>
              </a:rPr>
              <a:t>Year 9- Constructing in 2 and 3 Dimensions-and congruency</a:t>
            </a:r>
          </a:p>
        </p:txBody>
      </p:sp>
      <p:sp>
        <p:nvSpPr>
          <p:cNvPr id="6" name="TextBox 5">
            <a:extLst>
              <a:ext uri="{FF2B5EF4-FFF2-40B4-BE49-F238E27FC236}">
                <a16:creationId xmlns:a16="http://schemas.microsoft.com/office/drawing/2014/main" id="{CC8EC28A-65B1-4484-9A3D-928C75CA969E}"/>
              </a:ext>
            </a:extLst>
          </p:cNvPr>
          <p:cNvSpPr txBox="1"/>
          <p:nvPr/>
        </p:nvSpPr>
        <p:spPr>
          <a:xfrm>
            <a:off x="196849" y="1293193"/>
            <a:ext cx="1937086" cy="1554272"/>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Draw and measure angles</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Know the meaning of congruence</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Know the meaning of perpendicular</a:t>
            </a:r>
          </a:p>
          <a:p>
            <a:endParaRPr lang="en-GB" dirty="0"/>
          </a:p>
        </p:txBody>
      </p:sp>
      <p:sp>
        <p:nvSpPr>
          <p:cNvPr id="7" name="TextBox 6">
            <a:extLst>
              <a:ext uri="{FF2B5EF4-FFF2-40B4-BE49-F238E27FC236}">
                <a16:creationId xmlns:a16="http://schemas.microsoft.com/office/drawing/2014/main" id="{445C56F7-7B43-4A94-B33D-37F4C2C2552A}"/>
              </a:ext>
            </a:extLst>
          </p:cNvPr>
          <p:cNvSpPr txBox="1"/>
          <p:nvPr/>
        </p:nvSpPr>
        <p:spPr>
          <a:xfrm>
            <a:off x="2199775" y="1173663"/>
            <a:ext cx="4620125" cy="1892826"/>
          </a:xfrm>
          <a:prstGeom prst="rect">
            <a:avLst/>
          </a:prstGeom>
          <a:noFill/>
        </p:spPr>
        <p:txBody>
          <a:bodyPr wrap="square" rtlCol="0">
            <a:spAutoFit/>
          </a:bodyPr>
          <a:lstStyle/>
          <a:p>
            <a:r>
              <a:rPr lang="en-GB" sz="1100" b="1" dirty="0">
                <a:latin typeface="Arial" panose="020B0604020202020204" pitchFamily="34" charset="0"/>
                <a:cs typeface="Arial" panose="020B0604020202020204" pitchFamily="34" charset="0"/>
              </a:rPr>
              <a:t>Acute</a:t>
            </a:r>
            <a:r>
              <a:rPr lang="en-GB" sz="1100" dirty="0">
                <a:latin typeface="Arial" panose="020B0604020202020204" pitchFamily="34" charset="0"/>
                <a:cs typeface="Arial" panose="020B0604020202020204" pitchFamily="34" charset="0"/>
              </a:rPr>
              <a:t>- An angle which is measuring less than 90° </a:t>
            </a:r>
          </a:p>
          <a:p>
            <a:r>
              <a:rPr lang="en-GB" sz="1100" b="1" dirty="0">
                <a:latin typeface="Arial" panose="020B0604020202020204" pitchFamily="34" charset="0"/>
                <a:cs typeface="Arial" panose="020B0604020202020204" pitchFamily="34" charset="0"/>
              </a:rPr>
              <a:t>Obtuse</a:t>
            </a:r>
            <a:r>
              <a:rPr lang="en-GB" sz="1100" dirty="0">
                <a:latin typeface="Arial" panose="020B0604020202020204" pitchFamily="34" charset="0"/>
                <a:cs typeface="Arial" panose="020B0604020202020204" pitchFamily="34" charset="0"/>
              </a:rPr>
              <a:t>- an angle which is greater than 90° and less than 180°</a:t>
            </a:r>
          </a:p>
          <a:p>
            <a:r>
              <a:rPr lang="en-GB" sz="1100" b="1" dirty="0">
                <a:latin typeface="Arial" panose="020B0604020202020204" pitchFamily="34" charset="0"/>
                <a:cs typeface="Arial" panose="020B0604020202020204" pitchFamily="34" charset="0"/>
              </a:rPr>
              <a:t>Reflex</a:t>
            </a:r>
            <a:r>
              <a:rPr lang="en-GB" sz="1100" dirty="0">
                <a:latin typeface="Arial" panose="020B0604020202020204" pitchFamily="34" charset="0"/>
                <a:cs typeface="Arial" panose="020B0604020202020204" pitchFamily="34" charset="0"/>
              </a:rPr>
              <a:t>- an angle that measures more than 180° but less than 360°</a:t>
            </a:r>
          </a:p>
          <a:p>
            <a:r>
              <a:rPr lang="en-GB" sz="1100" b="1" dirty="0">
                <a:latin typeface="Arial" panose="020B0604020202020204" pitchFamily="34" charset="0"/>
                <a:cs typeface="Arial" panose="020B0604020202020204" pitchFamily="34" charset="0"/>
              </a:rPr>
              <a:t>Right angle- </a:t>
            </a:r>
            <a:r>
              <a:rPr lang="en-GB" sz="1100" dirty="0">
                <a:latin typeface="Arial" panose="020B0604020202020204" pitchFamily="34" charset="0"/>
                <a:cs typeface="Arial" panose="020B0604020202020204" pitchFamily="34" charset="0"/>
              </a:rPr>
              <a:t>an angle that measures exactly 90°</a:t>
            </a:r>
          </a:p>
          <a:p>
            <a:r>
              <a:rPr lang="en-GB" sz="1100" b="1" dirty="0">
                <a:latin typeface="Arial" panose="020B0604020202020204" pitchFamily="34" charset="0"/>
                <a:cs typeface="Arial" panose="020B0604020202020204" pitchFamily="34" charset="0"/>
              </a:rPr>
              <a:t>Line segment- </a:t>
            </a:r>
            <a:r>
              <a:rPr lang="en-GB" sz="1100" dirty="0">
                <a:latin typeface="Arial" panose="020B0604020202020204" pitchFamily="34" charset="0"/>
                <a:cs typeface="Arial" panose="020B0604020202020204" pitchFamily="34" charset="0"/>
              </a:rPr>
              <a:t>a line bounded by two distinct points</a:t>
            </a:r>
          </a:p>
          <a:p>
            <a:r>
              <a:rPr lang="en-GB" sz="1100" b="1" dirty="0">
                <a:latin typeface="Arial" panose="020B0604020202020204" pitchFamily="34" charset="0"/>
                <a:cs typeface="Arial" panose="020B0604020202020204" pitchFamily="34" charset="0"/>
              </a:rPr>
              <a:t>Corresponding-</a:t>
            </a:r>
            <a:r>
              <a:rPr lang="en-GB" sz="1100" dirty="0">
                <a:latin typeface="Arial" panose="020B0604020202020204" pitchFamily="34" charset="0"/>
                <a:cs typeface="Arial" panose="020B0604020202020204" pitchFamily="34" charset="0"/>
              </a:rPr>
              <a:t> a pair of matching sides that are in the same spot in two different shapes</a:t>
            </a:r>
          </a:p>
          <a:p>
            <a:r>
              <a:rPr lang="en-GB" sz="1100" b="1" dirty="0">
                <a:latin typeface="Arial" panose="020B0604020202020204" pitchFamily="34" charset="0"/>
                <a:cs typeface="Arial" panose="020B0604020202020204" pitchFamily="34" charset="0"/>
              </a:rPr>
              <a:t>Congruent</a:t>
            </a:r>
            <a:r>
              <a:rPr lang="en-GB" sz="1100" dirty="0">
                <a:latin typeface="Arial" panose="020B0604020202020204" pitchFamily="34" charset="0"/>
                <a:cs typeface="Arial" panose="020B0604020202020204" pitchFamily="34" charset="0"/>
              </a:rPr>
              <a:t>- identical in form</a:t>
            </a:r>
          </a:p>
          <a:p>
            <a:r>
              <a:rPr lang="en-GB" sz="1100" b="1" dirty="0">
                <a:latin typeface="Arial" panose="020B0604020202020204" pitchFamily="34" charset="0"/>
                <a:cs typeface="Arial" panose="020B0604020202020204" pitchFamily="34" charset="0"/>
              </a:rPr>
              <a:t>Perpendicular</a:t>
            </a:r>
            <a:r>
              <a:rPr lang="en-GB" sz="1100" dirty="0">
                <a:latin typeface="Arial" panose="020B0604020202020204" pitchFamily="34" charset="0"/>
                <a:cs typeface="Arial" panose="020B0604020202020204" pitchFamily="34" charset="0"/>
              </a:rPr>
              <a:t>- at an angle of 90° to a given line, plane, or surface</a:t>
            </a:r>
          </a:p>
          <a:p>
            <a:endParaRPr lang="en-GB" dirty="0"/>
          </a:p>
        </p:txBody>
      </p:sp>
      <p:sp>
        <p:nvSpPr>
          <p:cNvPr id="8" name="TextBox 7">
            <a:extLst>
              <a:ext uri="{FF2B5EF4-FFF2-40B4-BE49-F238E27FC236}">
                <a16:creationId xmlns:a16="http://schemas.microsoft.com/office/drawing/2014/main" id="{20FF8DCB-FF1E-4235-9152-4D69AC5D285B}"/>
              </a:ext>
            </a:extLst>
          </p:cNvPr>
          <p:cNvSpPr txBox="1"/>
          <p:nvPr/>
        </p:nvSpPr>
        <p:spPr>
          <a:xfrm>
            <a:off x="181944" y="3170528"/>
            <a:ext cx="3064511" cy="600164"/>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Year 7- Lines and angles</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Year 8- Angles in parallel lines and polygons</a:t>
            </a:r>
          </a:p>
        </p:txBody>
      </p:sp>
      <p:sp>
        <p:nvSpPr>
          <p:cNvPr id="19" name="Rectangle 18">
            <a:extLst>
              <a:ext uri="{FF2B5EF4-FFF2-40B4-BE49-F238E27FC236}">
                <a16:creationId xmlns:a16="http://schemas.microsoft.com/office/drawing/2014/main" id="{9DE2E422-B5B8-4CFE-B029-62203DAE3241}"/>
              </a:ext>
            </a:extLst>
          </p:cNvPr>
          <p:cNvSpPr/>
          <p:nvPr/>
        </p:nvSpPr>
        <p:spPr>
          <a:xfrm>
            <a:off x="3220983" y="2859196"/>
            <a:ext cx="3517900" cy="166243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TextBox 19">
            <a:extLst>
              <a:ext uri="{FF2B5EF4-FFF2-40B4-BE49-F238E27FC236}">
                <a16:creationId xmlns:a16="http://schemas.microsoft.com/office/drawing/2014/main" id="{B60159ED-66DF-47E0-AF50-01EEC4D18D5E}"/>
              </a:ext>
            </a:extLst>
          </p:cNvPr>
          <p:cNvSpPr txBox="1"/>
          <p:nvPr/>
        </p:nvSpPr>
        <p:spPr>
          <a:xfrm>
            <a:off x="3239922" y="2892425"/>
            <a:ext cx="2641599" cy="307777"/>
          </a:xfrm>
          <a:prstGeom prst="rect">
            <a:avLst/>
          </a:prstGeom>
          <a:noFill/>
        </p:spPr>
        <p:txBody>
          <a:bodyPr wrap="square" rtlCol="0">
            <a:spAutoFit/>
          </a:bodyPr>
          <a:lstStyle/>
          <a:p>
            <a:r>
              <a:rPr lang="en-GB" sz="1400" b="1" u="sng" dirty="0">
                <a:latin typeface="Arial" panose="020B0604020202020204" pitchFamily="34" charset="0"/>
                <a:cs typeface="Arial" panose="020B0604020202020204" pitchFamily="34" charset="0"/>
              </a:rPr>
              <a:t>Types of angles</a:t>
            </a:r>
          </a:p>
        </p:txBody>
      </p:sp>
      <p:pic>
        <p:nvPicPr>
          <p:cNvPr id="21" name="Picture 20">
            <a:extLst>
              <a:ext uri="{FF2B5EF4-FFF2-40B4-BE49-F238E27FC236}">
                <a16:creationId xmlns:a16="http://schemas.microsoft.com/office/drawing/2014/main" id="{DB7F44D3-41B7-4A47-B3EA-4F7D115F34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07017" y="3233816"/>
            <a:ext cx="737791" cy="523221"/>
          </a:xfrm>
          <a:prstGeom prst="rect">
            <a:avLst/>
          </a:prstGeom>
        </p:spPr>
      </p:pic>
      <p:pic>
        <p:nvPicPr>
          <p:cNvPr id="22" name="Picture 21">
            <a:extLst>
              <a:ext uri="{FF2B5EF4-FFF2-40B4-BE49-F238E27FC236}">
                <a16:creationId xmlns:a16="http://schemas.microsoft.com/office/drawing/2014/main" id="{E68B4898-1AEC-4B10-A0CD-173CF4D568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71888" y="3233431"/>
            <a:ext cx="585905" cy="624965"/>
          </a:xfrm>
          <a:prstGeom prst="rect">
            <a:avLst/>
          </a:prstGeom>
        </p:spPr>
      </p:pic>
      <p:pic>
        <p:nvPicPr>
          <p:cNvPr id="23" name="Picture 22">
            <a:extLst>
              <a:ext uri="{FF2B5EF4-FFF2-40B4-BE49-F238E27FC236}">
                <a16:creationId xmlns:a16="http://schemas.microsoft.com/office/drawing/2014/main" id="{1786BBE4-ABC6-4B24-9830-50EED087378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65781" y="2922550"/>
            <a:ext cx="944421" cy="508534"/>
          </a:xfrm>
          <a:prstGeom prst="rect">
            <a:avLst/>
          </a:prstGeom>
        </p:spPr>
      </p:pic>
      <p:pic>
        <p:nvPicPr>
          <p:cNvPr id="24" name="Picture 23">
            <a:extLst>
              <a:ext uri="{FF2B5EF4-FFF2-40B4-BE49-F238E27FC236}">
                <a16:creationId xmlns:a16="http://schemas.microsoft.com/office/drawing/2014/main" id="{0E159A7B-EC5B-439E-BA17-AE6B356C6ED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63563" y="3636425"/>
            <a:ext cx="944421" cy="646183"/>
          </a:xfrm>
          <a:prstGeom prst="rect">
            <a:avLst/>
          </a:prstGeom>
        </p:spPr>
      </p:pic>
      <p:sp>
        <p:nvSpPr>
          <p:cNvPr id="25" name="TextBox 24">
            <a:extLst>
              <a:ext uri="{FF2B5EF4-FFF2-40B4-BE49-F238E27FC236}">
                <a16:creationId xmlns:a16="http://schemas.microsoft.com/office/drawing/2014/main" id="{D41D6EAA-F53B-4E38-964E-72F59ECFE13E}"/>
              </a:ext>
            </a:extLst>
          </p:cNvPr>
          <p:cNvSpPr txBox="1"/>
          <p:nvPr/>
        </p:nvSpPr>
        <p:spPr>
          <a:xfrm>
            <a:off x="3144451" y="3808785"/>
            <a:ext cx="1126464" cy="769441"/>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Right angle is 90</a:t>
            </a:r>
            <a:r>
              <a:rPr lang="en-GB" sz="1100" baseline="30000" dirty="0">
                <a:latin typeface="Arial" panose="020B0604020202020204" pitchFamily="34" charset="0"/>
                <a:cs typeface="Arial" panose="020B0604020202020204" pitchFamily="34" charset="0"/>
              </a:rPr>
              <a:t>o </a:t>
            </a:r>
            <a:r>
              <a:rPr lang="en-GB" sz="1100" dirty="0">
                <a:latin typeface="Arial" panose="020B0604020202020204" pitchFamily="34" charset="0"/>
                <a:cs typeface="Arial" panose="020B0604020202020204" pitchFamily="34" charset="0"/>
              </a:rPr>
              <a:t>.Usually marked as a square</a:t>
            </a:r>
          </a:p>
        </p:txBody>
      </p:sp>
      <p:sp>
        <p:nvSpPr>
          <p:cNvPr id="26" name="TextBox 25">
            <a:extLst>
              <a:ext uri="{FF2B5EF4-FFF2-40B4-BE49-F238E27FC236}">
                <a16:creationId xmlns:a16="http://schemas.microsoft.com/office/drawing/2014/main" id="{E976BE77-7A98-4711-97E7-D7903EC7B1E5}"/>
              </a:ext>
            </a:extLst>
          </p:cNvPr>
          <p:cNvSpPr txBox="1"/>
          <p:nvPr/>
        </p:nvSpPr>
        <p:spPr>
          <a:xfrm>
            <a:off x="4054142" y="3812752"/>
            <a:ext cx="1126464" cy="430887"/>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Acute angle</a:t>
            </a:r>
          </a:p>
          <a:p>
            <a:r>
              <a:rPr lang="en-GB" sz="1100" dirty="0">
                <a:latin typeface="Arial" panose="020B0604020202020204" pitchFamily="34" charset="0"/>
                <a:cs typeface="Arial" panose="020B0604020202020204" pitchFamily="34" charset="0"/>
              </a:rPr>
              <a:t>Less than 90</a:t>
            </a:r>
            <a:r>
              <a:rPr lang="en-GB" sz="1100" baseline="30000" dirty="0">
                <a:latin typeface="Arial" panose="020B0604020202020204" pitchFamily="34" charset="0"/>
                <a:cs typeface="Arial" panose="020B0604020202020204" pitchFamily="34" charset="0"/>
              </a:rPr>
              <a:t>o</a:t>
            </a:r>
            <a:endParaRPr lang="en-GB" sz="1100" dirty="0">
              <a:latin typeface="Arial" panose="020B0604020202020204" pitchFamily="34" charset="0"/>
              <a:cs typeface="Arial" panose="020B0604020202020204" pitchFamily="34" charset="0"/>
            </a:endParaRPr>
          </a:p>
        </p:txBody>
      </p:sp>
      <p:sp>
        <p:nvSpPr>
          <p:cNvPr id="27" name="TextBox 26">
            <a:extLst>
              <a:ext uri="{FF2B5EF4-FFF2-40B4-BE49-F238E27FC236}">
                <a16:creationId xmlns:a16="http://schemas.microsoft.com/office/drawing/2014/main" id="{73D2B1E6-7CCE-4F57-BE0D-1FBA732FFE38}"/>
              </a:ext>
            </a:extLst>
          </p:cNvPr>
          <p:cNvSpPr txBox="1"/>
          <p:nvPr/>
        </p:nvSpPr>
        <p:spPr>
          <a:xfrm>
            <a:off x="4719901" y="3332402"/>
            <a:ext cx="2250441" cy="600164"/>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Obtuse angle-An angle greater than 90</a:t>
            </a:r>
            <a:r>
              <a:rPr lang="en-GB" sz="1100" baseline="30000" dirty="0">
                <a:latin typeface="Arial" panose="020B0604020202020204" pitchFamily="34" charset="0"/>
                <a:cs typeface="Arial" panose="020B0604020202020204" pitchFamily="34" charset="0"/>
              </a:rPr>
              <a:t>o</a:t>
            </a:r>
            <a:r>
              <a:rPr lang="en-GB" sz="1100" dirty="0">
                <a:latin typeface="Arial" panose="020B0604020202020204" pitchFamily="34" charset="0"/>
                <a:cs typeface="Arial" panose="020B0604020202020204" pitchFamily="34" charset="0"/>
              </a:rPr>
              <a:t> and less than 180</a:t>
            </a:r>
            <a:r>
              <a:rPr lang="en-GB" sz="1100" baseline="30000" dirty="0">
                <a:latin typeface="Arial" panose="020B0604020202020204" pitchFamily="34" charset="0"/>
                <a:cs typeface="Arial" panose="020B0604020202020204" pitchFamily="34" charset="0"/>
              </a:rPr>
              <a:t>o</a:t>
            </a:r>
          </a:p>
          <a:p>
            <a:endParaRPr lang="en-GB" sz="1100" dirty="0">
              <a:latin typeface="Arial" panose="020B0604020202020204" pitchFamily="34" charset="0"/>
              <a:cs typeface="Arial" panose="020B0604020202020204" pitchFamily="34" charset="0"/>
            </a:endParaRPr>
          </a:p>
        </p:txBody>
      </p:sp>
      <p:sp>
        <p:nvSpPr>
          <p:cNvPr id="28" name="TextBox 27">
            <a:extLst>
              <a:ext uri="{FF2B5EF4-FFF2-40B4-BE49-F238E27FC236}">
                <a16:creationId xmlns:a16="http://schemas.microsoft.com/office/drawing/2014/main" id="{A44A548D-3D9B-49B7-8C73-BE7C404CCC53}"/>
              </a:ext>
            </a:extLst>
          </p:cNvPr>
          <p:cNvSpPr txBox="1"/>
          <p:nvPr/>
        </p:nvSpPr>
        <p:spPr>
          <a:xfrm>
            <a:off x="4622284" y="4137907"/>
            <a:ext cx="2250441" cy="600164"/>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Reflex Angle – An angle greater than 180</a:t>
            </a:r>
            <a:r>
              <a:rPr lang="en-GB" sz="1100" baseline="30000" dirty="0">
                <a:latin typeface="Arial" panose="020B0604020202020204" pitchFamily="34" charset="0"/>
                <a:cs typeface="Arial" panose="020B0604020202020204" pitchFamily="34" charset="0"/>
              </a:rPr>
              <a:t>o </a:t>
            </a:r>
            <a:r>
              <a:rPr lang="en-GB" sz="1100" dirty="0">
                <a:latin typeface="Arial" panose="020B0604020202020204" pitchFamily="34" charset="0"/>
                <a:cs typeface="Arial" panose="020B0604020202020204" pitchFamily="34" charset="0"/>
              </a:rPr>
              <a:t>and less than 360</a:t>
            </a:r>
            <a:r>
              <a:rPr lang="en-GB" sz="1100" baseline="30000" dirty="0">
                <a:latin typeface="Arial" panose="020B0604020202020204" pitchFamily="34" charset="0"/>
                <a:cs typeface="Arial" panose="020B0604020202020204" pitchFamily="34" charset="0"/>
              </a:rPr>
              <a:t>o</a:t>
            </a:r>
          </a:p>
          <a:p>
            <a:endParaRPr lang="en-GB" sz="1100" dirty="0">
              <a:latin typeface="Arial" panose="020B0604020202020204" pitchFamily="34" charset="0"/>
              <a:cs typeface="Arial" panose="020B0604020202020204" pitchFamily="34" charset="0"/>
            </a:endParaRPr>
          </a:p>
        </p:txBody>
      </p:sp>
      <p:sp>
        <p:nvSpPr>
          <p:cNvPr id="29" name="Rectangle 28">
            <a:extLst>
              <a:ext uri="{FF2B5EF4-FFF2-40B4-BE49-F238E27FC236}">
                <a16:creationId xmlns:a16="http://schemas.microsoft.com/office/drawing/2014/main" id="{E599CDC6-D583-4CF2-B4CB-6D131B832B17}"/>
              </a:ext>
            </a:extLst>
          </p:cNvPr>
          <p:cNvSpPr/>
          <p:nvPr/>
        </p:nvSpPr>
        <p:spPr>
          <a:xfrm>
            <a:off x="169347" y="3906857"/>
            <a:ext cx="2978848" cy="3189268"/>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TextBox 29">
            <a:extLst>
              <a:ext uri="{FF2B5EF4-FFF2-40B4-BE49-F238E27FC236}">
                <a16:creationId xmlns:a16="http://schemas.microsoft.com/office/drawing/2014/main" id="{1D75DF2A-2797-4F02-B529-6BD43B531BD7}"/>
              </a:ext>
            </a:extLst>
          </p:cNvPr>
          <p:cNvSpPr txBox="1"/>
          <p:nvPr/>
        </p:nvSpPr>
        <p:spPr>
          <a:xfrm>
            <a:off x="181021" y="3906856"/>
            <a:ext cx="2641599" cy="307777"/>
          </a:xfrm>
          <a:prstGeom prst="rect">
            <a:avLst/>
          </a:prstGeom>
          <a:noFill/>
        </p:spPr>
        <p:txBody>
          <a:bodyPr wrap="square" rtlCol="0">
            <a:spAutoFit/>
          </a:bodyPr>
          <a:lstStyle/>
          <a:p>
            <a:r>
              <a:rPr lang="en-GB" sz="1400" b="1" u="sng" dirty="0">
                <a:latin typeface="Arial" panose="020B0604020202020204" pitchFamily="34" charset="0"/>
                <a:cs typeface="Arial" panose="020B0604020202020204" pitchFamily="34" charset="0"/>
              </a:rPr>
              <a:t>Measuring angles</a:t>
            </a:r>
          </a:p>
        </p:txBody>
      </p:sp>
      <p:sp>
        <p:nvSpPr>
          <p:cNvPr id="2" name="Rectangle 1">
            <a:extLst>
              <a:ext uri="{FF2B5EF4-FFF2-40B4-BE49-F238E27FC236}">
                <a16:creationId xmlns:a16="http://schemas.microsoft.com/office/drawing/2014/main" id="{ECC7A0B8-247C-4B00-9D43-1D8399390259}"/>
              </a:ext>
            </a:extLst>
          </p:cNvPr>
          <p:cNvSpPr/>
          <p:nvPr/>
        </p:nvSpPr>
        <p:spPr>
          <a:xfrm>
            <a:off x="128585" y="4172140"/>
            <a:ext cx="3019610" cy="2462213"/>
          </a:xfrm>
          <a:prstGeom prst="rect">
            <a:avLst/>
          </a:prstGeom>
        </p:spPr>
        <p:txBody>
          <a:bodyPr wrap="square">
            <a:spAutoFit/>
          </a:bodyPr>
          <a:lstStyle/>
          <a:p>
            <a:r>
              <a:rPr lang="en-GB" sz="1100" dirty="0">
                <a:solidFill>
                  <a:srgbClr val="141414"/>
                </a:solidFill>
                <a:latin typeface="Arial" panose="020B0604020202020204" pitchFamily="34" charset="0"/>
                <a:cs typeface="Arial" panose="020B0604020202020204" pitchFamily="34" charset="0"/>
              </a:rPr>
              <a:t>You can measure an angle using a protractor.</a:t>
            </a:r>
          </a:p>
          <a:p>
            <a:endParaRPr lang="en-GB" sz="1100" dirty="0">
              <a:solidFill>
                <a:srgbClr val="141414"/>
              </a:solidFill>
              <a:latin typeface="Arial" panose="020B0604020202020204" pitchFamily="34" charset="0"/>
              <a:cs typeface="Arial" panose="020B0604020202020204" pitchFamily="34" charset="0"/>
            </a:endParaRPr>
          </a:p>
          <a:p>
            <a:r>
              <a:rPr lang="en-GB" sz="1100" b="1" dirty="0">
                <a:latin typeface="Arial" panose="020B0604020202020204" pitchFamily="34" charset="0"/>
                <a:cs typeface="Arial" panose="020B0604020202020204" pitchFamily="34" charset="0"/>
              </a:rPr>
              <a:t>Step 1:</a:t>
            </a:r>
            <a:r>
              <a:rPr lang="en-GB" sz="1100" dirty="0">
                <a:latin typeface="Arial" panose="020B0604020202020204" pitchFamily="34" charset="0"/>
                <a:cs typeface="Arial" panose="020B0604020202020204" pitchFamily="34" charset="0"/>
              </a:rPr>
              <a:t> Line up the vertex (corner) of the angle with the cross section of the protractor.</a:t>
            </a:r>
          </a:p>
          <a:p>
            <a:endParaRPr lang="en-GB" sz="1100" dirty="0">
              <a:solidFill>
                <a:srgbClr val="141414"/>
              </a:solidFill>
              <a:latin typeface="Arial" panose="020B0604020202020204" pitchFamily="34" charset="0"/>
              <a:cs typeface="Arial" panose="020B0604020202020204" pitchFamily="34" charset="0"/>
            </a:endParaRPr>
          </a:p>
          <a:p>
            <a:endParaRPr lang="en-GB" sz="1100" dirty="0">
              <a:solidFill>
                <a:srgbClr val="141414"/>
              </a:solidFill>
              <a:latin typeface="Arial" panose="020B0604020202020204" pitchFamily="34" charset="0"/>
              <a:cs typeface="Arial" panose="020B0604020202020204" pitchFamily="34" charset="0"/>
            </a:endParaRPr>
          </a:p>
          <a:p>
            <a:endParaRPr lang="en-GB" sz="1100" dirty="0">
              <a:solidFill>
                <a:srgbClr val="141414"/>
              </a:solidFill>
              <a:latin typeface="Arial" panose="020B0604020202020204" pitchFamily="34" charset="0"/>
              <a:cs typeface="Arial" panose="020B0604020202020204" pitchFamily="34" charset="0"/>
            </a:endParaRPr>
          </a:p>
          <a:p>
            <a:endParaRPr lang="en-GB" sz="1100" dirty="0">
              <a:solidFill>
                <a:srgbClr val="141414"/>
              </a:solidFill>
              <a:latin typeface="Arial" panose="020B0604020202020204" pitchFamily="34" charset="0"/>
              <a:cs typeface="Arial" panose="020B0604020202020204" pitchFamily="34" charset="0"/>
            </a:endParaRPr>
          </a:p>
          <a:p>
            <a:pPr fontAlgn="base"/>
            <a:r>
              <a:rPr lang="en-GB" sz="1100" b="1" dirty="0">
                <a:latin typeface="Arial" panose="020B0604020202020204" pitchFamily="34" charset="0"/>
                <a:cs typeface="Arial" panose="020B0604020202020204" pitchFamily="34" charset="0"/>
              </a:rPr>
              <a:t>Step 2:</a:t>
            </a:r>
            <a:r>
              <a:rPr lang="en-GB" sz="1100" dirty="0">
                <a:latin typeface="Arial" panose="020B0604020202020204" pitchFamily="34" charset="0"/>
                <a:cs typeface="Arial" panose="020B0604020202020204" pitchFamily="34" charset="0"/>
              </a:rPr>
              <a:t> Make sure that one of the angle lines goes right through the zero.</a:t>
            </a:r>
          </a:p>
          <a:p>
            <a:pPr fontAlgn="base"/>
            <a:endParaRPr lang="en-GB" sz="1100" dirty="0">
              <a:latin typeface="Arial" panose="020B0604020202020204" pitchFamily="34" charset="0"/>
              <a:cs typeface="Arial" panose="020B0604020202020204" pitchFamily="34" charset="0"/>
            </a:endParaRPr>
          </a:p>
          <a:p>
            <a:pPr fontAlgn="base"/>
            <a:r>
              <a:rPr lang="en-GB" sz="1100" b="1" dirty="0">
                <a:latin typeface="Arial" panose="020B0604020202020204" pitchFamily="34" charset="0"/>
                <a:cs typeface="Arial" panose="020B0604020202020204" pitchFamily="34" charset="0"/>
              </a:rPr>
              <a:t>Step 3:</a:t>
            </a:r>
            <a:r>
              <a:rPr lang="en-GB" sz="1100" dirty="0">
                <a:latin typeface="Arial" panose="020B0604020202020204" pitchFamily="34" charset="0"/>
                <a:cs typeface="Arial" panose="020B0604020202020204" pitchFamily="34" charset="0"/>
              </a:rPr>
              <a:t> See which number the other line of the angle reaches on the protractor. Always read from the zero</a:t>
            </a:r>
          </a:p>
        </p:txBody>
      </p:sp>
      <p:pic>
        <p:nvPicPr>
          <p:cNvPr id="3" name="Picture 2">
            <a:extLst>
              <a:ext uri="{FF2B5EF4-FFF2-40B4-BE49-F238E27FC236}">
                <a16:creationId xmlns:a16="http://schemas.microsoft.com/office/drawing/2014/main" id="{64278994-60E6-4136-9138-06D005007F3A}"/>
              </a:ext>
            </a:extLst>
          </p:cNvPr>
          <p:cNvPicPr>
            <a:picLocks noChangeAspect="1"/>
          </p:cNvPicPr>
          <p:nvPr/>
        </p:nvPicPr>
        <p:blipFill>
          <a:blip r:embed="rId6"/>
          <a:stretch>
            <a:fillRect/>
          </a:stretch>
        </p:blipFill>
        <p:spPr>
          <a:xfrm>
            <a:off x="1081170" y="4934908"/>
            <a:ext cx="1013708" cy="554872"/>
          </a:xfrm>
          <a:prstGeom prst="rect">
            <a:avLst/>
          </a:prstGeom>
        </p:spPr>
      </p:pic>
      <p:pic>
        <p:nvPicPr>
          <p:cNvPr id="31" name="Picture 30">
            <a:extLst>
              <a:ext uri="{FF2B5EF4-FFF2-40B4-BE49-F238E27FC236}">
                <a16:creationId xmlns:a16="http://schemas.microsoft.com/office/drawing/2014/main" id="{35724AB4-09A3-445B-A0DD-B5BA38FA58B1}"/>
              </a:ext>
            </a:extLst>
          </p:cNvPr>
          <p:cNvPicPr>
            <a:picLocks noChangeAspect="1"/>
          </p:cNvPicPr>
          <p:nvPr/>
        </p:nvPicPr>
        <p:blipFill>
          <a:blip r:embed="rId7"/>
          <a:stretch>
            <a:fillRect/>
          </a:stretch>
        </p:blipFill>
        <p:spPr>
          <a:xfrm>
            <a:off x="1602533" y="6437772"/>
            <a:ext cx="1139840" cy="589305"/>
          </a:xfrm>
          <a:prstGeom prst="rect">
            <a:avLst/>
          </a:prstGeom>
        </p:spPr>
      </p:pic>
      <p:sp>
        <p:nvSpPr>
          <p:cNvPr id="32" name="Rectangle 31">
            <a:extLst>
              <a:ext uri="{FF2B5EF4-FFF2-40B4-BE49-F238E27FC236}">
                <a16:creationId xmlns:a16="http://schemas.microsoft.com/office/drawing/2014/main" id="{8CFFB9FE-2913-4875-A975-86D2017C2F23}"/>
              </a:ext>
            </a:extLst>
          </p:cNvPr>
          <p:cNvSpPr/>
          <p:nvPr/>
        </p:nvSpPr>
        <p:spPr>
          <a:xfrm>
            <a:off x="3239921" y="4594354"/>
            <a:ext cx="3517899" cy="5212586"/>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3" name="TextBox 32">
            <a:extLst>
              <a:ext uri="{FF2B5EF4-FFF2-40B4-BE49-F238E27FC236}">
                <a16:creationId xmlns:a16="http://schemas.microsoft.com/office/drawing/2014/main" id="{B58BE76C-C379-4B47-9A9C-26F465B7EF50}"/>
              </a:ext>
            </a:extLst>
          </p:cNvPr>
          <p:cNvSpPr txBox="1"/>
          <p:nvPr/>
        </p:nvSpPr>
        <p:spPr>
          <a:xfrm>
            <a:off x="3275819" y="4670296"/>
            <a:ext cx="3412834" cy="4585871"/>
          </a:xfrm>
          <a:prstGeom prst="rect">
            <a:avLst/>
          </a:prstGeom>
          <a:noFill/>
        </p:spPr>
        <p:txBody>
          <a:bodyPr wrap="square" rtlCol="0">
            <a:spAutoFit/>
          </a:bodyPr>
          <a:lstStyle/>
          <a:p>
            <a:r>
              <a:rPr lang="en-GB" sz="1400" b="1" u="sng" dirty="0">
                <a:latin typeface="Arial" panose="020B0604020202020204" pitchFamily="34" charset="0"/>
                <a:cs typeface="Arial" panose="020B0604020202020204" pitchFamily="34" charset="0"/>
              </a:rPr>
              <a:t>Drawing angles</a:t>
            </a:r>
          </a:p>
          <a:p>
            <a:pPr fontAlgn="base"/>
            <a:r>
              <a:rPr lang="en-GB" sz="1100" dirty="0">
                <a:latin typeface="Arial" panose="020B0604020202020204" pitchFamily="34" charset="0"/>
                <a:cs typeface="Arial" panose="020B0604020202020204" pitchFamily="34" charset="0"/>
              </a:rPr>
              <a:t>Draw an angle of 50°.</a:t>
            </a:r>
          </a:p>
          <a:p>
            <a:pPr fontAlgn="base"/>
            <a:endParaRPr lang="en-GB" sz="1100" dirty="0">
              <a:latin typeface="Arial" panose="020B0604020202020204" pitchFamily="34" charset="0"/>
              <a:cs typeface="Arial" panose="020B0604020202020204" pitchFamily="34" charset="0"/>
            </a:endParaRPr>
          </a:p>
          <a:p>
            <a:pPr fontAlgn="base"/>
            <a:r>
              <a:rPr lang="en-GB" sz="1100" b="1" dirty="0">
                <a:latin typeface="Arial" panose="020B0604020202020204" pitchFamily="34" charset="0"/>
                <a:cs typeface="Arial" panose="020B0604020202020204" pitchFamily="34" charset="0"/>
              </a:rPr>
              <a:t>Step 1:</a:t>
            </a:r>
            <a:r>
              <a:rPr lang="en-GB" sz="1100" dirty="0">
                <a:latin typeface="Arial" panose="020B0604020202020204" pitchFamily="34" charset="0"/>
                <a:cs typeface="Arial" panose="020B0604020202020204" pitchFamily="34" charset="0"/>
              </a:rPr>
              <a:t> Draw a straight line using a ruler.</a:t>
            </a:r>
          </a:p>
          <a:p>
            <a:pPr fontAlgn="base"/>
            <a:endParaRPr lang="en-GB" sz="1100" dirty="0">
              <a:latin typeface="Arial" panose="020B0604020202020204" pitchFamily="34" charset="0"/>
              <a:cs typeface="Arial" panose="020B0604020202020204" pitchFamily="34" charset="0"/>
            </a:endParaRPr>
          </a:p>
          <a:p>
            <a:pPr fontAlgn="base"/>
            <a:endParaRPr lang="en-GB" sz="1100" dirty="0">
              <a:latin typeface="Arial" panose="020B0604020202020204" pitchFamily="34" charset="0"/>
              <a:cs typeface="Arial" panose="020B0604020202020204" pitchFamily="34" charset="0"/>
            </a:endParaRPr>
          </a:p>
          <a:p>
            <a:pPr fontAlgn="base"/>
            <a:endParaRPr lang="en-GB" sz="1100" dirty="0">
              <a:latin typeface="Arial" panose="020B0604020202020204" pitchFamily="34" charset="0"/>
              <a:cs typeface="Arial" panose="020B0604020202020204" pitchFamily="34" charset="0"/>
            </a:endParaRPr>
          </a:p>
          <a:p>
            <a:pPr fontAlgn="base"/>
            <a:r>
              <a:rPr lang="en-GB" sz="1100" b="1" dirty="0">
                <a:latin typeface="Arial" panose="020B0604020202020204" pitchFamily="34" charset="0"/>
                <a:cs typeface="Arial" panose="020B0604020202020204" pitchFamily="34" charset="0"/>
              </a:rPr>
              <a:t>Step 2:</a:t>
            </a:r>
            <a:r>
              <a:rPr lang="en-GB" sz="1100" dirty="0">
                <a:latin typeface="Arial" panose="020B0604020202020204" pitchFamily="34" charset="0"/>
                <a:cs typeface="Arial" panose="020B0604020202020204" pitchFamily="34" charset="0"/>
              </a:rPr>
              <a:t> Place the centre (cross section) of the protractor at one end of the line. This will become the vertex (corner) of the angle. Make sure the line lines up with the base line of the protractor.</a:t>
            </a:r>
          </a:p>
          <a:p>
            <a:pPr fontAlgn="base"/>
            <a:endParaRPr lang="en-GB" sz="1100" dirty="0">
              <a:latin typeface="Arial" panose="020B0604020202020204" pitchFamily="34" charset="0"/>
              <a:cs typeface="Arial" panose="020B0604020202020204" pitchFamily="34" charset="0"/>
            </a:endParaRPr>
          </a:p>
          <a:p>
            <a:pPr fontAlgn="base"/>
            <a:endParaRPr lang="en-GB" sz="1100" dirty="0">
              <a:latin typeface="Arial" panose="020B0604020202020204" pitchFamily="34" charset="0"/>
              <a:cs typeface="Arial" panose="020B0604020202020204" pitchFamily="34" charset="0"/>
            </a:endParaRPr>
          </a:p>
          <a:p>
            <a:pPr fontAlgn="base"/>
            <a:endParaRPr lang="en-GB" sz="1100" dirty="0">
              <a:latin typeface="Arial" panose="020B0604020202020204" pitchFamily="34" charset="0"/>
              <a:cs typeface="Arial" panose="020B0604020202020204" pitchFamily="34" charset="0"/>
            </a:endParaRPr>
          </a:p>
          <a:p>
            <a:pPr fontAlgn="base"/>
            <a:endParaRPr lang="en-GB" sz="1100" dirty="0">
              <a:latin typeface="Arial" panose="020B0604020202020204" pitchFamily="34" charset="0"/>
              <a:cs typeface="Arial" panose="020B0604020202020204" pitchFamily="34" charset="0"/>
            </a:endParaRPr>
          </a:p>
          <a:p>
            <a:pPr fontAlgn="base"/>
            <a:endParaRPr lang="en-GB" sz="1100" dirty="0">
              <a:latin typeface="Arial" panose="020B0604020202020204" pitchFamily="34" charset="0"/>
              <a:cs typeface="Arial" panose="020B0604020202020204" pitchFamily="34" charset="0"/>
            </a:endParaRPr>
          </a:p>
          <a:p>
            <a:pPr fontAlgn="base"/>
            <a:r>
              <a:rPr lang="en-GB" sz="1100" b="1" dirty="0">
                <a:latin typeface="Arial" panose="020B0604020202020204" pitchFamily="34" charset="0"/>
                <a:cs typeface="Arial" panose="020B0604020202020204" pitchFamily="34" charset="0"/>
              </a:rPr>
              <a:t>Step 3:</a:t>
            </a:r>
            <a:r>
              <a:rPr lang="en-GB" sz="1100" dirty="0">
                <a:latin typeface="Arial" panose="020B0604020202020204" pitchFamily="34" charset="0"/>
                <a:cs typeface="Arial" panose="020B0604020202020204" pitchFamily="34" charset="0"/>
              </a:rPr>
              <a:t> Look for 50° on the protractor.</a:t>
            </a:r>
          </a:p>
          <a:p>
            <a:pPr fontAlgn="base"/>
            <a:endParaRPr lang="en-GB" sz="1100" dirty="0">
              <a:latin typeface="Arial" panose="020B0604020202020204" pitchFamily="34" charset="0"/>
              <a:cs typeface="Arial" panose="020B0604020202020204" pitchFamily="34" charset="0"/>
            </a:endParaRPr>
          </a:p>
          <a:p>
            <a:pPr fontAlgn="base"/>
            <a:endParaRPr lang="en-GB" sz="1100" dirty="0">
              <a:latin typeface="Arial" panose="020B0604020202020204" pitchFamily="34" charset="0"/>
              <a:cs typeface="Arial" panose="020B0604020202020204" pitchFamily="34" charset="0"/>
            </a:endParaRPr>
          </a:p>
          <a:p>
            <a:pPr fontAlgn="base"/>
            <a:endParaRPr lang="en-GB" sz="1100" dirty="0">
              <a:latin typeface="Arial" panose="020B0604020202020204" pitchFamily="34" charset="0"/>
              <a:cs typeface="Arial" panose="020B0604020202020204" pitchFamily="34" charset="0"/>
            </a:endParaRPr>
          </a:p>
          <a:p>
            <a:pPr fontAlgn="base"/>
            <a:endParaRPr lang="en-GB" sz="1100" dirty="0">
              <a:latin typeface="Arial" panose="020B0604020202020204" pitchFamily="34" charset="0"/>
              <a:cs typeface="Arial" panose="020B0604020202020204" pitchFamily="34" charset="0"/>
            </a:endParaRPr>
          </a:p>
          <a:p>
            <a:endParaRPr lang="en-GB" sz="1400" b="1" u="sng" dirty="0">
              <a:latin typeface="Arial" panose="020B0604020202020204" pitchFamily="34" charset="0"/>
              <a:cs typeface="Arial" panose="020B0604020202020204" pitchFamily="34" charset="0"/>
            </a:endParaRPr>
          </a:p>
          <a:p>
            <a:r>
              <a:rPr lang="en-GB" sz="1100" b="1" dirty="0">
                <a:latin typeface="Arial" panose="020B0604020202020204" pitchFamily="34" charset="0"/>
                <a:cs typeface="Arial" panose="020B0604020202020204" pitchFamily="34" charset="0"/>
              </a:rPr>
              <a:t>Step 4:</a:t>
            </a:r>
            <a:r>
              <a:rPr lang="en-GB" sz="1100" dirty="0">
                <a:latin typeface="Arial" panose="020B0604020202020204" pitchFamily="34" charset="0"/>
                <a:cs typeface="Arial" panose="020B0604020202020204" pitchFamily="34" charset="0"/>
              </a:rPr>
              <a:t> Remove the protractor. Using a ruler, join the mark you made to the end of the line that was in the centre of the protractor.</a:t>
            </a:r>
            <a:endParaRPr lang="en-GB" sz="1100" b="1" u="sng" dirty="0">
              <a:latin typeface="Arial" panose="020B0604020202020204" pitchFamily="34" charset="0"/>
              <a:cs typeface="Arial" panose="020B0604020202020204" pitchFamily="34" charset="0"/>
            </a:endParaRPr>
          </a:p>
        </p:txBody>
      </p:sp>
      <p:pic>
        <p:nvPicPr>
          <p:cNvPr id="34" name="Picture 33">
            <a:extLst>
              <a:ext uri="{FF2B5EF4-FFF2-40B4-BE49-F238E27FC236}">
                <a16:creationId xmlns:a16="http://schemas.microsoft.com/office/drawing/2014/main" id="{54590148-6B5C-4DE9-93FD-3E99080792CB}"/>
              </a:ext>
            </a:extLst>
          </p:cNvPr>
          <p:cNvPicPr>
            <a:picLocks noChangeAspect="1"/>
          </p:cNvPicPr>
          <p:nvPr/>
        </p:nvPicPr>
        <p:blipFill>
          <a:blip r:embed="rId8"/>
          <a:stretch>
            <a:fillRect/>
          </a:stretch>
        </p:blipFill>
        <p:spPr>
          <a:xfrm>
            <a:off x="3429000" y="5642347"/>
            <a:ext cx="2997200" cy="128758"/>
          </a:xfrm>
          <a:prstGeom prst="rect">
            <a:avLst/>
          </a:prstGeom>
        </p:spPr>
      </p:pic>
      <p:pic>
        <p:nvPicPr>
          <p:cNvPr id="35" name="Picture 34">
            <a:extLst>
              <a:ext uri="{FF2B5EF4-FFF2-40B4-BE49-F238E27FC236}">
                <a16:creationId xmlns:a16="http://schemas.microsoft.com/office/drawing/2014/main" id="{9AB57FF5-C832-48B2-B5F8-E800E52BE736}"/>
              </a:ext>
            </a:extLst>
          </p:cNvPr>
          <p:cNvPicPr>
            <a:picLocks noChangeAspect="1"/>
          </p:cNvPicPr>
          <p:nvPr/>
        </p:nvPicPr>
        <p:blipFill>
          <a:blip r:embed="rId9"/>
          <a:stretch>
            <a:fillRect/>
          </a:stretch>
        </p:blipFill>
        <p:spPr>
          <a:xfrm>
            <a:off x="4270915" y="6592835"/>
            <a:ext cx="1489914" cy="805359"/>
          </a:xfrm>
          <a:prstGeom prst="rect">
            <a:avLst/>
          </a:prstGeom>
        </p:spPr>
      </p:pic>
      <p:pic>
        <p:nvPicPr>
          <p:cNvPr id="36" name="Picture 35">
            <a:extLst>
              <a:ext uri="{FF2B5EF4-FFF2-40B4-BE49-F238E27FC236}">
                <a16:creationId xmlns:a16="http://schemas.microsoft.com/office/drawing/2014/main" id="{55D4E98F-B046-4D21-B585-C6970B6CCDAB}"/>
              </a:ext>
            </a:extLst>
          </p:cNvPr>
          <p:cNvPicPr>
            <a:picLocks noChangeAspect="1"/>
          </p:cNvPicPr>
          <p:nvPr/>
        </p:nvPicPr>
        <p:blipFill>
          <a:blip r:embed="rId10"/>
          <a:stretch>
            <a:fillRect/>
          </a:stretch>
        </p:blipFill>
        <p:spPr>
          <a:xfrm>
            <a:off x="4296018" y="7698113"/>
            <a:ext cx="1464811" cy="748443"/>
          </a:xfrm>
          <a:prstGeom prst="rect">
            <a:avLst/>
          </a:prstGeom>
        </p:spPr>
      </p:pic>
      <p:pic>
        <p:nvPicPr>
          <p:cNvPr id="37" name="Picture 36">
            <a:extLst>
              <a:ext uri="{FF2B5EF4-FFF2-40B4-BE49-F238E27FC236}">
                <a16:creationId xmlns:a16="http://schemas.microsoft.com/office/drawing/2014/main" id="{80A8DEF4-40D3-4944-973D-FBC701209B93}"/>
              </a:ext>
            </a:extLst>
          </p:cNvPr>
          <p:cNvPicPr>
            <a:picLocks noChangeAspect="1"/>
          </p:cNvPicPr>
          <p:nvPr/>
        </p:nvPicPr>
        <p:blipFill>
          <a:blip r:embed="rId11"/>
          <a:stretch>
            <a:fillRect/>
          </a:stretch>
        </p:blipFill>
        <p:spPr>
          <a:xfrm>
            <a:off x="5193905" y="8845731"/>
            <a:ext cx="1232295" cy="853127"/>
          </a:xfrm>
          <a:prstGeom prst="rect">
            <a:avLst/>
          </a:prstGeom>
        </p:spPr>
      </p:pic>
      <p:sp>
        <p:nvSpPr>
          <p:cNvPr id="38" name="Rectangle 37">
            <a:extLst>
              <a:ext uri="{FF2B5EF4-FFF2-40B4-BE49-F238E27FC236}">
                <a16:creationId xmlns:a16="http://schemas.microsoft.com/office/drawing/2014/main" id="{2B708F23-1C92-49F2-874C-39979AC0DB0F}"/>
              </a:ext>
            </a:extLst>
          </p:cNvPr>
          <p:cNvSpPr/>
          <p:nvPr/>
        </p:nvSpPr>
        <p:spPr>
          <a:xfrm>
            <a:off x="165603" y="7194196"/>
            <a:ext cx="2978848" cy="2558883"/>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9" name="TextBox 38">
            <a:extLst>
              <a:ext uri="{FF2B5EF4-FFF2-40B4-BE49-F238E27FC236}">
                <a16:creationId xmlns:a16="http://schemas.microsoft.com/office/drawing/2014/main" id="{C5515E5C-94B3-4F52-8964-78C16634FB97}"/>
              </a:ext>
            </a:extLst>
          </p:cNvPr>
          <p:cNvSpPr txBox="1"/>
          <p:nvPr/>
        </p:nvSpPr>
        <p:spPr>
          <a:xfrm>
            <a:off x="165103" y="7222158"/>
            <a:ext cx="2978848" cy="2215991"/>
          </a:xfrm>
          <a:prstGeom prst="rect">
            <a:avLst/>
          </a:prstGeom>
          <a:noFill/>
        </p:spPr>
        <p:txBody>
          <a:bodyPr wrap="square" rtlCol="0">
            <a:spAutoFit/>
          </a:bodyPr>
          <a:lstStyle/>
          <a:p>
            <a:r>
              <a:rPr lang="en-GB" sz="1400" b="1" u="sng" dirty="0">
                <a:latin typeface="Arial" panose="020B0604020202020204" pitchFamily="34" charset="0"/>
                <a:cs typeface="Arial" panose="020B0604020202020204" pitchFamily="34" charset="0"/>
              </a:rPr>
              <a:t>Congruency</a:t>
            </a:r>
          </a:p>
          <a:p>
            <a:endParaRPr lang="en-GB" sz="1400" b="1" u="sng"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Two shapes are described as congruent if they are identical.</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The lengths of sides (edges) and sizes of angles must be equal between the two shapes for them to be congruent.</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Reflections or rotations change the  orientation of a shape but they are still congruent to the original shape.</a:t>
            </a:r>
          </a:p>
        </p:txBody>
      </p:sp>
      <p:pic>
        <p:nvPicPr>
          <p:cNvPr id="40" name="Picture 39">
            <a:extLst>
              <a:ext uri="{FF2B5EF4-FFF2-40B4-BE49-F238E27FC236}">
                <a16:creationId xmlns:a16="http://schemas.microsoft.com/office/drawing/2014/main" id="{1E73F703-1B1E-4683-898C-491839AA68C1}"/>
              </a:ext>
            </a:extLst>
          </p:cNvPr>
          <p:cNvPicPr>
            <a:picLocks noChangeAspect="1"/>
          </p:cNvPicPr>
          <p:nvPr/>
        </p:nvPicPr>
        <p:blipFill>
          <a:blip r:embed="rId12"/>
          <a:stretch>
            <a:fillRect/>
          </a:stretch>
        </p:blipFill>
        <p:spPr>
          <a:xfrm>
            <a:off x="31999" y="66476"/>
            <a:ext cx="2266786" cy="860216"/>
          </a:xfrm>
          <a:prstGeom prst="rect">
            <a:avLst/>
          </a:prstGeom>
        </p:spPr>
      </p:pic>
    </p:spTree>
    <p:extLst>
      <p:ext uri="{BB962C8B-B14F-4D97-AF65-F5344CB8AC3E}">
        <p14:creationId xmlns:p14="http://schemas.microsoft.com/office/powerpoint/2010/main" val="19782658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Box 45">
            <a:extLst>
              <a:ext uri="{FF2B5EF4-FFF2-40B4-BE49-F238E27FC236}">
                <a16:creationId xmlns:a16="http://schemas.microsoft.com/office/drawing/2014/main" id="{F4502A26-6D7E-4DAC-AC4C-F1594B2EEE44}"/>
              </a:ext>
            </a:extLst>
          </p:cNvPr>
          <p:cNvSpPr txBox="1"/>
          <p:nvPr/>
        </p:nvSpPr>
        <p:spPr>
          <a:xfrm>
            <a:off x="3157131" y="120316"/>
            <a:ext cx="3786563" cy="646331"/>
          </a:xfrm>
          <a:prstGeom prst="rect">
            <a:avLst/>
          </a:prstGeom>
          <a:noFill/>
        </p:spPr>
        <p:txBody>
          <a:bodyPr wrap="square" rtlCol="0">
            <a:spAutoFit/>
          </a:bodyPr>
          <a:lstStyle/>
          <a:p>
            <a:r>
              <a:rPr lang="en-GB" dirty="0"/>
              <a:t>Year 9- Constructing in 2 and 3 dimensions and congruency</a:t>
            </a:r>
          </a:p>
        </p:txBody>
      </p:sp>
      <p:sp>
        <p:nvSpPr>
          <p:cNvPr id="49" name="TextBox 48">
            <a:extLst>
              <a:ext uri="{FF2B5EF4-FFF2-40B4-BE49-F238E27FC236}">
                <a16:creationId xmlns:a16="http://schemas.microsoft.com/office/drawing/2014/main" id="{A868FDDE-93ED-4F89-8F80-5FED0B9285B4}"/>
              </a:ext>
            </a:extLst>
          </p:cNvPr>
          <p:cNvSpPr txBox="1"/>
          <p:nvPr/>
        </p:nvSpPr>
        <p:spPr>
          <a:xfrm>
            <a:off x="160600" y="1358693"/>
            <a:ext cx="1768643" cy="1615827"/>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What is an acute angle?</a:t>
            </a: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What is an obtuse angle?</a:t>
            </a: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What is a reflex angle?</a:t>
            </a:r>
          </a:p>
        </p:txBody>
      </p:sp>
      <p:sp>
        <p:nvSpPr>
          <p:cNvPr id="52" name="TextBox 51">
            <a:extLst>
              <a:ext uri="{FF2B5EF4-FFF2-40B4-BE49-F238E27FC236}">
                <a16:creationId xmlns:a16="http://schemas.microsoft.com/office/drawing/2014/main" id="{DBD3299D-DC73-40D7-9CFD-25083A326850}"/>
              </a:ext>
            </a:extLst>
          </p:cNvPr>
          <p:cNvSpPr txBox="1"/>
          <p:nvPr/>
        </p:nvSpPr>
        <p:spPr>
          <a:xfrm>
            <a:off x="3185763" y="1314918"/>
            <a:ext cx="3537907" cy="430887"/>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Define the word perpendicular and draw two perpendicular lines</a:t>
            </a:r>
          </a:p>
        </p:txBody>
      </p:sp>
      <p:sp>
        <p:nvSpPr>
          <p:cNvPr id="6" name="Rectangle 5">
            <a:extLst>
              <a:ext uri="{FF2B5EF4-FFF2-40B4-BE49-F238E27FC236}">
                <a16:creationId xmlns:a16="http://schemas.microsoft.com/office/drawing/2014/main" id="{A75449D0-56C6-435A-B5D1-40BB23A817A7}"/>
              </a:ext>
            </a:extLst>
          </p:cNvPr>
          <p:cNvSpPr/>
          <p:nvPr/>
        </p:nvSpPr>
        <p:spPr>
          <a:xfrm>
            <a:off x="129518" y="3932362"/>
            <a:ext cx="2949185" cy="4325312"/>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a:extLst>
              <a:ext uri="{FF2B5EF4-FFF2-40B4-BE49-F238E27FC236}">
                <a16:creationId xmlns:a16="http://schemas.microsoft.com/office/drawing/2014/main" id="{44363EFE-A26C-49E0-B03D-27F45CCDCDA7}"/>
              </a:ext>
            </a:extLst>
          </p:cNvPr>
          <p:cNvSpPr txBox="1"/>
          <p:nvPr/>
        </p:nvSpPr>
        <p:spPr>
          <a:xfrm>
            <a:off x="104821" y="3965575"/>
            <a:ext cx="2641599" cy="307777"/>
          </a:xfrm>
          <a:prstGeom prst="rect">
            <a:avLst/>
          </a:prstGeom>
          <a:noFill/>
        </p:spPr>
        <p:txBody>
          <a:bodyPr wrap="square" rtlCol="0">
            <a:spAutoFit/>
          </a:bodyPr>
          <a:lstStyle/>
          <a:p>
            <a:r>
              <a:rPr lang="en-GB" sz="1400" b="1" u="sng" dirty="0">
                <a:latin typeface="Arial" panose="020B0604020202020204" pitchFamily="34" charset="0"/>
                <a:cs typeface="Arial" panose="020B0604020202020204" pitchFamily="34" charset="0"/>
              </a:rPr>
              <a:t>Measuring angles</a:t>
            </a:r>
          </a:p>
        </p:txBody>
      </p:sp>
      <p:pic>
        <p:nvPicPr>
          <p:cNvPr id="2" name="Picture 1">
            <a:extLst>
              <a:ext uri="{FF2B5EF4-FFF2-40B4-BE49-F238E27FC236}">
                <a16:creationId xmlns:a16="http://schemas.microsoft.com/office/drawing/2014/main" id="{8192D931-90E4-4A6D-A053-0E1B83411F14}"/>
              </a:ext>
            </a:extLst>
          </p:cNvPr>
          <p:cNvPicPr>
            <a:picLocks noChangeAspect="1"/>
          </p:cNvPicPr>
          <p:nvPr/>
        </p:nvPicPr>
        <p:blipFill>
          <a:blip r:embed="rId2"/>
          <a:stretch>
            <a:fillRect/>
          </a:stretch>
        </p:blipFill>
        <p:spPr>
          <a:xfrm>
            <a:off x="217264" y="4376094"/>
            <a:ext cx="2782136" cy="1117491"/>
          </a:xfrm>
          <a:prstGeom prst="rect">
            <a:avLst/>
          </a:prstGeom>
        </p:spPr>
      </p:pic>
      <p:sp>
        <p:nvSpPr>
          <p:cNvPr id="9" name="Rectangle 8">
            <a:extLst>
              <a:ext uri="{FF2B5EF4-FFF2-40B4-BE49-F238E27FC236}">
                <a16:creationId xmlns:a16="http://schemas.microsoft.com/office/drawing/2014/main" id="{A2AAA3E0-FE77-4ACA-8DD6-088F03F596FB}"/>
              </a:ext>
            </a:extLst>
          </p:cNvPr>
          <p:cNvSpPr/>
          <p:nvPr/>
        </p:nvSpPr>
        <p:spPr>
          <a:xfrm>
            <a:off x="3158007" y="2887435"/>
            <a:ext cx="3595172" cy="4062005"/>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3" name="Picture 2">
            <a:extLst>
              <a:ext uri="{FF2B5EF4-FFF2-40B4-BE49-F238E27FC236}">
                <a16:creationId xmlns:a16="http://schemas.microsoft.com/office/drawing/2014/main" id="{3FA96276-F7C0-4FF2-8225-0EA4DE1E9B45}"/>
              </a:ext>
            </a:extLst>
          </p:cNvPr>
          <p:cNvPicPr>
            <a:picLocks noChangeAspect="1"/>
          </p:cNvPicPr>
          <p:nvPr/>
        </p:nvPicPr>
        <p:blipFill>
          <a:blip r:embed="rId3"/>
          <a:stretch>
            <a:fillRect/>
          </a:stretch>
        </p:blipFill>
        <p:spPr>
          <a:xfrm>
            <a:off x="3280035" y="3299068"/>
            <a:ext cx="3349365" cy="1466832"/>
          </a:xfrm>
          <a:prstGeom prst="rect">
            <a:avLst/>
          </a:prstGeom>
        </p:spPr>
      </p:pic>
      <p:sp>
        <p:nvSpPr>
          <p:cNvPr id="11" name="TextBox 10">
            <a:extLst>
              <a:ext uri="{FF2B5EF4-FFF2-40B4-BE49-F238E27FC236}">
                <a16:creationId xmlns:a16="http://schemas.microsoft.com/office/drawing/2014/main" id="{FDAB45DC-8068-47CD-8F6E-0EB231998814}"/>
              </a:ext>
            </a:extLst>
          </p:cNvPr>
          <p:cNvSpPr txBox="1"/>
          <p:nvPr/>
        </p:nvSpPr>
        <p:spPr>
          <a:xfrm>
            <a:off x="3158007" y="2939363"/>
            <a:ext cx="2641599" cy="307777"/>
          </a:xfrm>
          <a:prstGeom prst="rect">
            <a:avLst/>
          </a:prstGeom>
          <a:noFill/>
        </p:spPr>
        <p:txBody>
          <a:bodyPr wrap="square" rtlCol="0">
            <a:spAutoFit/>
          </a:bodyPr>
          <a:lstStyle/>
          <a:p>
            <a:r>
              <a:rPr lang="en-GB" sz="1400" b="1" u="sng" dirty="0">
                <a:latin typeface="Arial" panose="020B0604020202020204" pitchFamily="34" charset="0"/>
                <a:cs typeface="Arial" panose="020B0604020202020204" pitchFamily="34" charset="0"/>
              </a:rPr>
              <a:t>Drawing angles</a:t>
            </a:r>
          </a:p>
        </p:txBody>
      </p:sp>
      <p:sp>
        <p:nvSpPr>
          <p:cNvPr id="4" name="TextBox 3">
            <a:extLst>
              <a:ext uri="{FF2B5EF4-FFF2-40B4-BE49-F238E27FC236}">
                <a16:creationId xmlns:a16="http://schemas.microsoft.com/office/drawing/2014/main" id="{72C95859-8C3A-403E-903F-130392A09EBB}"/>
              </a:ext>
            </a:extLst>
          </p:cNvPr>
          <p:cNvSpPr txBox="1"/>
          <p:nvPr/>
        </p:nvSpPr>
        <p:spPr>
          <a:xfrm>
            <a:off x="3239649" y="4817828"/>
            <a:ext cx="2478314" cy="2007665"/>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Draw angles of size…</a:t>
            </a:r>
          </a:p>
          <a:p>
            <a:pPr>
              <a:lnSpc>
                <a:spcPct val="150000"/>
              </a:lnSpc>
            </a:pPr>
            <a:r>
              <a:rPr lang="en-GB" sz="1100" dirty="0">
                <a:latin typeface="Arial" panose="020B0604020202020204" pitchFamily="34" charset="0"/>
                <a:cs typeface="Arial" panose="020B0604020202020204" pitchFamily="34" charset="0"/>
              </a:rPr>
              <a:t>50°</a:t>
            </a:r>
          </a:p>
          <a:p>
            <a:pPr>
              <a:lnSpc>
                <a:spcPct val="150000"/>
              </a:lnSpc>
            </a:pPr>
            <a:r>
              <a:rPr lang="en-GB" sz="1100" dirty="0">
                <a:latin typeface="Arial" panose="020B0604020202020204" pitchFamily="34" charset="0"/>
                <a:cs typeface="Arial" panose="020B0604020202020204" pitchFamily="34" charset="0"/>
              </a:rPr>
              <a:t>10°</a:t>
            </a:r>
          </a:p>
          <a:p>
            <a:pPr>
              <a:lnSpc>
                <a:spcPct val="150000"/>
              </a:lnSpc>
            </a:pPr>
            <a:r>
              <a:rPr lang="en-GB" sz="1100" dirty="0">
                <a:latin typeface="Arial" panose="020B0604020202020204" pitchFamily="34" charset="0"/>
                <a:cs typeface="Arial" panose="020B0604020202020204" pitchFamily="34" charset="0"/>
              </a:rPr>
              <a:t>15°</a:t>
            </a:r>
          </a:p>
          <a:p>
            <a:pPr>
              <a:lnSpc>
                <a:spcPct val="150000"/>
              </a:lnSpc>
            </a:pPr>
            <a:r>
              <a:rPr lang="en-GB" sz="1100" dirty="0">
                <a:latin typeface="Arial" panose="020B0604020202020204" pitchFamily="34" charset="0"/>
                <a:cs typeface="Arial" panose="020B0604020202020204" pitchFamily="34" charset="0"/>
              </a:rPr>
              <a:t>85°</a:t>
            </a:r>
          </a:p>
          <a:p>
            <a:pPr>
              <a:lnSpc>
                <a:spcPct val="150000"/>
              </a:lnSpc>
            </a:pPr>
            <a:r>
              <a:rPr lang="en-GB" sz="1100" dirty="0">
                <a:latin typeface="Arial" panose="020B0604020202020204" pitchFamily="34" charset="0"/>
                <a:cs typeface="Arial" panose="020B0604020202020204" pitchFamily="34" charset="0"/>
              </a:rPr>
              <a:t>27°</a:t>
            </a:r>
          </a:p>
          <a:p>
            <a:pPr>
              <a:lnSpc>
                <a:spcPct val="150000"/>
              </a:lnSpc>
            </a:pPr>
            <a:r>
              <a:rPr lang="en-GB" sz="1100" dirty="0">
                <a:latin typeface="Arial" panose="020B0604020202020204" pitchFamily="34" charset="0"/>
                <a:cs typeface="Arial" panose="020B0604020202020204" pitchFamily="34" charset="0"/>
              </a:rPr>
              <a:t>160°</a:t>
            </a:r>
          </a:p>
          <a:p>
            <a:pPr>
              <a:lnSpc>
                <a:spcPct val="150000"/>
              </a:lnSpc>
            </a:pPr>
            <a:r>
              <a:rPr lang="en-GB" sz="1100" dirty="0">
                <a:latin typeface="Arial" panose="020B0604020202020204" pitchFamily="34" charset="0"/>
                <a:cs typeface="Arial" panose="020B0604020202020204" pitchFamily="34" charset="0"/>
              </a:rPr>
              <a:t>107°</a:t>
            </a:r>
          </a:p>
        </p:txBody>
      </p:sp>
      <p:pic>
        <p:nvPicPr>
          <p:cNvPr id="5" name="Picture 4">
            <a:extLst>
              <a:ext uri="{FF2B5EF4-FFF2-40B4-BE49-F238E27FC236}">
                <a16:creationId xmlns:a16="http://schemas.microsoft.com/office/drawing/2014/main" id="{FE3CAEB7-492C-4065-9050-FC00BF5A6601}"/>
              </a:ext>
            </a:extLst>
          </p:cNvPr>
          <p:cNvPicPr>
            <a:picLocks noChangeAspect="1"/>
          </p:cNvPicPr>
          <p:nvPr/>
        </p:nvPicPr>
        <p:blipFill rotWithShape="1">
          <a:blip r:embed="rId4"/>
          <a:srcRect r="54082"/>
          <a:stretch/>
        </p:blipFill>
        <p:spPr>
          <a:xfrm>
            <a:off x="313000" y="5570091"/>
            <a:ext cx="2063057" cy="1117491"/>
          </a:xfrm>
          <a:prstGeom prst="rect">
            <a:avLst/>
          </a:prstGeom>
        </p:spPr>
      </p:pic>
      <p:pic>
        <p:nvPicPr>
          <p:cNvPr id="14" name="Picture 13">
            <a:extLst>
              <a:ext uri="{FF2B5EF4-FFF2-40B4-BE49-F238E27FC236}">
                <a16:creationId xmlns:a16="http://schemas.microsoft.com/office/drawing/2014/main" id="{D7F5EF8D-2265-4C61-B1C2-8729AB59AA1D}"/>
              </a:ext>
            </a:extLst>
          </p:cNvPr>
          <p:cNvPicPr>
            <a:picLocks noChangeAspect="1"/>
          </p:cNvPicPr>
          <p:nvPr/>
        </p:nvPicPr>
        <p:blipFill rotWithShape="1">
          <a:blip r:embed="rId4"/>
          <a:srcRect l="45497"/>
          <a:stretch/>
        </p:blipFill>
        <p:spPr>
          <a:xfrm>
            <a:off x="411374" y="6687582"/>
            <a:ext cx="2148165" cy="980305"/>
          </a:xfrm>
          <a:prstGeom prst="rect">
            <a:avLst/>
          </a:prstGeom>
        </p:spPr>
      </p:pic>
      <p:sp>
        <p:nvSpPr>
          <p:cNvPr id="15" name="Rectangle 14">
            <a:extLst>
              <a:ext uri="{FF2B5EF4-FFF2-40B4-BE49-F238E27FC236}">
                <a16:creationId xmlns:a16="http://schemas.microsoft.com/office/drawing/2014/main" id="{F49B7769-0302-404D-A0BB-E58181A3C070}"/>
              </a:ext>
            </a:extLst>
          </p:cNvPr>
          <p:cNvSpPr/>
          <p:nvPr/>
        </p:nvSpPr>
        <p:spPr>
          <a:xfrm>
            <a:off x="3157131" y="7064581"/>
            <a:ext cx="3595172" cy="2721103"/>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8" name="Picture 7">
            <a:extLst>
              <a:ext uri="{FF2B5EF4-FFF2-40B4-BE49-F238E27FC236}">
                <a16:creationId xmlns:a16="http://schemas.microsoft.com/office/drawing/2014/main" id="{74B307DA-05DF-482E-B874-0D4849CBE3AE}"/>
              </a:ext>
            </a:extLst>
          </p:cNvPr>
          <p:cNvPicPr>
            <a:picLocks noChangeAspect="1"/>
          </p:cNvPicPr>
          <p:nvPr/>
        </p:nvPicPr>
        <p:blipFill>
          <a:blip r:embed="rId5"/>
          <a:stretch>
            <a:fillRect/>
          </a:stretch>
        </p:blipFill>
        <p:spPr>
          <a:xfrm>
            <a:off x="3280035" y="7446590"/>
            <a:ext cx="3117624" cy="2273502"/>
          </a:xfrm>
          <a:prstGeom prst="rect">
            <a:avLst/>
          </a:prstGeom>
        </p:spPr>
      </p:pic>
      <p:sp>
        <p:nvSpPr>
          <p:cNvPr id="17" name="TextBox 16">
            <a:extLst>
              <a:ext uri="{FF2B5EF4-FFF2-40B4-BE49-F238E27FC236}">
                <a16:creationId xmlns:a16="http://schemas.microsoft.com/office/drawing/2014/main" id="{1777BE88-E712-4A57-ABDB-ED59A505D0D3}"/>
              </a:ext>
            </a:extLst>
          </p:cNvPr>
          <p:cNvSpPr txBox="1"/>
          <p:nvPr/>
        </p:nvSpPr>
        <p:spPr>
          <a:xfrm>
            <a:off x="3214396" y="7138813"/>
            <a:ext cx="2641599" cy="307777"/>
          </a:xfrm>
          <a:prstGeom prst="rect">
            <a:avLst/>
          </a:prstGeom>
          <a:noFill/>
        </p:spPr>
        <p:txBody>
          <a:bodyPr wrap="square" rtlCol="0">
            <a:spAutoFit/>
          </a:bodyPr>
          <a:lstStyle/>
          <a:p>
            <a:r>
              <a:rPr lang="en-GB" sz="1400" b="1" u="sng" dirty="0">
                <a:latin typeface="Arial" panose="020B0604020202020204" pitchFamily="34" charset="0"/>
                <a:cs typeface="Arial" panose="020B0604020202020204" pitchFamily="34" charset="0"/>
              </a:rPr>
              <a:t>Congruent shapes</a:t>
            </a:r>
          </a:p>
        </p:txBody>
      </p:sp>
      <p:pic>
        <p:nvPicPr>
          <p:cNvPr id="18" name="Picture 17">
            <a:extLst>
              <a:ext uri="{FF2B5EF4-FFF2-40B4-BE49-F238E27FC236}">
                <a16:creationId xmlns:a16="http://schemas.microsoft.com/office/drawing/2014/main" id="{1E73F703-1B1E-4683-898C-491839AA68C1}"/>
              </a:ext>
            </a:extLst>
          </p:cNvPr>
          <p:cNvPicPr>
            <a:picLocks noChangeAspect="1"/>
          </p:cNvPicPr>
          <p:nvPr/>
        </p:nvPicPr>
        <p:blipFill>
          <a:blip r:embed="rId6"/>
          <a:stretch>
            <a:fillRect/>
          </a:stretch>
        </p:blipFill>
        <p:spPr>
          <a:xfrm>
            <a:off x="4864" y="103549"/>
            <a:ext cx="2266786" cy="772197"/>
          </a:xfrm>
          <a:prstGeom prst="rect">
            <a:avLst/>
          </a:prstGeom>
        </p:spPr>
      </p:pic>
    </p:spTree>
    <p:extLst>
      <p:ext uri="{BB962C8B-B14F-4D97-AF65-F5344CB8AC3E}">
        <p14:creationId xmlns:p14="http://schemas.microsoft.com/office/powerpoint/2010/main" val="115148985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E935E8212CA504F9454DD16E254539B" ma:contentTypeVersion="18" ma:contentTypeDescription="Create a new document." ma:contentTypeScope="" ma:versionID="5de424942addd924e090689d0f10473c">
  <xsd:schema xmlns:xsd="http://www.w3.org/2001/XMLSchema" xmlns:xs="http://www.w3.org/2001/XMLSchema" xmlns:p="http://schemas.microsoft.com/office/2006/metadata/properties" xmlns:ns2="100964db-d436-474d-b180-2754017d2744" xmlns:ns3="25282912-017c-4221-86bb-52eb7cb208d2" targetNamespace="http://schemas.microsoft.com/office/2006/metadata/properties" ma:root="true" ma:fieldsID="5b30a6b2ce5b280c2c512cb255ea64f1" ns2:_="" ns3:_="">
    <xsd:import namespace="100964db-d436-474d-b180-2754017d2744"/>
    <xsd:import namespace="25282912-017c-4221-86bb-52eb7cb208d2"/>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3:SharedWithUsers" minOccurs="0"/>
                <xsd:element ref="ns3:SharedWithDetails" minOccurs="0"/>
                <xsd:element ref="ns3:TaxCatchAll" minOccurs="0"/>
                <xsd:element ref="ns2:MediaServiceOCR" minOccurs="0"/>
                <xsd:element ref="ns2:MediaServiceGenerationTime" minOccurs="0"/>
                <xsd:element ref="ns2:MediaServiceEventHashCode" minOccurs="0"/>
                <xsd:element ref="ns2:lcf76f155ced4ddcb4097134ff3c332f" minOccurs="0"/>
                <xsd:element ref="ns2:MediaServiceObjectDetectorVersions" minOccurs="0"/>
                <xsd:element ref="ns2:MediaServiceSearchProperties" minOccurs="0"/>
                <xsd:element ref="ns2:MediaServiceLoca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00964db-d436-474d-b180-2754017d274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60063869-38f1-419a-87f7-68f1e617908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Location" ma:index="22" nillable="true" ma:displayName="Location" ma:description="" ma:indexed="true" ma:internalName="MediaServiceLocation" ma:readOnly="true">
      <xsd:simpleType>
        <xsd:restriction base="dms:Text"/>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5282912-017c-4221-86bb-52eb7cb208d2"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4" nillable="true" ma:displayName="Taxonomy Catch All Column" ma:hidden="true" ma:list="{7b24fb89-f7a5-46d6-8105-37382a6c7f56}" ma:internalName="TaxCatchAll" ma:showField="CatchAllData" ma:web="25282912-017c-4221-86bb-52eb7cb208d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100964db-d436-474d-b180-2754017d2744">
      <Terms xmlns="http://schemas.microsoft.com/office/infopath/2007/PartnerControls"/>
    </lcf76f155ced4ddcb4097134ff3c332f>
    <TaxCatchAll xmlns="25282912-017c-4221-86bb-52eb7cb208d2" xsi:nil="true"/>
  </documentManagement>
</p:properties>
</file>

<file path=customXml/itemProps1.xml><?xml version="1.0" encoding="utf-8"?>
<ds:datastoreItem xmlns:ds="http://schemas.openxmlformats.org/officeDocument/2006/customXml" ds:itemID="{095FC9F6-1CA5-44D0-AB4E-F1871C3AD833}"/>
</file>

<file path=customXml/itemProps2.xml><?xml version="1.0" encoding="utf-8"?>
<ds:datastoreItem xmlns:ds="http://schemas.openxmlformats.org/officeDocument/2006/customXml" ds:itemID="{5C3615DD-E10D-4EDE-A146-F4E420A3CC89}"/>
</file>

<file path=customXml/itemProps3.xml><?xml version="1.0" encoding="utf-8"?>
<ds:datastoreItem xmlns:ds="http://schemas.openxmlformats.org/officeDocument/2006/customXml" ds:itemID="{D200556D-7F45-4155-A812-085B793BC2E1}"/>
</file>

<file path=docProps/app.xml><?xml version="1.0" encoding="utf-8"?>
<Properties xmlns="http://schemas.openxmlformats.org/officeDocument/2006/extended-properties" xmlns:vt="http://schemas.openxmlformats.org/officeDocument/2006/docPropsVTypes">
  <Template>Office Theme</Template>
  <TotalTime>4995</TotalTime>
  <Words>463</Words>
  <Application>Microsoft Office PowerPoint</Application>
  <PresentationFormat>A4 Paper (210x297 mm)</PresentationFormat>
  <Paragraphs>83</Paragraphs>
  <Slides>2</Slides>
  <Notes>0</Notes>
  <HiddenSlides>0</HiddenSlides>
  <MMClips>0</MMClips>
  <ScaleCrop>false</ScaleCrop>
  <HeadingPairs>
    <vt:vector size="6" baseType="variant">
      <vt:variant>
        <vt:lpstr>Fonts Used</vt:lpstr>
      </vt:variant>
      <vt:variant>
        <vt:i4>3</vt:i4>
      </vt:variant>
      <vt:variant>
        <vt:lpstr>Theme</vt:lpstr>
      </vt:variant>
      <vt:variant>
        <vt:i4>3</vt:i4>
      </vt:variant>
      <vt:variant>
        <vt:lpstr>Slide Titles</vt:lpstr>
      </vt:variant>
      <vt:variant>
        <vt:i4>2</vt:i4>
      </vt:variant>
    </vt:vector>
  </HeadingPairs>
  <TitlesOfParts>
    <vt:vector size="8" baseType="lpstr">
      <vt:lpstr>Arial</vt:lpstr>
      <vt:lpstr>Calibri</vt:lpstr>
      <vt:lpstr>Calibri Light</vt:lpstr>
      <vt:lpstr>Office Theme</vt:lpstr>
      <vt:lpstr>1_Custom Design</vt:lpstr>
      <vt:lpstr>Custom Design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Kathryn Bentley</dc:creator>
  <cp:lastModifiedBy>Mrs L Webster</cp:lastModifiedBy>
  <cp:revision>53</cp:revision>
  <cp:lastPrinted>2024-01-25T09:05:04Z</cp:lastPrinted>
  <dcterms:created xsi:type="dcterms:W3CDTF">2024-01-23T10:53:54Z</dcterms:created>
  <dcterms:modified xsi:type="dcterms:W3CDTF">2024-09-07T20:41:45Z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0x0101009E935E8212CA504F9454DD16E254539B</vt:lpwstr>
  </property>
</Properties>
</file>