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66" d="100"/>
          <a:sy n="66" d="100"/>
        </p:scale>
        <p:origin x="0" y="0"/>
      </p:cViewPr>
      <p:guideLst/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e Smerdon" userId="72fd23ac-3ae4-4d7b-9c64-2ad76cbb386d" providerId="ADAL" clId="{53FD2A65-0BBA-439F-8287-9FE3BC5ED89C}"/>
    <pc:docChg chg="custSel addSld modSld">
      <pc:chgData name="Kate Smerdon" userId="72fd23ac-3ae4-4d7b-9c64-2ad76cbb386d" providerId="ADAL" clId="{53FD2A65-0BBA-439F-8287-9FE3BC5ED89C}" dt="2023-11-16T14:29:45.898" v="24" actId="20577"/>
      <pc:docMkLst>
        <pc:docMk/>
      </pc:docMkLst>
      <pc:sldChg chg="addSp delSp modSp new mod">
        <pc:chgData name="Kate Smerdon" userId="72fd23ac-3ae4-4d7b-9c64-2ad76cbb386d" providerId="ADAL" clId="{53FD2A65-0BBA-439F-8287-9FE3BC5ED89C}" dt="2023-11-16T14:29:45.898" v="24" actId="20577"/>
        <pc:sldMkLst>
          <pc:docMk/>
          <pc:sldMk cId="2483096457" sldId="257"/>
        </pc:sldMkLst>
        <pc:spChg chg="add mod">
          <ac:chgData name="Kate Smerdon" userId="72fd23ac-3ae4-4d7b-9c64-2ad76cbb386d" providerId="ADAL" clId="{53FD2A65-0BBA-439F-8287-9FE3BC5ED89C}" dt="2023-11-16T14:29:01.613" v="1"/>
          <ac:spMkLst>
            <pc:docMk/>
            <pc:sldMk cId="2483096457" sldId="257"/>
            <ac:spMk id="3" creationId="{C83BC49C-7E13-B942-CD1C-FF6BC6597778}"/>
          </ac:spMkLst>
        </pc:spChg>
        <pc:spChg chg="add mod">
          <ac:chgData name="Kate Smerdon" userId="72fd23ac-3ae4-4d7b-9c64-2ad76cbb386d" providerId="ADAL" clId="{53FD2A65-0BBA-439F-8287-9FE3BC5ED89C}" dt="2023-11-16T14:29:07.763" v="2" actId="20577"/>
          <ac:spMkLst>
            <pc:docMk/>
            <pc:sldMk cId="2483096457" sldId="257"/>
            <ac:spMk id="5" creationId="{6DAB5BF2-9757-914A-6317-AB71BEBB9B8E}"/>
          </ac:spMkLst>
        </pc:spChg>
        <pc:spChg chg="add mod">
          <ac:chgData name="Kate Smerdon" userId="72fd23ac-3ae4-4d7b-9c64-2ad76cbb386d" providerId="ADAL" clId="{53FD2A65-0BBA-439F-8287-9FE3BC5ED89C}" dt="2023-11-16T14:29:17.470" v="8" actId="20577"/>
          <ac:spMkLst>
            <pc:docMk/>
            <pc:sldMk cId="2483096457" sldId="257"/>
            <ac:spMk id="6" creationId="{0A6338E0-8B7F-0422-ABC4-B4A3EFE7EDC4}"/>
          </ac:spMkLst>
        </pc:spChg>
        <pc:spChg chg="add mod">
          <ac:chgData name="Kate Smerdon" userId="72fd23ac-3ae4-4d7b-9c64-2ad76cbb386d" providerId="ADAL" clId="{53FD2A65-0BBA-439F-8287-9FE3BC5ED89C}" dt="2023-11-16T14:29:21.092" v="10" actId="20577"/>
          <ac:spMkLst>
            <pc:docMk/>
            <pc:sldMk cId="2483096457" sldId="257"/>
            <ac:spMk id="7" creationId="{80DEE5CC-D361-9B1E-AE50-A752F4E464BA}"/>
          </ac:spMkLst>
        </pc:spChg>
        <pc:spChg chg="add mod">
          <ac:chgData name="Kate Smerdon" userId="72fd23ac-3ae4-4d7b-9c64-2ad76cbb386d" providerId="ADAL" clId="{53FD2A65-0BBA-439F-8287-9FE3BC5ED89C}" dt="2023-11-16T14:29:10.350" v="3" actId="20577"/>
          <ac:spMkLst>
            <pc:docMk/>
            <pc:sldMk cId="2483096457" sldId="257"/>
            <ac:spMk id="8" creationId="{027CED30-91AE-61DB-3E99-F4F75062A9F0}"/>
          </ac:spMkLst>
        </pc:spChg>
        <pc:spChg chg="add mod">
          <ac:chgData name="Kate Smerdon" userId="72fd23ac-3ae4-4d7b-9c64-2ad76cbb386d" providerId="ADAL" clId="{53FD2A65-0BBA-439F-8287-9FE3BC5ED89C}" dt="2023-11-16T14:29:24.047" v="12" actId="20577"/>
          <ac:spMkLst>
            <pc:docMk/>
            <pc:sldMk cId="2483096457" sldId="257"/>
            <ac:spMk id="9" creationId="{1892A729-8FE2-020B-88FE-2945319A9200}"/>
          </ac:spMkLst>
        </pc:spChg>
        <pc:spChg chg="add mod">
          <ac:chgData name="Kate Smerdon" userId="72fd23ac-3ae4-4d7b-9c64-2ad76cbb386d" providerId="ADAL" clId="{53FD2A65-0BBA-439F-8287-9FE3BC5ED89C}" dt="2023-11-16T14:29:30.935" v="16" actId="20577"/>
          <ac:spMkLst>
            <pc:docMk/>
            <pc:sldMk cId="2483096457" sldId="257"/>
            <ac:spMk id="10" creationId="{A86925D6-361C-E32C-9DD7-4C5A903CD562}"/>
          </ac:spMkLst>
        </pc:spChg>
        <pc:spChg chg="add mod">
          <ac:chgData name="Kate Smerdon" userId="72fd23ac-3ae4-4d7b-9c64-2ad76cbb386d" providerId="ADAL" clId="{53FD2A65-0BBA-439F-8287-9FE3BC5ED89C}" dt="2023-11-16T14:29:34.060" v="18" actId="20577"/>
          <ac:spMkLst>
            <pc:docMk/>
            <pc:sldMk cId="2483096457" sldId="257"/>
            <ac:spMk id="11" creationId="{572F2418-A13F-C679-0B7E-36E1DD0483B9}"/>
          </ac:spMkLst>
        </pc:spChg>
        <pc:spChg chg="add mod">
          <ac:chgData name="Kate Smerdon" userId="72fd23ac-3ae4-4d7b-9c64-2ad76cbb386d" providerId="ADAL" clId="{53FD2A65-0BBA-439F-8287-9FE3BC5ED89C}" dt="2023-11-16T14:29:40.627" v="21" actId="20577"/>
          <ac:spMkLst>
            <pc:docMk/>
            <pc:sldMk cId="2483096457" sldId="257"/>
            <ac:spMk id="12" creationId="{6C3623D2-58AF-D462-4CB1-534EFC2413FD}"/>
          </ac:spMkLst>
        </pc:spChg>
        <pc:spChg chg="add mod">
          <ac:chgData name="Kate Smerdon" userId="72fd23ac-3ae4-4d7b-9c64-2ad76cbb386d" providerId="ADAL" clId="{53FD2A65-0BBA-439F-8287-9FE3BC5ED89C}" dt="2023-11-16T14:29:43.878" v="23" actId="20577"/>
          <ac:spMkLst>
            <pc:docMk/>
            <pc:sldMk cId="2483096457" sldId="257"/>
            <ac:spMk id="13" creationId="{4BE07F6E-D4BC-EFDD-E3E9-4DB50CD0B7AA}"/>
          </ac:spMkLst>
        </pc:spChg>
        <pc:spChg chg="add mod">
          <ac:chgData name="Kate Smerdon" userId="72fd23ac-3ae4-4d7b-9c64-2ad76cbb386d" providerId="ADAL" clId="{53FD2A65-0BBA-439F-8287-9FE3BC5ED89C}" dt="2023-11-16T14:29:45.898" v="24" actId="20577"/>
          <ac:spMkLst>
            <pc:docMk/>
            <pc:sldMk cId="2483096457" sldId="257"/>
            <ac:spMk id="14" creationId="{1B282693-DB5B-767C-D9B2-CA1B278FEBE3}"/>
          </ac:spMkLst>
        </pc:spChg>
        <pc:spChg chg="add mod">
          <ac:chgData name="Kate Smerdon" userId="72fd23ac-3ae4-4d7b-9c64-2ad76cbb386d" providerId="ADAL" clId="{53FD2A65-0BBA-439F-8287-9FE3BC5ED89C}" dt="2023-11-16T14:29:28.283" v="15" actId="20577"/>
          <ac:spMkLst>
            <pc:docMk/>
            <pc:sldMk cId="2483096457" sldId="257"/>
            <ac:spMk id="15" creationId="{7388F048-90CB-4E7E-2DE8-D8382D444609}"/>
          </ac:spMkLst>
        </pc:spChg>
        <pc:spChg chg="add del mod">
          <ac:chgData name="Kate Smerdon" userId="72fd23ac-3ae4-4d7b-9c64-2ad76cbb386d" providerId="ADAL" clId="{53FD2A65-0BBA-439F-8287-9FE3BC5ED89C}" dt="2023-11-16T14:29:37.314" v="20" actId="478"/>
          <ac:spMkLst>
            <pc:docMk/>
            <pc:sldMk cId="2483096457" sldId="257"/>
            <ac:spMk id="16" creationId="{0AD44F3E-BF9B-AC21-FD03-A973C3A701B7}"/>
          </ac:spMkLst>
        </pc:spChg>
        <pc:spChg chg="add del mod">
          <ac:chgData name="Kate Smerdon" userId="72fd23ac-3ae4-4d7b-9c64-2ad76cbb386d" providerId="ADAL" clId="{53FD2A65-0BBA-439F-8287-9FE3BC5ED89C}" dt="2023-11-16T14:29:26.408" v="14" actId="478"/>
          <ac:spMkLst>
            <pc:docMk/>
            <pc:sldMk cId="2483096457" sldId="257"/>
            <ac:spMk id="17" creationId="{B1DB3D52-838A-D0E9-8422-DDD9D64B9AB2}"/>
          </ac:spMkLst>
        </pc:spChg>
        <pc:picChg chg="add mod">
          <ac:chgData name="Kate Smerdon" userId="72fd23ac-3ae4-4d7b-9c64-2ad76cbb386d" providerId="ADAL" clId="{53FD2A65-0BBA-439F-8287-9FE3BC5ED89C}" dt="2023-11-16T14:29:01.613" v="1"/>
          <ac:picMkLst>
            <pc:docMk/>
            <pc:sldMk cId="2483096457" sldId="257"/>
            <ac:picMk id="2" creationId="{0647D53A-3CA0-A426-C835-EFFB957FEC2B}"/>
          </ac:picMkLst>
        </pc:picChg>
        <pc:picChg chg="add mod">
          <ac:chgData name="Kate Smerdon" userId="72fd23ac-3ae4-4d7b-9c64-2ad76cbb386d" providerId="ADAL" clId="{53FD2A65-0BBA-439F-8287-9FE3BC5ED89C}" dt="2023-11-16T14:29:01.613" v="1"/>
          <ac:picMkLst>
            <pc:docMk/>
            <pc:sldMk cId="2483096457" sldId="257"/>
            <ac:picMk id="4" creationId="{03A3B03A-AA5F-A78E-55C2-415F986256EE}"/>
          </ac:picMkLst>
        </pc:picChg>
        <pc:picChg chg="add del mod">
          <ac:chgData name="Kate Smerdon" userId="72fd23ac-3ae4-4d7b-9c64-2ad76cbb386d" providerId="ADAL" clId="{53FD2A65-0BBA-439F-8287-9FE3BC5ED89C}" dt="2023-11-16T14:29:41.553" v="22" actId="478"/>
          <ac:picMkLst>
            <pc:docMk/>
            <pc:sldMk cId="2483096457" sldId="257"/>
            <ac:picMk id="18" creationId="{FE548697-06DA-DE22-430C-0CCD6AC63AAC}"/>
          </ac:picMkLst>
        </pc:picChg>
        <pc:picChg chg="add del mod">
          <ac:chgData name="Kate Smerdon" userId="72fd23ac-3ae4-4d7b-9c64-2ad76cbb386d" providerId="ADAL" clId="{53FD2A65-0BBA-439F-8287-9FE3BC5ED89C}" dt="2023-11-16T14:29:34.615" v="19" actId="478"/>
          <ac:picMkLst>
            <pc:docMk/>
            <pc:sldMk cId="2483096457" sldId="257"/>
            <ac:picMk id="19" creationId="{3DE8C231-4908-F45C-1E6F-0697F827C45B}"/>
          </ac:picMkLst>
        </pc:picChg>
        <pc:picChg chg="add del mod">
          <ac:chgData name="Kate Smerdon" userId="72fd23ac-3ae4-4d7b-9c64-2ad76cbb386d" providerId="ADAL" clId="{53FD2A65-0BBA-439F-8287-9FE3BC5ED89C}" dt="2023-11-16T14:29:31.690" v="17" actId="478"/>
          <ac:picMkLst>
            <pc:docMk/>
            <pc:sldMk cId="2483096457" sldId="257"/>
            <ac:picMk id="20" creationId="{E332BA53-B6DE-1A66-13E0-5E53818F9808}"/>
          </ac:picMkLst>
        </pc:picChg>
        <pc:picChg chg="add del mod">
          <ac:chgData name="Kate Smerdon" userId="72fd23ac-3ae4-4d7b-9c64-2ad76cbb386d" providerId="ADAL" clId="{53FD2A65-0BBA-439F-8287-9FE3BC5ED89C}" dt="2023-11-16T14:29:11.168" v="4" actId="478"/>
          <ac:picMkLst>
            <pc:docMk/>
            <pc:sldMk cId="2483096457" sldId="257"/>
            <ac:picMk id="21" creationId="{2C9D2436-2EF1-07AC-5365-166AA23ABCCD}"/>
          </ac:picMkLst>
        </pc:picChg>
        <pc:picChg chg="add del mod">
          <ac:chgData name="Kate Smerdon" userId="72fd23ac-3ae4-4d7b-9c64-2ad76cbb386d" providerId="ADAL" clId="{53FD2A65-0BBA-439F-8287-9FE3BC5ED89C}" dt="2023-11-16T14:29:24.903" v="13" actId="478"/>
          <ac:picMkLst>
            <pc:docMk/>
            <pc:sldMk cId="2483096457" sldId="257"/>
            <ac:picMk id="22" creationId="{B1CE479B-4A14-7AD7-A5B5-13843E4BA09F}"/>
          </ac:picMkLst>
        </pc:picChg>
        <pc:picChg chg="add del mod">
          <ac:chgData name="Kate Smerdon" userId="72fd23ac-3ae4-4d7b-9c64-2ad76cbb386d" providerId="ADAL" clId="{53FD2A65-0BBA-439F-8287-9FE3BC5ED89C}" dt="2023-11-16T14:29:12.186" v="5" actId="478"/>
          <ac:picMkLst>
            <pc:docMk/>
            <pc:sldMk cId="2483096457" sldId="257"/>
            <ac:picMk id="23" creationId="{9D2C387B-5C99-DE9A-A0FE-5A86CBAC300C}"/>
          </ac:picMkLst>
        </pc:picChg>
        <pc:picChg chg="add del mod">
          <ac:chgData name="Kate Smerdon" userId="72fd23ac-3ae4-4d7b-9c64-2ad76cbb386d" providerId="ADAL" clId="{53FD2A65-0BBA-439F-8287-9FE3BC5ED89C}" dt="2023-11-16T14:29:21.763" v="11" actId="478"/>
          <ac:picMkLst>
            <pc:docMk/>
            <pc:sldMk cId="2483096457" sldId="257"/>
            <ac:picMk id="24" creationId="{1159EF99-FA7A-AFF1-A260-8B49046E192E}"/>
          </ac:picMkLst>
        </pc:picChg>
        <pc:picChg chg="add del mod">
          <ac:chgData name="Kate Smerdon" userId="72fd23ac-3ae4-4d7b-9c64-2ad76cbb386d" providerId="ADAL" clId="{53FD2A65-0BBA-439F-8287-9FE3BC5ED89C}" dt="2023-11-16T14:29:18.350" v="9" actId="478"/>
          <ac:picMkLst>
            <pc:docMk/>
            <pc:sldMk cId="2483096457" sldId="257"/>
            <ac:picMk id="25" creationId="{8F039A56-EF63-BF48-6CFD-E432B1FD38C6}"/>
          </ac:picMkLst>
        </pc:picChg>
      </pc:sldChg>
    </pc:docChg>
  </pc:docChgLst>
  <pc:docChgLst>
    <pc:chgData name="Kate" userId="72fd23ac-3ae4-4d7b-9c64-2ad76cbb386d" providerId="ADAL" clId="{60D96A11-D696-45EB-B626-4241AC218B7B}"/>
    <pc:docChg chg="modSld">
      <pc:chgData name="Kate" userId="72fd23ac-3ae4-4d7b-9c64-2ad76cbb386d" providerId="ADAL" clId="{60D96A11-D696-45EB-B626-4241AC218B7B}" dt="2024-06-05T08:08:31.989" v="21" actId="20577"/>
      <pc:docMkLst>
        <pc:docMk/>
      </pc:docMkLst>
      <pc:sldChg chg="modSp mod">
        <pc:chgData name="Kate" userId="72fd23ac-3ae4-4d7b-9c64-2ad76cbb386d" providerId="ADAL" clId="{60D96A11-D696-45EB-B626-4241AC218B7B}" dt="2024-06-05T08:08:24.550" v="10" actId="20577"/>
        <pc:sldMkLst>
          <pc:docMk/>
          <pc:sldMk cId="2609976737" sldId="256"/>
        </pc:sldMkLst>
        <pc:spChg chg="mod">
          <ac:chgData name="Kate" userId="72fd23ac-3ae4-4d7b-9c64-2ad76cbb386d" providerId="ADAL" clId="{60D96A11-D696-45EB-B626-4241AC218B7B}" dt="2024-06-05T08:08:24.550" v="10" actId="20577"/>
          <ac:spMkLst>
            <pc:docMk/>
            <pc:sldMk cId="2609976737" sldId="256"/>
            <ac:spMk id="5" creationId="{94AAA872-0213-4110-2D86-EF9AC7FDF031}"/>
          </ac:spMkLst>
        </pc:spChg>
      </pc:sldChg>
      <pc:sldChg chg="modSp mod">
        <pc:chgData name="Kate" userId="72fd23ac-3ae4-4d7b-9c64-2ad76cbb386d" providerId="ADAL" clId="{60D96A11-D696-45EB-B626-4241AC218B7B}" dt="2024-06-05T08:08:31.989" v="21" actId="20577"/>
        <pc:sldMkLst>
          <pc:docMk/>
          <pc:sldMk cId="2483096457" sldId="257"/>
        </pc:sldMkLst>
        <pc:spChg chg="mod">
          <ac:chgData name="Kate" userId="72fd23ac-3ae4-4d7b-9c64-2ad76cbb386d" providerId="ADAL" clId="{60D96A11-D696-45EB-B626-4241AC218B7B}" dt="2024-06-05T08:08:31.989" v="21" actId="20577"/>
          <ac:spMkLst>
            <pc:docMk/>
            <pc:sldMk cId="2483096457" sldId="257"/>
            <ac:spMk id="3" creationId="{C83BC49C-7E13-B942-CD1C-FF6BC6597778}"/>
          </ac:spMkLst>
        </pc:spChg>
      </pc:sldChg>
    </pc:docChg>
  </pc:docChgLst>
  <pc:docChgLst>
    <pc:chgData name="Kate Smerdon" userId="72fd23ac-3ae4-4d7b-9c64-2ad76cbb386d" providerId="ADAL" clId="{9868E017-359A-488B-A948-251F35147FA2}"/>
    <pc:docChg chg="undo custSel modSld">
      <pc:chgData name="Kate Smerdon" userId="72fd23ac-3ae4-4d7b-9c64-2ad76cbb386d" providerId="ADAL" clId="{9868E017-359A-488B-A948-251F35147FA2}" dt="2023-08-15T19:46:58.060" v="1128" actId="1076"/>
      <pc:docMkLst>
        <pc:docMk/>
      </pc:docMkLst>
      <pc:sldChg chg="addSp delSp modSp mod">
        <pc:chgData name="Kate Smerdon" userId="72fd23ac-3ae4-4d7b-9c64-2ad76cbb386d" providerId="ADAL" clId="{9868E017-359A-488B-A948-251F35147FA2}" dt="2023-08-15T19:46:58.060" v="1128" actId="1076"/>
        <pc:sldMkLst>
          <pc:docMk/>
          <pc:sldMk cId="2609976737" sldId="256"/>
        </pc:sldMkLst>
        <pc:spChg chg="add del mod">
          <ac:chgData name="Kate Smerdon" userId="72fd23ac-3ae4-4d7b-9c64-2ad76cbb386d" providerId="ADAL" clId="{9868E017-359A-488B-A948-251F35147FA2}" dt="2023-08-10T19:20:33.906" v="24" actId="478"/>
          <ac:spMkLst>
            <pc:docMk/>
            <pc:sldMk cId="2609976737" sldId="256"/>
            <ac:spMk id="2" creationId="{35863CE1-7F98-83C1-8CE6-82014381853A}"/>
          </ac:spMkLst>
        </pc:spChg>
        <pc:spChg chg="add mod">
          <ac:chgData name="Kate Smerdon" userId="72fd23ac-3ae4-4d7b-9c64-2ad76cbb386d" providerId="ADAL" clId="{9868E017-359A-488B-A948-251F35147FA2}" dt="2023-08-10T19:30:14.208" v="453" actId="113"/>
          <ac:spMkLst>
            <pc:docMk/>
            <pc:sldMk cId="2609976737" sldId="256"/>
            <ac:spMk id="3" creationId="{AF34A0BB-1362-B27A-681C-7E685778FECC}"/>
          </ac:spMkLst>
        </pc:spChg>
        <pc:spChg chg="mod">
          <ac:chgData name="Kate Smerdon" userId="72fd23ac-3ae4-4d7b-9c64-2ad76cbb386d" providerId="ADAL" clId="{9868E017-359A-488B-A948-251F35147FA2}" dt="2023-08-09T21:58:01.294" v="3" actId="1076"/>
          <ac:spMkLst>
            <pc:docMk/>
            <pc:sldMk cId="2609976737" sldId="256"/>
            <ac:spMk id="5" creationId="{94AAA872-0213-4110-2D86-EF9AC7FDF031}"/>
          </ac:spMkLst>
        </pc:spChg>
        <pc:spChg chg="add mod">
          <ac:chgData name="Kate Smerdon" userId="72fd23ac-3ae4-4d7b-9c64-2ad76cbb386d" providerId="ADAL" clId="{9868E017-359A-488B-A948-251F35147FA2}" dt="2023-08-10T19:37:41.760" v="856" actId="113"/>
          <ac:spMkLst>
            <pc:docMk/>
            <pc:sldMk cId="2609976737" sldId="256"/>
            <ac:spMk id="9" creationId="{A34E44FC-53A2-C4EE-0FC0-83CD93A782BF}"/>
          </ac:spMkLst>
        </pc:spChg>
        <pc:spChg chg="mod">
          <ac:chgData name="Kate Smerdon" userId="72fd23ac-3ae4-4d7b-9c64-2ad76cbb386d" providerId="ADAL" clId="{9868E017-359A-488B-A948-251F35147FA2}" dt="2023-08-10T19:45:45.843" v="1063" actId="20577"/>
          <ac:spMkLst>
            <pc:docMk/>
            <pc:sldMk cId="2609976737" sldId="256"/>
            <ac:spMk id="10" creationId="{6610C4AA-0710-28EC-956E-1D7E78D1F3C7}"/>
          </ac:spMkLst>
        </pc:spChg>
        <pc:spChg chg="add del mod">
          <ac:chgData name="Kate Smerdon" userId="72fd23ac-3ae4-4d7b-9c64-2ad76cbb386d" providerId="ADAL" clId="{9868E017-359A-488B-A948-251F35147FA2}" dt="2023-08-10T19:54:09.562" v="1118" actId="14100"/>
          <ac:spMkLst>
            <pc:docMk/>
            <pc:sldMk cId="2609976737" sldId="256"/>
            <ac:spMk id="11" creationId="{4EE96025-B7C8-C68A-6138-D3E32194036E}"/>
          </ac:spMkLst>
        </pc:spChg>
        <pc:spChg chg="mod">
          <ac:chgData name="Kate Smerdon" userId="72fd23ac-3ae4-4d7b-9c64-2ad76cbb386d" providerId="ADAL" clId="{9868E017-359A-488B-A948-251F35147FA2}" dt="2023-08-10T19:38:29.092" v="858" actId="1076"/>
          <ac:spMkLst>
            <pc:docMk/>
            <pc:sldMk cId="2609976737" sldId="256"/>
            <ac:spMk id="12" creationId="{A26B9884-DAEB-5725-972E-FF49B1600CAD}"/>
          </ac:spMkLst>
        </pc:spChg>
        <pc:spChg chg="mod">
          <ac:chgData name="Kate Smerdon" userId="72fd23ac-3ae4-4d7b-9c64-2ad76cbb386d" providerId="ADAL" clId="{9868E017-359A-488B-A948-251F35147FA2}" dt="2023-08-10T19:19:38.620" v="4" actId="14100"/>
          <ac:spMkLst>
            <pc:docMk/>
            <pc:sldMk cId="2609976737" sldId="256"/>
            <ac:spMk id="14" creationId="{FEE25D42-F776-AD30-7796-AF3FFDFC8F34}"/>
          </ac:spMkLst>
        </pc:spChg>
        <pc:spChg chg="add mod">
          <ac:chgData name="Kate Smerdon" userId="72fd23ac-3ae4-4d7b-9c64-2ad76cbb386d" providerId="ADAL" clId="{9868E017-359A-488B-A948-251F35147FA2}" dt="2023-08-10T19:42:22.314" v="1039" actId="123"/>
          <ac:spMkLst>
            <pc:docMk/>
            <pc:sldMk cId="2609976737" sldId="256"/>
            <ac:spMk id="16" creationId="{65083F8D-0208-56E1-DDCA-C6068613658E}"/>
          </ac:spMkLst>
        </pc:spChg>
        <pc:spChg chg="add mod">
          <ac:chgData name="Kate Smerdon" userId="72fd23ac-3ae4-4d7b-9c64-2ad76cbb386d" providerId="ADAL" clId="{9868E017-359A-488B-A948-251F35147FA2}" dt="2023-08-10T19:43:03.840" v="1041" actId="1076"/>
          <ac:spMkLst>
            <pc:docMk/>
            <pc:sldMk cId="2609976737" sldId="256"/>
            <ac:spMk id="17" creationId="{A049C914-BDD6-C488-45F1-68812BB47FA1}"/>
          </ac:spMkLst>
        </pc:spChg>
        <pc:spChg chg="add mod">
          <ac:chgData name="Kate Smerdon" userId="72fd23ac-3ae4-4d7b-9c64-2ad76cbb386d" providerId="ADAL" clId="{9868E017-359A-488B-A948-251F35147FA2}" dt="2023-08-10T19:43:34.861" v="1048" actId="1076"/>
          <ac:spMkLst>
            <pc:docMk/>
            <pc:sldMk cId="2609976737" sldId="256"/>
            <ac:spMk id="18" creationId="{49472AAF-8707-EFEB-B093-24CF0EC407A1}"/>
          </ac:spMkLst>
        </pc:spChg>
        <pc:spChg chg="add del mod">
          <ac:chgData name="Kate Smerdon" userId="72fd23ac-3ae4-4d7b-9c64-2ad76cbb386d" providerId="ADAL" clId="{9868E017-359A-488B-A948-251F35147FA2}" dt="2023-08-10T19:44:21.043" v="1054" actId="478"/>
          <ac:spMkLst>
            <pc:docMk/>
            <pc:sldMk cId="2609976737" sldId="256"/>
            <ac:spMk id="20" creationId="{75D38F04-8B9E-B203-B5EC-692F28B78F42}"/>
          </ac:spMkLst>
        </pc:spChg>
        <pc:picChg chg="add mod">
          <ac:chgData name="Kate Smerdon" userId="72fd23ac-3ae4-4d7b-9c64-2ad76cbb386d" providerId="ADAL" clId="{9868E017-359A-488B-A948-251F35147FA2}" dt="2023-08-10T19:44:00.454" v="1051" actId="14100"/>
          <ac:picMkLst>
            <pc:docMk/>
            <pc:sldMk cId="2609976737" sldId="256"/>
            <ac:picMk id="19" creationId="{229C735A-3AB9-5CBD-2A56-9AF7155F5901}"/>
          </ac:picMkLst>
        </pc:picChg>
        <pc:picChg chg="add mod">
          <ac:chgData name="Kate Smerdon" userId="72fd23ac-3ae4-4d7b-9c64-2ad76cbb386d" providerId="ADAL" clId="{9868E017-359A-488B-A948-251F35147FA2}" dt="2023-08-10T19:44:31.958" v="1056" actId="1076"/>
          <ac:picMkLst>
            <pc:docMk/>
            <pc:sldMk cId="2609976737" sldId="256"/>
            <ac:picMk id="21" creationId="{A8E625B6-8E88-FB27-D57B-8D82F8801598}"/>
          </ac:picMkLst>
        </pc:picChg>
        <pc:picChg chg="add mod">
          <ac:chgData name="Kate Smerdon" userId="72fd23ac-3ae4-4d7b-9c64-2ad76cbb386d" providerId="ADAL" clId="{9868E017-359A-488B-A948-251F35147FA2}" dt="2023-08-10T19:45:38.556" v="1062" actId="1076"/>
          <ac:picMkLst>
            <pc:docMk/>
            <pc:sldMk cId="2609976737" sldId="256"/>
            <ac:picMk id="22" creationId="{C020BFC5-8AEB-868D-2409-20BA4A2BDD86}"/>
          </ac:picMkLst>
        </pc:picChg>
        <pc:picChg chg="add del mod modCrop">
          <ac:chgData name="Kate Smerdon" userId="72fd23ac-3ae4-4d7b-9c64-2ad76cbb386d" providerId="ADAL" clId="{9868E017-359A-488B-A948-251F35147FA2}" dt="2023-08-10T19:54:47.142" v="1125" actId="1076"/>
          <ac:picMkLst>
            <pc:docMk/>
            <pc:sldMk cId="2609976737" sldId="256"/>
            <ac:picMk id="23" creationId="{FFEC25F9-17C5-36CB-5859-8E8F4C3F663E}"/>
          </ac:picMkLst>
        </pc:picChg>
        <pc:picChg chg="add del">
          <ac:chgData name="Kate Smerdon" userId="72fd23ac-3ae4-4d7b-9c64-2ad76cbb386d" providerId="ADAL" clId="{9868E017-359A-488B-A948-251F35147FA2}" dt="2023-08-10T19:48:00.872" v="1078"/>
          <ac:picMkLst>
            <pc:docMk/>
            <pc:sldMk cId="2609976737" sldId="256"/>
            <ac:picMk id="24" creationId="{DF38780F-0B76-879D-19F4-B58F20CB94C1}"/>
          </ac:picMkLst>
        </pc:picChg>
        <pc:picChg chg="add mod modCrop">
          <ac:chgData name="Kate Smerdon" userId="72fd23ac-3ae4-4d7b-9c64-2ad76cbb386d" providerId="ADAL" clId="{9868E017-359A-488B-A948-251F35147FA2}" dt="2023-08-10T19:51:54.065" v="1105" actId="1076"/>
          <ac:picMkLst>
            <pc:docMk/>
            <pc:sldMk cId="2609976737" sldId="256"/>
            <ac:picMk id="25" creationId="{406E3BC4-9731-AC4E-5CDF-9686ED6913E4}"/>
          </ac:picMkLst>
        </pc:picChg>
        <pc:picChg chg="add mod modCrop">
          <ac:chgData name="Kate Smerdon" userId="72fd23ac-3ae4-4d7b-9c64-2ad76cbb386d" providerId="ADAL" clId="{9868E017-359A-488B-A948-251F35147FA2}" dt="2023-08-10T19:53:40.040" v="1114" actId="14100"/>
          <ac:picMkLst>
            <pc:docMk/>
            <pc:sldMk cId="2609976737" sldId="256"/>
            <ac:picMk id="26" creationId="{4E85F13D-D75D-E257-4079-6E4A6AC822B6}"/>
          </ac:picMkLst>
        </pc:picChg>
        <pc:picChg chg="add mod">
          <ac:chgData name="Kate Smerdon" userId="72fd23ac-3ae4-4d7b-9c64-2ad76cbb386d" providerId="ADAL" clId="{9868E017-359A-488B-A948-251F35147FA2}" dt="2023-08-10T19:54:39.513" v="1124" actId="14100"/>
          <ac:picMkLst>
            <pc:docMk/>
            <pc:sldMk cId="2609976737" sldId="256"/>
            <ac:picMk id="27" creationId="{5575006F-26C7-BD0F-CFA6-906E865EE8FD}"/>
          </ac:picMkLst>
        </pc:picChg>
        <pc:picChg chg="add mod">
          <ac:chgData name="Kate Smerdon" userId="72fd23ac-3ae4-4d7b-9c64-2ad76cbb386d" providerId="ADAL" clId="{9868E017-359A-488B-A948-251F35147FA2}" dt="2023-08-15T19:46:58.060" v="1128" actId="1076"/>
          <ac:picMkLst>
            <pc:docMk/>
            <pc:sldMk cId="2609976737" sldId="256"/>
            <ac:picMk id="28" creationId="{7A3F2431-A278-EA16-CC9C-DA72689BDAB8}"/>
          </ac:picMkLst>
        </pc:picChg>
        <pc:picChg chg="add del mod">
          <ac:chgData name="Kate Smerdon" userId="72fd23ac-3ae4-4d7b-9c64-2ad76cbb386d" providerId="ADAL" clId="{9868E017-359A-488B-A948-251F35147FA2}" dt="2023-08-10T19:51:09.766" v="1095"/>
          <ac:picMkLst>
            <pc:docMk/>
            <pc:sldMk cId="2609976737" sldId="256"/>
            <ac:picMk id="1026" creationId="{969BB949-EF60-F506-F088-5F0EE1552767}"/>
          </ac:picMkLst>
        </pc:picChg>
        <pc:picChg chg="add del mod">
          <ac:chgData name="Kate Smerdon" userId="72fd23ac-3ae4-4d7b-9c64-2ad76cbb386d" providerId="ADAL" clId="{9868E017-359A-488B-A948-251F35147FA2}" dt="2023-08-10T19:54:12.243" v="1119"/>
          <ac:picMkLst>
            <pc:docMk/>
            <pc:sldMk cId="2609976737" sldId="256"/>
            <ac:picMk id="1028" creationId="{37F85E1B-7B94-9775-F488-2D6C6FEAEAE9}"/>
          </ac:picMkLst>
        </pc:picChg>
      </pc:sldChg>
    </pc:docChg>
  </pc:docChgLst>
  <pc:docChgLst>
    <pc:chgData name="Kate Smerdon" userId="72fd23ac-3ae4-4d7b-9c64-2ad76cbb386d" providerId="ADAL" clId="{845AF77B-1913-4AD5-9BCB-A083DAD825DF}"/>
    <pc:docChg chg="modSld">
      <pc:chgData name="Kate Smerdon" userId="72fd23ac-3ae4-4d7b-9c64-2ad76cbb386d" providerId="ADAL" clId="{845AF77B-1913-4AD5-9BCB-A083DAD825DF}" dt="2024-02-18T21:25:23.576" v="1" actId="20577"/>
      <pc:docMkLst>
        <pc:docMk/>
      </pc:docMkLst>
      <pc:sldChg chg="modSp mod">
        <pc:chgData name="Kate Smerdon" userId="72fd23ac-3ae4-4d7b-9c64-2ad76cbb386d" providerId="ADAL" clId="{845AF77B-1913-4AD5-9BCB-A083DAD825DF}" dt="2024-02-18T21:25:23.576" v="1" actId="20577"/>
        <pc:sldMkLst>
          <pc:docMk/>
          <pc:sldMk cId="2609976737" sldId="256"/>
        </pc:sldMkLst>
        <pc:spChg chg="mod">
          <ac:chgData name="Kate Smerdon" userId="72fd23ac-3ae4-4d7b-9c64-2ad76cbb386d" providerId="ADAL" clId="{845AF77B-1913-4AD5-9BCB-A083DAD825DF}" dt="2024-02-18T21:25:23.576" v="1" actId="20577"/>
          <ac:spMkLst>
            <pc:docMk/>
            <pc:sldMk cId="2609976737" sldId="256"/>
            <ac:spMk id="10" creationId="{6610C4AA-0710-28EC-956E-1D7E78D1F3C7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9DF17-595F-88A5-1628-2AC4D00A6D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B084AAC-F1F4-955C-3BB5-B7D339D797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DAFFF6-D045-8D2A-91E4-2C7393EE6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75343-EBAA-45BF-AE74-9CA61D1C04A1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530EC9-F110-0854-1276-FE511411B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66FC57-9998-84B6-CB29-679C3B891A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B9ACD-2039-4AED-ACF3-177BBEF61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968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0E4CA0-F126-4DBE-1224-392B93495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7B1035-2F9C-BA1C-395B-51C8E1814A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6B6F90-FB1A-1AF5-A434-D492FA34B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75343-EBAA-45BF-AE74-9CA61D1C04A1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CA707F-8049-9B2B-9721-0AB7BAC6D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EB6B22-3242-4669-F61A-701CF1EC74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B9ACD-2039-4AED-ACF3-177BBEF61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041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6552F-B9F2-3027-BA52-186D602F8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AD789B-4AED-0F89-156F-F6AC6A4FB2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FA6722-3F37-6E6B-AE76-392649503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75343-EBAA-45BF-AE74-9CA61D1C04A1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379BF5-0B39-B155-7116-CE08065F7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3462A4-BEC3-F72E-6CF6-4334D705EC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B9ACD-2039-4AED-ACF3-177BBEF61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810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67BB8B-1918-1CD2-31BC-F3BE45C11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574037-59D9-4626-FD25-CB4F6E5DDF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1FAABD-566D-3B9B-F284-A0F9378D0D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AA8710-573C-B5C3-CACA-860519B43E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75343-EBAA-45BF-AE74-9CA61D1C04A1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94681D-99D9-FE6C-D34F-7265B436BE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0CD161-56E3-4A86-B9FA-90EDBA9FA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B9ACD-2039-4AED-ACF3-177BBEF61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672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695D1-8233-F92D-7F54-704B3C377A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C650F0-560C-7164-D1C7-CB243D87B5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89D5B9-FA98-CD8D-90D3-2933377A3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4BE780-0C3D-3052-92BE-3152C8406B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038CD15-1E22-5129-C0FB-9322ED3189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93BAD4A-87D9-53DC-0083-960D6FBF43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75343-EBAA-45BF-AE74-9CA61D1C04A1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59B8C67-A70C-1315-74BD-788BAFA920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073A439-C04E-1FD3-1E60-DBA7F3AF5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B9ACD-2039-4AED-ACF3-177BBEF61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197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A69B29-1076-403C-C67D-7F68464B1B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7765A2-CA8A-208C-99A7-087C546942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75343-EBAA-45BF-AE74-9CA61D1C04A1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65DDCA-6FD7-91F9-5DCE-402DEFA0E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5D5782-201E-D105-B14D-F7ACD2D3DD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B9ACD-2039-4AED-ACF3-177BBEF61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821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F784F50-4D31-547A-85B7-21219BD15B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75343-EBAA-45BF-AE74-9CA61D1C04A1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1CD6F9-40C1-51E5-24E2-6519133C7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6CB7CC-FE1E-978C-DF9F-F396437D0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B9ACD-2039-4AED-ACF3-177BBEF61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724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C5F85-D58C-FCD3-4D0B-5B98463B7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3C9B00-2840-54C3-2E52-B7325DD3FB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0E17A5-6638-BFFF-69B7-C5641FA87D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E3B325-A8F7-339F-68A6-0EE637CFC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75343-EBAA-45BF-AE74-9CA61D1C04A1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73CEFD-E4CA-9F60-5F2A-9C7E97E610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7D38AC-D537-2B17-A81E-6226912EB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B9ACD-2039-4AED-ACF3-177BBEF61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6209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370D9-EFA1-468F-2756-A24B5DA644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6556FF0-5B5B-5EB6-25D2-11FEF69998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7595FE-736C-A535-E0BF-7F758E1AA0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AA64C3-C76B-C12A-36AD-55993A9720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75343-EBAA-45BF-AE74-9CA61D1C04A1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EF50FE-9B04-316C-C2EA-073E82E69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39EF83-845A-65C3-EF8D-62B0DE6ED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B9ACD-2039-4AED-ACF3-177BBEF61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438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9E339F-2891-C696-2123-A63ABB889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EB0467-4FEC-86A6-4099-1B35D92DD5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8A10F9-09FE-140A-F626-FCAEB7EA3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75343-EBAA-45BF-AE74-9CA61D1C04A1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AD78FC-3A51-BA53-8D66-256FF0161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6EC7DF-6817-AC24-4D92-9700A7228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B9ACD-2039-4AED-ACF3-177BBEF61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8254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4BA78F3-C682-3BDA-C2F4-EB36AEA1A7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DCA81D-7217-BBE7-81EB-F00F9DAA1B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ACA705-C13A-D8FC-EE39-0C8434AF90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75343-EBAA-45BF-AE74-9CA61D1C04A1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7BFA61-ABAB-0EE6-65BF-A6E12B39E6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522ED6-693C-55DF-128D-72B2B65AC6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B9ACD-2039-4AED-ACF3-177BBEF61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638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B8ABB0-A727-32BA-3950-18137BD49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AA72AB-4ACD-5CA0-159B-A39A61524E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8929BC-DE33-EA50-7165-69CFD18EC65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75343-EBAA-45BF-AE74-9CA61D1C04A1}" type="datetimeFigureOut">
              <a:rPr lang="en-GB" smtClean="0"/>
              <a:t>11/02/2025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1D971E-983E-05C6-DDB8-D38B76700E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8FD6C7-AE56-55F0-079C-BFC7A650AE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6B9ACD-2039-4AED-ACF3-177BBEF61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37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9D53CA9-1948-1217-9572-8CCD0B7E075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31" t="5059" r="5997" b="10550"/>
          <a:stretch/>
        </p:blipFill>
        <p:spPr>
          <a:xfrm>
            <a:off x="83125" y="1"/>
            <a:ext cx="1163783" cy="4571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4AAA872-0213-4110-2D86-EF9AC7FDF031}"/>
              </a:ext>
            </a:extLst>
          </p:cNvPr>
          <p:cNvSpPr/>
          <p:nvPr/>
        </p:nvSpPr>
        <p:spPr>
          <a:xfrm>
            <a:off x="1246908" y="75794"/>
            <a:ext cx="9698183" cy="360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u="sng"/>
              <a:t>Knowledge Organiser Year 8 Spanish Module 2 – Todo </a:t>
            </a:r>
            <a:r>
              <a:rPr lang="en-GB" b="1" u="sng" err="1"/>
              <a:t>sobre</a:t>
            </a:r>
            <a:r>
              <a:rPr lang="en-GB" b="1" u="sng"/>
              <a:t> mi </a:t>
            </a:r>
            <a:r>
              <a:rPr lang="en-GB" b="1" u="sng" err="1"/>
              <a:t>vida</a:t>
            </a:r>
            <a:r>
              <a:rPr lang="en-GB" b="1" u="sng"/>
              <a:t> – All about my life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315538A-62BC-DC17-1CC2-2130F605F06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31" t="5059" r="5997" b="10550"/>
          <a:stretch/>
        </p:blipFill>
        <p:spPr>
          <a:xfrm>
            <a:off x="10889673" y="1"/>
            <a:ext cx="1163783" cy="4571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39A0836-6ABA-A6AB-F975-660BC84419A0}"/>
              </a:ext>
            </a:extLst>
          </p:cNvPr>
          <p:cNvSpPr/>
          <p:nvPr/>
        </p:nvSpPr>
        <p:spPr>
          <a:xfrm>
            <a:off x="84514" y="511862"/>
            <a:ext cx="2871090" cy="272413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r>
              <a:rPr lang="en-GB" sz="1050" b="1" u="sng"/>
              <a:t>¿</a:t>
            </a:r>
            <a:r>
              <a:rPr lang="en-GB" sz="1050" b="1" u="sng" err="1"/>
              <a:t>Qué</a:t>
            </a:r>
            <a:r>
              <a:rPr lang="en-GB" sz="1050" b="1" u="sng"/>
              <a:t> </a:t>
            </a:r>
            <a:r>
              <a:rPr lang="en-GB" sz="1050" b="1" u="sng" err="1"/>
              <a:t>haces</a:t>
            </a:r>
            <a:r>
              <a:rPr lang="en-GB" sz="1050" b="1" u="sng"/>
              <a:t> con </a:t>
            </a:r>
            <a:r>
              <a:rPr lang="en-GB" sz="1050" b="1" u="sng" err="1"/>
              <a:t>tu</a:t>
            </a:r>
            <a:r>
              <a:rPr lang="en-GB" sz="1050" b="1" u="sng"/>
              <a:t> </a:t>
            </a:r>
            <a:r>
              <a:rPr lang="en-GB" sz="1050" b="1" u="sng" err="1"/>
              <a:t>móvil</a:t>
            </a:r>
            <a:r>
              <a:rPr lang="en-GB" sz="1050" b="1" u="sng"/>
              <a:t>? – What do you do with your mobile?</a:t>
            </a:r>
          </a:p>
          <a:p>
            <a:pPr algn="ctr"/>
            <a:endParaRPr lang="en-GB" sz="1050" b="1" u="sng"/>
          </a:p>
          <a:p>
            <a:r>
              <a:rPr lang="en-GB" sz="1050" err="1"/>
              <a:t>Chateo</a:t>
            </a:r>
            <a:r>
              <a:rPr lang="en-GB" sz="1050"/>
              <a:t> con mi amigos. – I chat with my friends online.</a:t>
            </a:r>
          </a:p>
          <a:p>
            <a:r>
              <a:rPr lang="en-GB" sz="1050" err="1"/>
              <a:t>Comparto</a:t>
            </a:r>
            <a:r>
              <a:rPr lang="en-GB" sz="1050"/>
              <a:t> mis </a:t>
            </a:r>
            <a:r>
              <a:rPr lang="en-GB" sz="1050" err="1"/>
              <a:t>vídeos</a:t>
            </a:r>
            <a:r>
              <a:rPr lang="en-GB" sz="1050"/>
              <a:t> </a:t>
            </a:r>
            <a:r>
              <a:rPr lang="en-GB" sz="1050" err="1"/>
              <a:t>favoritos</a:t>
            </a:r>
            <a:r>
              <a:rPr lang="en-GB" sz="1050"/>
              <a:t>. – I share my favourite videos.</a:t>
            </a:r>
          </a:p>
          <a:p>
            <a:r>
              <a:rPr lang="en-GB" sz="1050" err="1"/>
              <a:t>Descargo</a:t>
            </a:r>
            <a:r>
              <a:rPr lang="en-GB" sz="1050"/>
              <a:t> </a:t>
            </a:r>
            <a:r>
              <a:rPr lang="en-GB" sz="1050" err="1"/>
              <a:t>melodías</a:t>
            </a:r>
            <a:r>
              <a:rPr lang="en-GB" sz="1050"/>
              <a:t> o </a:t>
            </a:r>
            <a:r>
              <a:rPr lang="en-GB" sz="1050" err="1"/>
              <a:t>aplicaciones</a:t>
            </a:r>
            <a:r>
              <a:rPr lang="en-GB" sz="1050"/>
              <a:t>. – I download ringtones or apps.</a:t>
            </a:r>
          </a:p>
          <a:p>
            <a:r>
              <a:rPr lang="en-GB" sz="1050" err="1"/>
              <a:t>Hablo</a:t>
            </a:r>
            <a:r>
              <a:rPr lang="en-GB" sz="1050"/>
              <a:t> </a:t>
            </a:r>
            <a:r>
              <a:rPr lang="en-GB" sz="1050" err="1"/>
              <a:t>por</a:t>
            </a:r>
            <a:r>
              <a:rPr lang="en-GB" sz="1050"/>
              <a:t> Skype/Zoom – I talk on Skype/Zoom</a:t>
            </a:r>
          </a:p>
          <a:p>
            <a:r>
              <a:rPr lang="en-GB" sz="1050" err="1"/>
              <a:t>Juego</a:t>
            </a:r>
            <a:r>
              <a:rPr lang="en-GB" sz="1050"/>
              <a:t>. – I play</a:t>
            </a:r>
          </a:p>
          <a:p>
            <a:r>
              <a:rPr lang="en-GB" sz="1050"/>
              <a:t>Leo mis SMS – I read my SMS.</a:t>
            </a:r>
          </a:p>
          <a:p>
            <a:r>
              <a:rPr lang="en-GB" sz="1050"/>
              <a:t>Mando SMS. – I send SMS.</a:t>
            </a:r>
          </a:p>
          <a:p>
            <a:r>
              <a:rPr lang="en-GB" sz="1050"/>
              <a:t>Saco </a:t>
            </a:r>
            <a:r>
              <a:rPr lang="en-GB" sz="1050" err="1"/>
              <a:t>fotos</a:t>
            </a:r>
            <a:r>
              <a:rPr lang="en-GB" sz="1050"/>
              <a:t>. – I send photos.</a:t>
            </a:r>
          </a:p>
          <a:p>
            <a:r>
              <a:rPr lang="en-GB" sz="1050" err="1"/>
              <a:t>Veo</a:t>
            </a:r>
            <a:r>
              <a:rPr lang="en-GB" sz="1050"/>
              <a:t> </a:t>
            </a:r>
            <a:r>
              <a:rPr lang="en-GB" sz="1050" err="1"/>
              <a:t>vídeos</a:t>
            </a:r>
            <a:r>
              <a:rPr lang="en-GB" sz="1050"/>
              <a:t> o </a:t>
            </a:r>
            <a:r>
              <a:rPr lang="en-GB" sz="1050" err="1"/>
              <a:t>películas</a:t>
            </a:r>
            <a:r>
              <a:rPr lang="en-GB" sz="1050"/>
              <a:t> – I watch videos o films</a:t>
            </a:r>
          </a:p>
          <a:p>
            <a:endParaRPr lang="en-GB" sz="1050"/>
          </a:p>
          <a:p>
            <a:endParaRPr lang="en-GB" sz="1050"/>
          </a:p>
          <a:p>
            <a:endParaRPr lang="en-GB" sz="1050"/>
          </a:p>
          <a:p>
            <a:endParaRPr lang="en-GB" sz="105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C1E5ACA-7048-BC4B-1047-5063CA102D34}"/>
              </a:ext>
            </a:extLst>
          </p:cNvPr>
          <p:cNvSpPr/>
          <p:nvPr/>
        </p:nvSpPr>
        <p:spPr>
          <a:xfrm>
            <a:off x="83125" y="3127589"/>
            <a:ext cx="2871090" cy="127571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r>
              <a:rPr lang="en-GB" sz="1050" b="1" u="sng"/>
              <a:t>¿Con </a:t>
            </a:r>
            <a:r>
              <a:rPr lang="en-GB" sz="1050" b="1" u="sng" err="1"/>
              <a:t>qué</a:t>
            </a:r>
            <a:r>
              <a:rPr lang="en-GB" sz="1050" b="1" u="sng"/>
              <a:t> </a:t>
            </a:r>
            <a:r>
              <a:rPr lang="en-GB" sz="1050" b="1" u="sng" err="1"/>
              <a:t>frecuencia</a:t>
            </a:r>
            <a:r>
              <a:rPr lang="en-GB" sz="1050" b="1" u="sng"/>
              <a:t>? – How often?</a:t>
            </a:r>
          </a:p>
          <a:p>
            <a:pPr algn="ctr"/>
            <a:endParaRPr lang="en-GB" sz="1050" b="1" u="sng"/>
          </a:p>
          <a:p>
            <a:r>
              <a:rPr lang="en-GB" sz="1050" err="1"/>
              <a:t>Todos</a:t>
            </a:r>
            <a:r>
              <a:rPr lang="en-GB" sz="1050"/>
              <a:t> </a:t>
            </a:r>
            <a:r>
              <a:rPr lang="en-GB" sz="1050" err="1"/>
              <a:t>los</a:t>
            </a:r>
            <a:r>
              <a:rPr lang="en-GB" sz="1050"/>
              <a:t> días – every day</a:t>
            </a:r>
          </a:p>
          <a:p>
            <a:r>
              <a:rPr lang="en-GB" sz="1050"/>
              <a:t>Dos o </a:t>
            </a:r>
            <a:r>
              <a:rPr lang="en-GB" sz="1050" err="1"/>
              <a:t>tres</a:t>
            </a:r>
            <a:r>
              <a:rPr lang="en-GB" sz="1050"/>
              <a:t> </a:t>
            </a:r>
            <a:r>
              <a:rPr lang="en-GB" sz="1050" err="1"/>
              <a:t>veces</a:t>
            </a:r>
            <a:r>
              <a:rPr lang="en-GB" sz="1050"/>
              <a:t> a la </a:t>
            </a:r>
            <a:r>
              <a:rPr lang="en-GB" sz="1050" err="1"/>
              <a:t>semana</a:t>
            </a:r>
            <a:r>
              <a:rPr lang="en-GB" sz="1050"/>
              <a:t> – two or three times a week</a:t>
            </a:r>
          </a:p>
          <a:p>
            <a:r>
              <a:rPr lang="en-GB" sz="1050"/>
              <a:t>A </a:t>
            </a:r>
            <a:r>
              <a:rPr lang="en-GB" sz="1050" err="1"/>
              <a:t>veces</a:t>
            </a:r>
            <a:r>
              <a:rPr lang="en-GB" sz="1050"/>
              <a:t> – sometimes</a:t>
            </a:r>
          </a:p>
          <a:p>
            <a:r>
              <a:rPr lang="en-GB" sz="1050"/>
              <a:t>De </a:t>
            </a:r>
            <a:r>
              <a:rPr lang="en-GB" sz="1050" err="1"/>
              <a:t>vez</a:t>
            </a:r>
            <a:r>
              <a:rPr lang="en-GB" sz="1050"/>
              <a:t> </a:t>
            </a:r>
            <a:r>
              <a:rPr lang="en-GB" sz="1050" err="1"/>
              <a:t>en</a:t>
            </a:r>
            <a:r>
              <a:rPr lang="en-GB" sz="1050"/>
              <a:t> </a:t>
            </a:r>
            <a:r>
              <a:rPr lang="en-GB" sz="1050" err="1"/>
              <a:t>cuando</a:t>
            </a:r>
            <a:r>
              <a:rPr lang="en-GB" sz="1050"/>
              <a:t> – from time to time</a:t>
            </a:r>
          </a:p>
          <a:p>
            <a:r>
              <a:rPr lang="en-GB" sz="1050" err="1"/>
              <a:t>Nunca</a:t>
            </a:r>
            <a:r>
              <a:rPr lang="en-GB" sz="1050"/>
              <a:t> – never</a:t>
            </a:r>
          </a:p>
          <a:p>
            <a:endParaRPr lang="en-GB" sz="1050"/>
          </a:p>
          <a:p>
            <a:endParaRPr lang="en-GB" sz="1050"/>
          </a:p>
          <a:p>
            <a:endParaRPr lang="en-GB" sz="105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610C4AA-0710-28EC-956E-1D7E78D1F3C7}"/>
              </a:ext>
            </a:extLst>
          </p:cNvPr>
          <p:cNvSpPr/>
          <p:nvPr/>
        </p:nvSpPr>
        <p:spPr>
          <a:xfrm>
            <a:off x="90120" y="4433393"/>
            <a:ext cx="2871090" cy="226997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r>
              <a:rPr lang="en-GB" sz="1050" b="1" u="sng"/>
              <a:t>¿</a:t>
            </a:r>
            <a:r>
              <a:rPr lang="en-GB" sz="1050" b="1" u="sng" err="1"/>
              <a:t>Qué</a:t>
            </a:r>
            <a:r>
              <a:rPr lang="en-GB" sz="1050" b="1" u="sng"/>
              <a:t> </a:t>
            </a:r>
            <a:r>
              <a:rPr lang="en-GB" sz="1050" b="1" u="sng" err="1"/>
              <a:t>tipo</a:t>
            </a:r>
            <a:r>
              <a:rPr lang="en-GB" sz="1050" b="1" u="sng"/>
              <a:t> de </a:t>
            </a:r>
            <a:r>
              <a:rPr lang="en-GB" sz="1050" b="1" u="sng" err="1"/>
              <a:t>música</a:t>
            </a:r>
            <a:r>
              <a:rPr lang="en-GB" sz="1050" b="1" u="sng"/>
              <a:t> </a:t>
            </a:r>
            <a:r>
              <a:rPr lang="en-GB" sz="1050" b="1" u="sng" err="1"/>
              <a:t>te</a:t>
            </a:r>
            <a:r>
              <a:rPr lang="en-GB" sz="1050" b="1" u="sng"/>
              <a:t> </a:t>
            </a:r>
            <a:r>
              <a:rPr lang="en-GB" sz="1050" b="1" u="sng" err="1"/>
              <a:t>gusta</a:t>
            </a:r>
            <a:r>
              <a:rPr lang="en-GB" sz="1050" b="1" u="sng"/>
              <a:t>? – What type of music do you like</a:t>
            </a:r>
          </a:p>
          <a:p>
            <a:r>
              <a:rPr lang="en-GB" sz="1050"/>
              <a:t>El rap – rap</a:t>
            </a:r>
          </a:p>
          <a:p>
            <a:r>
              <a:rPr lang="en-GB" sz="1050"/>
              <a:t>El </a:t>
            </a:r>
            <a:r>
              <a:rPr lang="en-GB" sz="1050" err="1"/>
              <a:t>R’nB</a:t>
            </a:r>
            <a:r>
              <a:rPr lang="en-GB" sz="1050"/>
              <a:t> – </a:t>
            </a:r>
            <a:r>
              <a:rPr lang="en-GB" sz="1050" err="1"/>
              <a:t>R’nB</a:t>
            </a:r>
            <a:endParaRPr lang="en-GB" sz="1050"/>
          </a:p>
          <a:p>
            <a:r>
              <a:rPr lang="en-GB" sz="1050"/>
              <a:t>El rock – rock</a:t>
            </a:r>
          </a:p>
          <a:p>
            <a:r>
              <a:rPr lang="en-GB" sz="1050"/>
              <a:t>La </a:t>
            </a:r>
            <a:r>
              <a:rPr lang="en-GB" sz="1050" err="1"/>
              <a:t>música</a:t>
            </a:r>
            <a:r>
              <a:rPr lang="en-GB" sz="1050"/>
              <a:t> </a:t>
            </a:r>
            <a:r>
              <a:rPr lang="en-GB" sz="1050" err="1"/>
              <a:t>clásica</a:t>
            </a:r>
            <a:r>
              <a:rPr lang="en-GB" sz="1050"/>
              <a:t> – classical music</a:t>
            </a:r>
          </a:p>
          <a:p>
            <a:r>
              <a:rPr lang="en-GB" sz="1050"/>
              <a:t>La </a:t>
            </a:r>
            <a:r>
              <a:rPr lang="en-GB" sz="1050" err="1"/>
              <a:t>música</a:t>
            </a:r>
            <a:r>
              <a:rPr lang="en-GB" sz="1050"/>
              <a:t> </a:t>
            </a:r>
            <a:r>
              <a:rPr lang="en-GB" sz="1050" err="1"/>
              <a:t>electrónica</a:t>
            </a:r>
            <a:r>
              <a:rPr lang="en-GB" sz="1050"/>
              <a:t> – electronic music</a:t>
            </a:r>
          </a:p>
          <a:p>
            <a:r>
              <a:rPr lang="en-GB" sz="1050"/>
              <a:t>La </a:t>
            </a:r>
            <a:r>
              <a:rPr lang="en-GB" sz="1050" err="1"/>
              <a:t>música</a:t>
            </a:r>
            <a:r>
              <a:rPr lang="en-GB" sz="1050"/>
              <a:t> pop – pop music </a:t>
            </a:r>
          </a:p>
          <a:p>
            <a:r>
              <a:rPr lang="en-GB" sz="1050"/>
              <a:t>¿</a:t>
            </a:r>
            <a:r>
              <a:rPr lang="en-GB" sz="1050" err="1"/>
              <a:t>Qué</a:t>
            </a:r>
            <a:r>
              <a:rPr lang="en-GB" sz="1050"/>
              <a:t> </a:t>
            </a:r>
            <a:r>
              <a:rPr lang="en-GB" sz="1050" err="1"/>
              <a:t>tipo</a:t>
            </a:r>
            <a:r>
              <a:rPr lang="en-GB" sz="1050"/>
              <a:t> de </a:t>
            </a:r>
            <a:r>
              <a:rPr lang="en-GB" sz="1050" err="1"/>
              <a:t>música</a:t>
            </a:r>
            <a:r>
              <a:rPr lang="en-GB" sz="1050"/>
              <a:t> </a:t>
            </a:r>
            <a:r>
              <a:rPr lang="en-GB" sz="1050" err="1"/>
              <a:t>escuchas</a:t>
            </a:r>
            <a:r>
              <a:rPr lang="en-GB" sz="1050"/>
              <a:t>?- What type of music  do you listen to?</a:t>
            </a:r>
          </a:p>
          <a:p>
            <a:r>
              <a:rPr lang="en-GB" sz="1050" err="1"/>
              <a:t>Escucho</a:t>
            </a:r>
            <a:r>
              <a:rPr lang="en-GB" sz="1050"/>
              <a:t> rap – I listen to rap</a:t>
            </a:r>
          </a:p>
          <a:p>
            <a:r>
              <a:rPr lang="en-GB" sz="1050" err="1"/>
              <a:t>Escucho</a:t>
            </a:r>
            <a:r>
              <a:rPr lang="en-GB" sz="1050"/>
              <a:t> la </a:t>
            </a:r>
            <a:r>
              <a:rPr lang="en-GB" sz="1050" err="1"/>
              <a:t>música</a:t>
            </a:r>
            <a:r>
              <a:rPr lang="en-GB" sz="1050"/>
              <a:t> de … - I listen to ….’s music</a:t>
            </a:r>
          </a:p>
          <a:p>
            <a:r>
              <a:rPr lang="en-GB" sz="1050" err="1"/>
              <a:t>Escucho</a:t>
            </a:r>
            <a:r>
              <a:rPr lang="en-GB" sz="1050"/>
              <a:t> de </a:t>
            </a:r>
            <a:r>
              <a:rPr lang="en-GB" sz="1050" err="1"/>
              <a:t>todo</a:t>
            </a:r>
            <a:r>
              <a:rPr lang="en-GB" sz="1050"/>
              <a:t> – I listen to everything</a:t>
            </a:r>
          </a:p>
          <a:p>
            <a:endParaRPr lang="en-GB" sz="1050"/>
          </a:p>
          <a:p>
            <a:endParaRPr lang="en-GB" sz="105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EE96025-B7C8-C68A-6138-D3E32194036E}"/>
              </a:ext>
            </a:extLst>
          </p:cNvPr>
          <p:cNvSpPr/>
          <p:nvPr/>
        </p:nvSpPr>
        <p:spPr>
          <a:xfrm>
            <a:off x="2961210" y="511862"/>
            <a:ext cx="2871090" cy="272413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r>
              <a:rPr lang="en-GB" sz="1050" b="1" u="sng" err="1"/>
              <a:t>Opiniones</a:t>
            </a:r>
            <a:r>
              <a:rPr lang="en-GB" sz="1050" b="1" u="sng"/>
              <a:t> – Opinions</a:t>
            </a:r>
          </a:p>
          <a:p>
            <a:pPr algn="ctr"/>
            <a:endParaRPr lang="en-GB" sz="1050" b="1" u="sng"/>
          </a:p>
          <a:p>
            <a:r>
              <a:rPr lang="en-GB" sz="1050"/>
              <a:t>Me </a:t>
            </a:r>
            <a:r>
              <a:rPr lang="en-GB" sz="1050" err="1"/>
              <a:t>gusta</a:t>
            </a:r>
            <a:r>
              <a:rPr lang="en-GB" sz="1050"/>
              <a:t> (</a:t>
            </a:r>
            <a:r>
              <a:rPr lang="en-GB" sz="1050" err="1"/>
              <a:t>mucho</a:t>
            </a:r>
            <a:r>
              <a:rPr lang="en-GB" sz="1050"/>
              <a:t>) – I like…(very much)</a:t>
            </a:r>
          </a:p>
          <a:p>
            <a:r>
              <a:rPr lang="en-GB" sz="1050"/>
              <a:t>Me </a:t>
            </a:r>
            <a:r>
              <a:rPr lang="en-GB" sz="1050" err="1"/>
              <a:t>encanta</a:t>
            </a:r>
            <a:r>
              <a:rPr lang="en-GB" sz="1050"/>
              <a:t>… – I love…</a:t>
            </a:r>
          </a:p>
          <a:p>
            <a:r>
              <a:rPr lang="en-GB" sz="1050"/>
              <a:t>No me </a:t>
            </a:r>
            <a:r>
              <a:rPr lang="en-GB" sz="1050" err="1"/>
              <a:t>gusta</a:t>
            </a:r>
            <a:r>
              <a:rPr lang="en-GB" sz="1050"/>
              <a:t> (nada)… I don’t like…(at all)</a:t>
            </a:r>
          </a:p>
          <a:p>
            <a:r>
              <a:rPr lang="en-GB" sz="1050"/>
              <a:t>La </a:t>
            </a:r>
            <a:r>
              <a:rPr lang="en-GB" sz="1050" err="1"/>
              <a:t>letra</a:t>
            </a:r>
            <a:r>
              <a:rPr lang="en-GB" sz="1050"/>
              <a:t> – the lyrics</a:t>
            </a:r>
          </a:p>
          <a:p>
            <a:r>
              <a:rPr lang="en-GB" sz="1050"/>
              <a:t>La </a:t>
            </a:r>
            <a:r>
              <a:rPr lang="en-GB" sz="1050" err="1"/>
              <a:t>melodía</a:t>
            </a:r>
            <a:r>
              <a:rPr lang="en-GB" sz="1050"/>
              <a:t> – the tune</a:t>
            </a:r>
          </a:p>
          <a:p>
            <a:r>
              <a:rPr lang="en-GB" sz="1050"/>
              <a:t>El </a:t>
            </a:r>
            <a:r>
              <a:rPr lang="en-GB" sz="1050" err="1"/>
              <a:t>ritmo</a:t>
            </a:r>
            <a:r>
              <a:rPr lang="en-GB" sz="1050"/>
              <a:t> – the rhythm</a:t>
            </a:r>
          </a:p>
          <a:p>
            <a:r>
              <a:rPr lang="en-GB" sz="1050" err="1"/>
              <a:t>Porque</a:t>
            </a:r>
            <a:r>
              <a:rPr lang="en-GB" sz="1050"/>
              <a:t> es </a:t>
            </a:r>
            <a:r>
              <a:rPr lang="en-GB" sz="1050" err="1"/>
              <a:t>guay</a:t>
            </a:r>
            <a:r>
              <a:rPr lang="en-GB" sz="1050"/>
              <a:t>/triste/horrible – because it is cool/sad/horrible</a:t>
            </a:r>
          </a:p>
          <a:p>
            <a:r>
              <a:rPr lang="en-GB" sz="1050"/>
              <a:t>¿</a:t>
            </a:r>
            <a:r>
              <a:rPr lang="en-GB" sz="1050" err="1"/>
              <a:t>Te</a:t>
            </a:r>
            <a:r>
              <a:rPr lang="en-GB" sz="1050"/>
              <a:t> </a:t>
            </a:r>
            <a:r>
              <a:rPr lang="en-GB" sz="1050" err="1"/>
              <a:t>gusta</a:t>
            </a:r>
            <a:r>
              <a:rPr lang="en-GB" sz="1050"/>
              <a:t> la </a:t>
            </a:r>
            <a:r>
              <a:rPr lang="en-GB" sz="1050" err="1"/>
              <a:t>música</a:t>
            </a:r>
            <a:r>
              <a:rPr lang="en-GB" sz="1050"/>
              <a:t> de …? – Do you like ….’s music?</a:t>
            </a:r>
          </a:p>
          <a:p>
            <a:r>
              <a:rPr lang="en-GB" sz="1050"/>
              <a:t>Me </a:t>
            </a:r>
            <a:r>
              <a:rPr lang="en-GB" sz="1050" err="1"/>
              <a:t>gusta</a:t>
            </a:r>
            <a:r>
              <a:rPr lang="en-GB" sz="1050"/>
              <a:t> la </a:t>
            </a:r>
            <a:r>
              <a:rPr lang="en-GB" sz="1050" err="1"/>
              <a:t>música</a:t>
            </a:r>
            <a:r>
              <a:rPr lang="en-GB" sz="1050"/>
              <a:t> de … - I like …..’s music</a:t>
            </a:r>
          </a:p>
          <a:p>
            <a:r>
              <a:rPr lang="en-GB" sz="1050"/>
              <a:t>Mi canción </a:t>
            </a:r>
            <a:r>
              <a:rPr lang="en-GB" sz="1050" err="1"/>
              <a:t>favorito</a:t>
            </a:r>
            <a:r>
              <a:rPr lang="en-GB" sz="1050"/>
              <a:t> – my favourite song</a:t>
            </a:r>
          </a:p>
          <a:p>
            <a:r>
              <a:rPr lang="en-GB" sz="1050"/>
              <a:t>Mi </a:t>
            </a:r>
            <a:r>
              <a:rPr lang="en-GB" sz="1050" err="1"/>
              <a:t>grupo</a:t>
            </a:r>
            <a:r>
              <a:rPr lang="en-GB" sz="1050"/>
              <a:t> </a:t>
            </a:r>
            <a:r>
              <a:rPr lang="en-GB" sz="1050" err="1"/>
              <a:t>favorito</a:t>
            </a:r>
            <a:r>
              <a:rPr lang="en-GB" sz="1050"/>
              <a:t> – my favourite group</a:t>
            </a:r>
          </a:p>
          <a:p>
            <a:r>
              <a:rPr lang="en-GB" sz="1050"/>
              <a:t>En mi opinion – in my opinion</a:t>
            </a:r>
          </a:p>
          <a:p>
            <a:pPr algn="ctr"/>
            <a:endParaRPr lang="en-GB" sz="1050"/>
          </a:p>
          <a:p>
            <a:endParaRPr lang="en-GB" sz="1050"/>
          </a:p>
          <a:p>
            <a:endParaRPr lang="en-GB" sz="1050"/>
          </a:p>
          <a:p>
            <a:endParaRPr lang="en-GB" sz="1050"/>
          </a:p>
          <a:p>
            <a:endParaRPr lang="en-GB" sz="105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26B9884-DAEB-5725-972E-FF49B1600CAD}"/>
              </a:ext>
            </a:extLst>
          </p:cNvPr>
          <p:cNvSpPr/>
          <p:nvPr/>
        </p:nvSpPr>
        <p:spPr>
          <a:xfrm>
            <a:off x="2966096" y="3311847"/>
            <a:ext cx="2871090" cy="272413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r>
              <a:rPr lang="en-GB" sz="1050" b="1" u="sng" err="1"/>
              <a:t>Prefiero</a:t>
            </a:r>
            <a:r>
              <a:rPr lang="en-GB" sz="1050" b="1" u="sng"/>
              <a:t> la </a:t>
            </a:r>
            <a:r>
              <a:rPr lang="en-GB" sz="1050" b="1" u="sng" err="1"/>
              <a:t>comedias</a:t>
            </a:r>
            <a:r>
              <a:rPr lang="en-GB" sz="1050" b="1" u="sng"/>
              <a:t> – I prefer comedies</a:t>
            </a:r>
          </a:p>
          <a:p>
            <a:pPr algn="ctr"/>
            <a:endParaRPr lang="en-GB" sz="1050" b="1" u="sng"/>
          </a:p>
          <a:p>
            <a:r>
              <a:rPr lang="en-GB" sz="1050"/>
              <a:t>Un </a:t>
            </a:r>
            <a:r>
              <a:rPr lang="en-GB" sz="1050" err="1"/>
              <a:t>programa</a:t>
            </a:r>
            <a:r>
              <a:rPr lang="en-GB" sz="1050"/>
              <a:t> de </a:t>
            </a:r>
            <a:r>
              <a:rPr lang="en-GB" sz="1050" err="1"/>
              <a:t>deportes</a:t>
            </a:r>
            <a:r>
              <a:rPr lang="en-GB" sz="1050"/>
              <a:t> – sports programme</a:t>
            </a:r>
          </a:p>
          <a:p>
            <a:r>
              <a:rPr lang="en-GB" sz="1050"/>
              <a:t>Una </a:t>
            </a:r>
            <a:r>
              <a:rPr lang="en-GB" sz="1050" err="1"/>
              <a:t>comedia</a:t>
            </a:r>
            <a:r>
              <a:rPr lang="en-GB" sz="1050"/>
              <a:t> – a comedy</a:t>
            </a:r>
          </a:p>
          <a:p>
            <a:r>
              <a:rPr lang="en-GB" sz="1050"/>
              <a:t>Un </a:t>
            </a:r>
            <a:r>
              <a:rPr lang="en-GB" sz="1050" err="1"/>
              <a:t>concurso</a:t>
            </a:r>
            <a:r>
              <a:rPr lang="en-GB" sz="1050"/>
              <a:t> – a game show</a:t>
            </a:r>
          </a:p>
          <a:p>
            <a:r>
              <a:rPr lang="en-GB" sz="1050"/>
              <a:t>Un documental – a documentary</a:t>
            </a:r>
          </a:p>
          <a:p>
            <a:r>
              <a:rPr lang="en-GB" sz="1050"/>
              <a:t>Un reality – a reality show</a:t>
            </a:r>
          </a:p>
          <a:p>
            <a:r>
              <a:rPr lang="en-GB" sz="1050"/>
              <a:t>Una </a:t>
            </a:r>
            <a:r>
              <a:rPr lang="en-GB" sz="1050" err="1"/>
              <a:t>serie</a:t>
            </a:r>
            <a:r>
              <a:rPr lang="en-GB" sz="1050"/>
              <a:t> </a:t>
            </a:r>
            <a:r>
              <a:rPr lang="en-GB" sz="1050" err="1"/>
              <a:t>policíaca</a:t>
            </a:r>
            <a:r>
              <a:rPr lang="en-GB" sz="1050"/>
              <a:t> – a police series</a:t>
            </a:r>
          </a:p>
          <a:p>
            <a:r>
              <a:rPr lang="en-GB" sz="1050"/>
              <a:t>El </a:t>
            </a:r>
            <a:r>
              <a:rPr lang="en-GB" sz="1050" err="1"/>
              <a:t>telediario</a:t>
            </a:r>
            <a:r>
              <a:rPr lang="en-GB" sz="1050"/>
              <a:t> – the news</a:t>
            </a:r>
          </a:p>
          <a:p>
            <a:r>
              <a:rPr lang="en-GB" sz="1050"/>
              <a:t>Una telenovela – a soap opera</a:t>
            </a:r>
          </a:p>
          <a:p>
            <a:r>
              <a:rPr lang="en-GB" sz="1050"/>
              <a:t>Más…..que… - more….than</a:t>
            </a:r>
          </a:p>
          <a:p>
            <a:r>
              <a:rPr lang="en-GB" sz="1050" err="1"/>
              <a:t>Divertido</a:t>
            </a:r>
            <a:r>
              <a:rPr lang="en-GB" sz="1050"/>
              <a:t>/a – funny</a:t>
            </a:r>
          </a:p>
          <a:p>
            <a:r>
              <a:rPr lang="en-GB" sz="1050" err="1"/>
              <a:t>Informativo</a:t>
            </a:r>
            <a:r>
              <a:rPr lang="en-GB" sz="1050"/>
              <a:t>/a – informative</a:t>
            </a:r>
          </a:p>
          <a:p>
            <a:r>
              <a:rPr lang="en-GB" sz="1050" err="1"/>
              <a:t>Interesante</a:t>
            </a:r>
            <a:r>
              <a:rPr lang="en-GB" sz="1050"/>
              <a:t> – interesting</a:t>
            </a:r>
          </a:p>
          <a:p>
            <a:r>
              <a:rPr lang="en-GB" sz="1050" err="1"/>
              <a:t>Aburrido</a:t>
            </a:r>
            <a:r>
              <a:rPr lang="en-GB" sz="1050"/>
              <a:t>/a – boring</a:t>
            </a:r>
          </a:p>
          <a:p>
            <a:r>
              <a:rPr lang="en-GB" sz="1050" err="1"/>
              <a:t>Emocionante</a:t>
            </a:r>
            <a:r>
              <a:rPr lang="en-GB" sz="1050"/>
              <a:t> - exciting</a:t>
            </a:r>
          </a:p>
          <a:p>
            <a:pPr algn="ctr"/>
            <a:endParaRPr lang="en-GB" sz="1050"/>
          </a:p>
          <a:p>
            <a:endParaRPr lang="en-GB" sz="1050"/>
          </a:p>
          <a:p>
            <a:endParaRPr lang="en-GB" sz="1050"/>
          </a:p>
          <a:p>
            <a:endParaRPr lang="en-GB" sz="1050"/>
          </a:p>
          <a:p>
            <a:endParaRPr lang="en-GB" sz="105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41275D2-2112-5E69-D1EA-C7156EAF0D87}"/>
              </a:ext>
            </a:extLst>
          </p:cNvPr>
          <p:cNvSpPr/>
          <p:nvPr/>
        </p:nvSpPr>
        <p:spPr>
          <a:xfrm>
            <a:off x="5825305" y="511862"/>
            <a:ext cx="2871090" cy="34372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r>
              <a:rPr lang="en-GB" sz="1050" b="1" u="sng"/>
              <a:t>¿</a:t>
            </a:r>
            <a:r>
              <a:rPr lang="en-GB" sz="1050" b="1" u="sng" err="1"/>
              <a:t>Qué</a:t>
            </a:r>
            <a:r>
              <a:rPr lang="en-GB" sz="1050" b="1" u="sng"/>
              <a:t> </a:t>
            </a:r>
            <a:r>
              <a:rPr lang="en-GB" sz="1050" b="1" u="sng" err="1"/>
              <a:t>hiciste</a:t>
            </a:r>
            <a:r>
              <a:rPr lang="en-GB" sz="1050" b="1" u="sng"/>
              <a:t> </a:t>
            </a:r>
            <a:r>
              <a:rPr lang="en-GB" sz="1050" b="1" u="sng" err="1"/>
              <a:t>ayer</a:t>
            </a:r>
            <a:r>
              <a:rPr lang="en-GB" sz="1050" b="1" u="sng"/>
              <a:t>? – What did you do yesterday?</a:t>
            </a:r>
          </a:p>
          <a:p>
            <a:r>
              <a:rPr lang="en-GB" sz="1050" err="1"/>
              <a:t>Bailé</a:t>
            </a:r>
            <a:r>
              <a:rPr lang="en-GB" sz="1050"/>
              <a:t> </a:t>
            </a:r>
            <a:r>
              <a:rPr lang="en-GB" sz="1050" err="1"/>
              <a:t>en</a:t>
            </a:r>
            <a:r>
              <a:rPr lang="en-GB" sz="1050"/>
              <a:t> mi </a:t>
            </a:r>
            <a:r>
              <a:rPr lang="en-GB" sz="1050" err="1"/>
              <a:t>cuarto</a:t>
            </a:r>
            <a:r>
              <a:rPr lang="en-GB" sz="1050"/>
              <a:t>. – I danced in my room.</a:t>
            </a:r>
          </a:p>
          <a:p>
            <a:r>
              <a:rPr lang="en-GB" sz="1050" err="1"/>
              <a:t>Fui</a:t>
            </a:r>
            <a:r>
              <a:rPr lang="en-GB" sz="1050"/>
              <a:t> al cine – I went to the cinema.</a:t>
            </a:r>
          </a:p>
          <a:p>
            <a:r>
              <a:rPr lang="en-GB" sz="1050" err="1"/>
              <a:t>Hablé</a:t>
            </a:r>
            <a:r>
              <a:rPr lang="en-GB" sz="1050"/>
              <a:t> </a:t>
            </a:r>
            <a:r>
              <a:rPr lang="en-GB" sz="1050" err="1"/>
              <a:t>por</a:t>
            </a:r>
            <a:r>
              <a:rPr lang="en-GB" sz="1050"/>
              <a:t> Zoom/Skype.</a:t>
            </a:r>
          </a:p>
          <a:p>
            <a:r>
              <a:rPr lang="en-GB" sz="1050" err="1"/>
              <a:t>Hice</a:t>
            </a:r>
            <a:r>
              <a:rPr lang="en-GB" sz="1050"/>
              <a:t> gymnasia – I did gymnastics.</a:t>
            </a:r>
          </a:p>
          <a:p>
            <a:r>
              <a:rPr lang="en-GB" sz="1050" err="1"/>
              <a:t>Hice</a:t>
            </a:r>
            <a:r>
              <a:rPr lang="en-GB" sz="1050"/>
              <a:t> karate – I did karate.</a:t>
            </a:r>
          </a:p>
          <a:p>
            <a:r>
              <a:rPr lang="en-GB" sz="1050" err="1"/>
              <a:t>Jugué</a:t>
            </a:r>
            <a:r>
              <a:rPr lang="en-GB" sz="1050"/>
              <a:t> </a:t>
            </a:r>
            <a:r>
              <a:rPr lang="en-GB" sz="1050" err="1"/>
              <a:t>en</a:t>
            </a:r>
            <a:r>
              <a:rPr lang="en-GB" sz="1050"/>
              <a:t> </a:t>
            </a:r>
            <a:r>
              <a:rPr lang="en-GB" sz="1050" err="1"/>
              <a:t>línea</a:t>
            </a:r>
            <a:r>
              <a:rPr lang="en-GB" sz="1050"/>
              <a:t> con mis amigos/as – I played online with my friends.</a:t>
            </a:r>
          </a:p>
          <a:p>
            <a:r>
              <a:rPr lang="en-GB" sz="1050" err="1"/>
              <a:t>Jugué</a:t>
            </a:r>
            <a:r>
              <a:rPr lang="en-GB" sz="1050"/>
              <a:t> </a:t>
            </a:r>
            <a:r>
              <a:rPr lang="en-GB" sz="1050" err="1"/>
              <a:t>tres</a:t>
            </a:r>
            <a:r>
              <a:rPr lang="en-GB" sz="1050"/>
              <a:t> horas. – I played for three hours.</a:t>
            </a:r>
          </a:p>
          <a:p>
            <a:r>
              <a:rPr lang="en-GB" sz="1050"/>
              <a:t>Monté </a:t>
            </a:r>
            <a:r>
              <a:rPr lang="en-GB" sz="1050" err="1"/>
              <a:t>en</a:t>
            </a:r>
            <a:r>
              <a:rPr lang="en-GB" sz="1050"/>
              <a:t> </a:t>
            </a:r>
            <a:r>
              <a:rPr lang="en-GB" sz="1050" err="1"/>
              <a:t>bici</a:t>
            </a:r>
            <a:r>
              <a:rPr lang="en-GB" sz="1050"/>
              <a:t>. – I rode my bike.</a:t>
            </a:r>
          </a:p>
          <a:p>
            <a:r>
              <a:rPr lang="en-GB" sz="1050"/>
              <a:t>Vi </a:t>
            </a:r>
            <a:r>
              <a:rPr lang="en-GB" sz="1050" err="1"/>
              <a:t>una</a:t>
            </a:r>
            <a:r>
              <a:rPr lang="en-GB" sz="1050"/>
              <a:t> </a:t>
            </a:r>
            <a:r>
              <a:rPr lang="en-GB" sz="1050" err="1"/>
              <a:t>película</a:t>
            </a:r>
            <a:r>
              <a:rPr lang="en-GB" sz="1050"/>
              <a:t>. – I saw a film.</a:t>
            </a:r>
          </a:p>
          <a:p>
            <a:r>
              <a:rPr lang="en-GB" sz="1050" err="1"/>
              <a:t>Salí</a:t>
            </a:r>
            <a:r>
              <a:rPr lang="en-GB" sz="1050"/>
              <a:t> con mis amigos/as – I went out with my friends.</a:t>
            </a:r>
          </a:p>
          <a:p>
            <a:r>
              <a:rPr lang="en-GB" sz="1050"/>
              <a:t>No </a:t>
            </a:r>
            <a:r>
              <a:rPr lang="en-GB" sz="1050" err="1"/>
              <a:t>hice</a:t>
            </a:r>
            <a:r>
              <a:rPr lang="en-GB" sz="1050"/>
              <a:t> </a:t>
            </a:r>
            <a:r>
              <a:rPr lang="en-GB" sz="1050" err="1"/>
              <a:t>los</a:t>
            </a:r>
            <a:r>
              <a:rPr lang="en-GB" sz="1050"/>
              <a:t> </a:t>
            </a:r>
            <a:r>
              <a:rPr lang="en-GB" sz="1050" err="1"/>
              <a:t>deberes</a:t>
            </a:r>
            <a:r>
              <a:rPr lang="en-GB" sz="1050"/>
              <a:t> – I didn’t do my homework</a:t>
            </a:r>
          </a:p>
          <a:p>
            <a:r>
              <a:rPr lang="en-GB" sz="1050"/>
              <a:t>Ayer – yesterday</a:t>
            </a:r>
          </a:p>
          <a:p>
            <a:r>
              <a:rPr lang="en-GB" sz="1050"/>
              <a:t>Luego – then</a:t>
            </a:r>
          </a:p>
          <a:p>
            <a:r>
              <a:rPr lang="en-GB" sz="1050"/>
              <a:t>Por la </a:t>
            </a:r>
            <a:r>
              <a:rPr lang="en-GB" sz="1050" err="1"/>
              <a:t>mañana</a:t>
            </a:r>
            <a:r>
              <a:rPr lang="en-GB" sz="1050"/>
              <a:t> – in the morning</a:t>
            </a:r>
          </a:p>
          <a:p>
            <a:r>
              <a:rPr lang="en-GB" sz="1050"/>
              <a:t>Por la </a:t>
            </a:r>
            <a:r>
              <a:rPr lang="en-GB" sz="1050" err="1"/>
              <a:t>tarde</a:t>
            </a:r>
            <a:r>
              <a:rPr lang="en-GB" sz="1050"/>
              <a:t> – in the afternoon</a:t>
            </a:r>
          </a:p>
          <a:p>
            <a:r>
              <a:rPr lang="en-GB" sz="1050"/>
              <a:t>Un poco </a:t>
            </a:r>
            <a:r>
              <a:rPr lang="en-GB" sz="1050" err="1"/>
              <a:t>más</a:t>
            </a:r>
            <a:r>
              <a:rPr lang="en-GB" sz="1050"/>
              <a:t> </a:t>
            </a:r>
            <a:r>
              <a:rPr lang="en-GB" sz="1050" err="1"/>
              <a:t>tarde</a:t>
            </a:r>
            <a:r>
              <a:rPr lang="en-GB" sz="1050"/>
              <a:t> – a bit later</a:t>
            </a:r>
          </a:p>
          <a:p>
            <a:endParaRPr lang="en-GB" sz="1050"/>
          </a:p>
          <a:p>
            <a:endParaRPr lang="en-GB" sz="1050"/>
          </a:p>
          <a:p>
            <a:endParaRPr lang="en-GB" sz="1050"/>
          </a:p>
          <a:p>
            <a:endParaRPr lang="en-GB" sz="1050"/>
          </a:p>
          <a:p>
            <a:endParaRPr lang="en-GB" sz="1050"/>
          </a:p>
          <a:p>
            <a:endParaRPr lang="en-GB" sz="1050"/>
          </a:p>
          <a:p>
            <a:endParaRPr lang="en-GB" sz="105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EE25D42-F776-AD30-7796-AF3FFDFC8F34}"/>
              </a:ext>
            </a:extLst>
          </p:cNvPr>
          <p:cNvSpPr/>
          <p:nvPr/>
        </p:nvSpPr>
        <p:spPr>
          <a:xfrm>
            <a:off x="5833275" y="3949148"/>
            <a:ext cx="2856125" cy="272413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r>
              <a:rPr lang="en-GB" sz="1050" b="1" u="sng"/>
              <a:t>Palabras </a:t>
            </a:r>
            <a:r>
              <a:rPr lang="en-GB" sz="1050" b="1" u="sng" err="1"/>
              <a:t>muy</a:t>
            </a:r>
            <a:r>
              <a:rPr lang="en-GB" sz="1050" b="1" u="sng"/>
              <a:t> </a:t>
            </a:r>
            <a:r>
              <a:rPr lang="en-GB" sz="1050" b="1" u="sng" err="1"/>
              <a:t>frecuentes</a:t>
            </a:r>
            <a:r>
              <a:rPr lang="en-GB" sz="1050" b="1" u="sng"/>
              <a:t> – High – frequency words</a:t>
            </a:r>
          </a:p>
          <a:p>
            <a:r>
              <a:rPr lang="en-GB" sz="1050" err="1"/>
              <a:t>Así</a:t>
            </a:r>
            <a:r>
              <a:rPr lang="en-GB" sz="1050"/>
              <a:t> que – so (that)</a:t>
            </a:r>
          </a:p>
          <a:p>
            <a:r>
              <a:rPr lang="en-GB" sz="1050"/>
              <a:t>Más…que.. – more… than…</a:t>
            </a:r>
          </a:p>
          <a:p>
            <a:r>
              <a:rPr lang="en-GB" sz="1050"/>
              <a:t>Mi/mis – my</a:t>
            </a:r>
          </a:p>
          <a:p>
            <a:r>
              <a:rPr lang="en-GB" sz="1050" err="1"/>
              <a:t>Su</a:t>
            </a:r>
            <a:r>
              <a:rPr lang="en-GB" sz="1050"/>
              <a:t>/sus – his/her</a:t>
            </a:r>
          </a:p>
          <a:p>
            <a:r>
              <a:rPr lang="en-GB" sz="1050" err="1"/>
              <a:t>Normalmente</a:t>
            </a:r>
            <a:r>
              <a:rPr lang="en-GB" sz="1050"/>
              <a:t> – normally</a:t>
            </a:r>
          </a:p>
          <a:p>
            <a:r>
              <a:rPr lang="en-GB" sz="1050"/>
              <a:t>No – no</a:t>
            </a:r>
          </a:p>
          <a:p>
            <a:r>
              <a:rPr lang="en-GB" sz="1050" err="1"/>
              <a:t>Nunca</a:t>
            </a:r>
            <a:r>
              <a:rPr lang="en-GB" sz="1050"/>
              <a:t> – never</a:t>
            </a:r>
          </a:p>
          <a:p>
            <a:r>
              <a:rPr lang="en-GB" sz="1050"/>
              <a:t>O – or</a:t>
            </a:r>
          </a:p>
          <a:p>
            <a:r>
              <a:rPr lang="en-GB" sz="1050" err="1"/>
              <a:t>Además</a:t>
            </a:r>
            <a:r>
              <a:rPr lang="en-GB" sz="1050"/>
              <a:t> – in addition, furthermore</a:t>
            </a:r>
          </a:p>
          <a:p>
            <a:r>
              <a:rPr lang="en-GB" sz="1050" err="1"/>
              <a:t>Porque</a:t>
            </a:r>
            <a:r>
              <a:rPr lang="en-GB" sz="1050"/>
              <a:t> – because</a:t>
            </a:r>
          </a:p>
          <a:p>
            <a:r>
              <a:rPr lang="en-GB" sz="1050" err="1"/>
              <a:t>También</a:t>
            </a:r>
            <a:r>
              <a:rPr lang="en-GB" sz="1050"/>
              <a:t> - also </a:t>
            </a:r>
          </a:p>
          <a:p>
            <a:r>
              <a:rPr lang="en-GB" sz="1050"/>
              <a:t>Sin embargo – nevertheless</a:t>
            </a:r>
          </a:p>
          <a:p>
            <a:r>
              <a:rPr lang="en-GB" sz="1050"/>
              <a:t>Y - and</a:t>
            </a:r>
          </a:p>
          <a:p>
            <a:endParaRPr lang="en-GB" sz="1050"/>
          </a:p>
          <a:p>
            <a:pPr algn="ctr"/>
            <a:endParaRPr lang="en-GB" sz="1050"/>
          </a:p>
          <a:p>
            <a:endParaRPr lang="en-GB" sz="1050"/>
          </a:p>
          <a:p>
            <a:endParaRPr lang="en-GB" sz="1050"/>
          </a:p>
          <a:p>
            <a:endParaRPr lang="en-GB" sz="1050"/>
          </a:p>
          <a:p>
            <a:endParaRPr lang="en-GB" sz="105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E005445-323B-03FF-4BC3-AB2F1A5AA96B}"/>
              </a:ext>
            </a:extLst>
          </p:cNvPr>
          <p:cNvSpPr/>
          <p:nvPr/>
        </p:nvSpPr>
        <p:spPr>
          <a:xfrm>
            <a:off x="8703390" y="511862"/>
            <a:ext cx="3404096" cy="239699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r>
              <a:rPr lang="en-GB" sz="1050" b="1" u="sng" err="1"/>
              <a:t>Preguntas</a:t>
            </a:r>
            <a:r>
              <a:rPr lang="en-GB" sz="1050" b="1" u="sng"/>
              <a:t> </a:t>
            </a:r>
            <a:r>
              <a:rPr lang="en-GB" sz="1050" b="1" u="sng" err="1"/>
              <a:t>importantes</a:t>
            </a:r>
            <a:r>
              <a:rPr lang="en-GB" sz="1050" b="1" u="sng"/>
              <a:t> – Important questions</a:t>
            </a:r>
          </a:p>
          <a:p>
            <a:pPr algn="ctr"/>
            <a:endParaRPr lang="en-GB" sz="1050" b="1" u="sng"/>
          </a:p>
          <a:p>
            <a:pPr marL="228600" indent="-228600">
              <a:buAutoNum type="arabicPeriod"/>
            </a:pPr>
            <a:r>
              <a:rPr lang="en-GB" sz="1050" b="1"/>
              <a:t>¿</a:t>
            </a:r>
            <a:r>
              <a:rPr lang="en-GB" sz="1050" b="1" err="1"/>
              <a:t>Qué</a:t>
            </a:r>
            <a:r>
              <a:rPr lang="en-GB" sz="1050" b="1"/>
              <a:t> </a:t>
            </a:r>
            <a:r>
              <a:rPr lang="en-GB" sz="1050" b="1" err="1"/>
              <a:t>haces</a:t>
            </a:r>
            <a:r>
              <a:rPr lang="en-GB" sz="1050" b="1"/>
              <a:t> con </a:t>
            </a:r>
            <a:r>
              <a:rPr lang="en-GB" sz="1050" b="1" err="1"/>
              <a:t>tu</a:t>
            </a:r>
            <a:r>
              <a:rPr lang="en-GB" sz="1050" b="1"/>
              <a:t> </a:t>
            </a:r>
            <a:r>
              <a:rPr lang="en-GB" sz="1050" b="1" err="1"/>
              <a:t>móvil</a:t>
            </a:r>
            <a:r>
              <a:rPr lang="en-GB" sz="1050" b="1"/>
              <a:t>? </a:t>
            </a:r>
            <a:r>
              <a:rPr lang="en-GB" sz="1050"/>
              <a:t>– What do you do with your mobile?</a:t>
            </a:r>
          </a:p>
          <a:p>
            <a:pPr marL="228600" indent="-228600">
              <a:buAutoNum type="arabicPeriod"/>
            </a:pPr>
            <a:endParaRPr lang="en-GB" sz="1050"/>
          </a:p>
          <a:p>
            <a:pPr marL="228600" indent="-228600">
              <a:buFontTx/>
              <a:buAutoNum type="arabicPeriod"/>
            </a:pPr>
            <a:r>
              <a:rPr lang="en-GB" sz="1050" b="1"/>
              <a:t>¿</a:t>
            </a:r>
            <a:r>
              <a:rPr lang="en-GB" sz="1050" b="1" err="1"/>
              <a:t>Qué</a:t>
            </a:r>
            <a:r>
              <a:rPr lang="en-GB" sz="1050" b="1"/>
              <a:t> tip de </a:t>
            </a:r>
            <a:r>
              <a:rPr lang="en-GB" sz="1050" b="1" err="1"/>
              <a:t>música</a:t>
            </a:r>
            <a:r>
              <a:rPr lang="en-GB" sz="1050" b="1"/>
              <a:t> </a:t>
            </a:r>
            <a:r>
              <a:rPr lang="en-GB" sz="1050" b="1" err="1"/>
              <a:t>te</a:t>
            </a:r>
            <a:r>
              <a:rPr lang="en-GB" sz="1050" b="1"/>
              <a:t> </a:t>
            </a:r>
            <a:r>
              <a:rPr lang="en-GB" sz="1050" b="1" err="1"/>
              <a:t>gusta</a:t>
            </a:r>
            <a:r>
              <a:rPr lang="en-GB" sz="1050" b="1"/>
              <a:t>? </a:t>
            </a:r>
            <a:r>
              <a:rPr lang="en-GB" sz="1050"/>
              <a:t>– What type of music do you like?</a:t>
            </a:r>
          </a:p>
          <a:p>
            <a:pPr marL="228600" indent="-228600">
              <a:buFontTx/>
              <a:buAutoNum type="arabicPeriod"/>
            </a:pPr>
            <a:endParaRPr lang="en-GB" sz="1050"/>
          </a:p>
          <a:p>
            <a:pPr marL="228600" indent="-228600">
              <a:buFontTx/>
              <a:buAutoNum type="arabicPeriod"/>
            </a:pPr>
            <a:r>
              <a:rPr lang="en-GB" sz="1050" b="1"/>
              <a:t>¿</a:t>
            </a:r>
            <a:r>
              <a:rPr lang="en-GB" sz="1050" b="1" err="1"/>
              <a:t>Qué</a:t>
            </a:r>
            <a:r>
              <a:rPr lang="en-GB" sz="1050" b="1"/>
              <a:t> </a:t>
            </a:r>
            <a:r>
              <a:rPr lang="en-GB" sz="1050" b="1" err="1"/>
              <a:t>hiciste</a:t>
            </a:r>
            <a:r>
              <a:rPr lang="en-GB" sz="1050" b="1"/>
              <a:t> </a:t>
            </a:r>
            <a:r>
              <a:rPr lang="en-GB" sz="1050" b="1" err="1"/>
              <a:t>ayer</a:t>
            </a:r>
            <a:r>
              <a:rPr lang="en-GB" sz="1050" b="1"/>
              <a:t>? </a:t>
            </a:r>
            <a:r>
              <a:rPr lang="en-GB" sz="1050"/>
              <a:t>– What did you do yesterday?</a:t>
            </a:r>
          </a:p>
          <a:p>
            <a:pPr marL="228600" indent="-228600">
              <a:buFontTx/>
              <a:buAutoNum type="arabicPeriod"/>
            </a:pPr>
            <a:endParaRPr lang="en-GB" sz="1050"/>
          </a:p>
          <a:p>
            <a:pPr marL="228600" indent="-228600">
              <a:buFontTx/>
              <a:buAutoNum type="arabicPeriod"/>
            </a:pPr>
            <a:r>
              <a:rPr lang="en-GB" sz="1050" b="1"/>
              <a:t>¿</a:t>
            </a:r>
            <a:r>
              <a:rPr lang="en-GB" sz="1050" b="1" err="1"/>
              <a:t>Qué</a:t>
            </a:r>
            <a:r>
              <a:rPr lang="en-GB" sz="1050" b="1"/>
              <a:t> </a:t>
            </a:r>
            <a:r>
              <a:rPr lang="en-GB" sz="1050" b="1" err="1"/>
              <a:t>tipo</a:t>
            </a:r>
            <a:r>
              <a:rPr lang="en-GB" sz="1050" b="1"/>
              <a:t> de </a:t>
            </a:r>
            <a:r>
              <a:rPr lang="en-GB" sz="1050" b="1" err="1"/>
              <a:t>programas</a:t>
            </a:r>
            <a:r>
              <a:rPr lang="en-GB" sz="1050" b="1"/>
              <a:t> </a:t>
            </a:r>
            <a:r>
              <a:rPr lang="en-GB" sz="1050" b="1" err="1"/>
              <a:t>te</a:t>
            </a:r>
            <a:r>
              <a:rPr lang="en-GB" sz="1050" b="1"/>
              <a:t> </a:t>
            </a:r>
            <a:r>
              <a:rPr lang="en-GB" sz="1050" b="1" err="1"/>
              <a:t>gustan</a:t>
            </a:r>
            <a:r>
              <a:rPr lang="en-GB" sz="1050" b="1"/>
              <a:t>? </a:t>
            </a:r>
            <a:r>
              <a:rPr lang="en-GB" sz="1050"/>
              <a:t>– What type of programme do you like?</a:t>
            </a:r>
          </a:p>
          <a:p>
            <a:pPr marL="228600" indent="-228600">
              <a:buFontTx/>
              <a:buAutoNum type="arabicPeriod"/>
            </a:pPr>
            <a:endParaRPr lang="en-GB" sz="1050" b="1" u="sng"/>
          </a:p>
          <a:p>
            <a:pPr marL="228600" indent="-228600">
              <a:buAutoNum type="arabicPeriod"/>
            </a:pPr>
            <a:endParaRPr lang="en-GB" sz="1050"/>
          </a:p>
          <a:p>
            <a:endParaRPr lang="en-GB" sz="1050"/>
          </a:p>
          <a:p>
            <a:endParaRPr lang="en-GB" sz="105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F34A0BB-1362-B27A-681C-7E685778FECC}"/>
              </a:ext>
            </a:extLst>
          </p:cNvPr>
          <p:cNvSpPr/>
          <p:nvPr/>
        </p:nvSpPr>
        <p:spPr>
          <a:xfrm>
            <a:off x="8704779" y="2908852"/>
            <a:ext cx="3404096" cy="187518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050" b="1" u="sng"/>
              <a:t>Using the comparative</a:t>
            </a:r>
          </a:p>
          <a:p>
            <a:pPr algn="ctr"/>
            <a:endParaRPr lang="en-GB" sz="1050" b="1" u="sng"/>
          </a:p>
          <a:p>
            <a:pPr algn="just"/>
            <a:r>
              <a:rPr lang="en-GB" sz="1050"/>
              <a:t>When you want to compare two things, you use the comparative. </a:t>
            </a:r>
          </a:p>
          <a:p>
            <a:pPr algn="just"/>
            <a:r>
              <a:rPr lang="en-GB" sz="1050" b="1"/>
              <a:t>Más</a:t>
            </a:r>
            <a:r>
              <a:rPr lang="en-GB" sz="1050"/>
              <a:t> + adjective + </a:t>
            </a:r>
            <a:r>
              <a:rPr lang="en-GB" sz="1050" b="1"/>
              <a:t>que</a:t>
            </a:r>
            <a:r>
              <a:rPr lang="en-GB" sz="1050"/>
              <a:t>…. – more…than…</a:t>
            </a:r>
          </a:p>
          <a:p>
            <a:r>
              <a:rPr lang="en-GB" sz="1050"/>
              <a:t>The adjective must agree with the noun.</a:t>
            </a:r>
          </a:p>
          <a:p>
            <a:r>
              <a:rPr lang="en-GB" sz="1050" b="1"/>
              <a:t>Los</a:t>
            </a:r>
            <a:r>
              <a:rPr lang="en-GB" sz="1050"/>
              <a:t> </a:t>
            </a:r>
            <a:r>
              <a:rPr lang="en-GB" sz="1050" err="1"/>
              <a:t>documentales</a:t>
            </a:r>
            <a:r>
              <a:rPr lang="en-GB" sz="1050"/>
              <a:t> son </a:t>
            </a:r>
            <a:r>
              <a:rPr lang="en-GB" sz="1050" b="1" err="1"/>
              <a:t>más</a:t>
            </a:r>
            <a:r>
              <a:rPr lang="en-GB" sz="1050"/>
              <a:t> </a:t>
            </a:r>
            <a:r>
              <a:rPr lang="en-GB" sz="1050" err="1"/>
              <a:t>informativ</a:t>
            </a:r>
            <a:r>
              <a:rPr lang="en-GB" sz="1050" b="1" err="1"/>
              <a:t>os</a:t>
            </a:r>
            <a:r>
              <a:rPr lang="en-GB" sz="1050" b="1"/>
              <a:t> que</a:t>
            </a:r>
            <a:r>
              <a:rPr lang="en-GB" sz="1050"/>
              <a:t> </a:t>
            </a:r>
            <a:r>
              <a:rPr lang="en-GB" sz="1050" err="1"/>
              <a:t>los</a:t>
            </a:r>
            <a:r>
              <a:rPr lang="en-GB" sz="1050"/>
              <a:t> </a:t>
            </a:r>
            <a:r>
              <a:rPr lang="en-GB" sz="1050" err="1"/>
              <a:t>realitys</a:t>
            </a:r>
            <a:r>
              <a:rPr lang="en-GB" sz="1050"/>
              <a:t>.</a:t>
            </a:r>
          </a:p>
          <a:p>
            <a:r>
              <a:rPr lang="en-GB" sz="1050"/>
              <a:t>Documentaries are more informative than reality shows.</a:t>
            </a:r>
          </a:p>
          <a:p>
            <a:r>
              <a:rPr lang="en-GB" sz="1050" b="1"/>
              <a:t>Las</a:t>
            </a:r>
            <a:r>
              <a:rPr lang="en-GB" sz="1050"/>
              <a:t> telenovelas son </a:t>
            </a:r>
            <a:r>
              <a:rPr lang="en-GB" sz="1050" b="1" err="1"/>
              <a:t>más</a:t>
            </a:r>
            <a:r>
              <a:rPr lang="en-GB" sz="1050"/>
              <a:t> </a:t>
            </a:r>
            <a:r>
              <a:rPr lang="en-GB" sz="1050" err="1"/>
              <a:t>divertid</a:t>
            </a:r>
            <a:r>
              <a:rPr lang="en-GB" sz="1050" b="1" err="1"/>
              <a:t>as</a:t>
            </a:r>
            <a:r>
              <a:rPr lang="en-GB" sz="1050"/>
              <a:t> </a:t>
            </a:r>
            <a:r>
              <a:rPr lang="en-GB" sz="1050" b="1"/>
              <a:t>que</a:t>
            </a:r>
            <a:r>
              <a:rPr lang="en-GB" sz="1050"/>
              <a:t> </a:t>
            </a:r>
            <a:r>
              <a:rPr lang="en-GB" sz="1050" err="1"/>
              <a:t>los</a:t>
            </a:r>
            <a:r>
              <a:rPr lang="en-GB" sz="1050"/>
              <a:t> </a:t>
            </a:r>
            <a:r>
              <a:rPr lang="en-GB" sz="1050" err="1"/>
              <a:t>concursos</a:t>
            </a:r>
            <a:r>
              <a:rPr lang="en-GB" sz="1050"/>
              <a:t>.</a:t>
            </a:r>
          </a:p>
          <a:p>
            <a:r>
              <a:rPr lang="en-GB" sz="1050"/>
              <a:t>Soaps are funnier than game shows.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34E44FC-53A2-C4EE-0FC0-83CD93A782BF}"/>
              </a:ext>
            </a:extLst>
          </p:cNvPr>
          <p:cNvSpPr/>
          <p:nvPr/>
        </p:nvSpPr>
        <p:spPr>
          <a:xfrm>
            <a:off x="8713163" y="4764157"/>
            <a:ext cx="3404096" cy="19091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050" b="1" u="sng"/>
              <a:t>Using the present tense and the </a:t>
            </a:r>
            <a:r>
              <a:rPr lang="en-GB" sz="1050" b="1" u="sng" err="1"/>
              <a:t>preterite</a:t>
            </a:r>
            <a:r>
              <a:rPr lang="en-GB" sz="1050" b="1" u="sng"/>
              <a:t> together</a:t>
            </a:r>
          </a:p>
          <a:p>
            <a:pPr algn="ctr"/>
            <a:endParaRPr lang="en-GB" sz="1050" b="1" u="sng"/>
          </a:p>
          <a:p>
            <a:pPr algn="just"/>
            <a:r>
              <a:rPr lang="en-GB" sz="1050"/>
              <a:t>Use the present tense to say what you </a:t>
            </a:r>
            <a:r>
              <a:rPr lang="en-GB" sz="1050" u="sng"/>
              <a:t>normally</a:t>
            </a:r>
            <a:r>
              <a:rPr lang="en-GB" sz="1050"/>
              <a:t> do.</a:t>
            </a:r>
          </a:p>
          <a:p>
            <a:pPr algn="just"/>
            <a:r>
              <a:rPr lang="en-GB" sz="1050"/>
              <a:t>Hago </a:t>
            </a:r>
            <a:r>
              <a:rPr lang="en-GB" sz="1050" err="1"/>
              <a:t>los</a:t>
            </a:r>
            <a:r>
              <a:rPr lang="en-GB" sz="1050"/>
              <a:t> </a:t>
            </a:r>
            <a:r>
              <a:rPr lang="en-GB" sz="1050" err="1"/>
              <a:t>deberes</a:t>
            </a:r>
            <a:r>
              <a:rPr lang="en-GB" sz="1050"/>
              <a:t> </a:t>
            </a:r>
            <a:r>
              <a:rPr lang="en-GB" sz="1050" err="1"/>
              <a:t>todos</a:t>
            </a:r>
            <a:r>
              <a:rPr lang="en-GB" sz="1050"/>
              <a:t> </a:t>
            </a:r>
            <a:r>
              <a:rPr lang="en-GB" sz="1050" err="1"/>
              <a:t>los</a:t>
            </a:r>
            <a:r>
              <a:rPr lang="en-GB" sz="1050"/>
              <a:t> días. – I normally do </a:t>
            </a:r>
            <a:r>
              <a:rPr lang="en-GB" sz="1050" err="1"/>
              <a:t>homewoek</a:t>
            </a:r>
            <a:r>
              <a:rPr lang="en-GB" sz="1050"/>
              <a:t> every day.</a:t>
            </a:r>
          </a:p>
          <a:p>
            <a:pPr algn="just"/>
            <a:r>
              <a:rPr lang="en-GB" sz="1050"/>
              <a:t>Use the </a:t>
            </a:r>
            <a:r>
              <a:rPr lang="en-GB" sz="1050" err="1"/>
              <a:t>preterite</a:t>
            </a:r>
            <a:r>
              <a:rPr lang="en-GB" sz="1050"/>
              <a:t> to say what you </a:t>
            </a:r>
            <a:r>
              <a:rPr lang="en-GB" sz="1050" u="sng"/>
              <a:t>did</a:t>
            </a:r>
            <a:r>
              <a:rPr lang="en-GB" sz="1050"/>
              <a:t>.</a:t>
            </a:r>
          </a:p>
          <a:p>
            <a:pPr algn="just"/>
            <a:r>
              <a:rPr lang="en-GB" sz="1050"/>
              <a:t>Ayer </a:t>
            </a:r>
            <a:r>
              <a:rPr lang="en-GB" sz="1050" b="1" err="1"/>
              <a:t>hice</a:t>
            </a:r>
            <a:r>
              <a:rPr lang="en-GB" sz="1050"/>
              <a:t> </a:t>
            </a:r>
            <a:r>
              <a:rPr lang="en-GB" sz="1050" err="1"/>
              <a:t>los</a:t>
            </a:r>
            <a:r>
              <a:rPr lang="en-GB" sz="1050"/>
              <a:t> </a:t>
            </a:r>
            <a:r>
              <a:rPr lang="en-GB" sz="1050" err="1"/>
              <a:t>deberes</a:t>
            </a:r>
            <a:r>
              <a:rPr lang="en-GB" sz="1050"/>
              <a:t>. – Yesterday I </a:t>
            </a:r>
            <a:r>
              <a:rPr lang="en-GB" sz="1050" b="1"/>
              <a:t>did</a:t>
            </a:r>
            <a:r>
              <a:rPr lang="en-GB" sz="1050"/>
              <a:t> my homework.</a:t>
            </a:r>
          </a:p>
          <a:p>
            <a:pPr algn="just"/>
            <a:endParaRPr lang="en-GB" sz="1050"/>
          </a:p>
          <a:p>
            <a:pPr algn="just"/>
            <a:r>
              <a:rPr lang="en-GB" sz="1050"/>
              <a:t>Time expressions (including </a:t>
            </a:r>
            <a:r>
              <a:rPr lang="en-GB" sz="1050" b="1" err="1"/>
              <a:t>normalmente</a:t>
            </a:r>
            <a:r>
              <a:rPr lang="en-GB" sz="1050"/>
              <a:t> and </a:t>
            </a:r>
            <a:r>
              <a:rPr lang="en-GB" sz="1050" b="1" err="1"/>
              <a:t>ayer</a:t>
            </a:r>
            <a:r>
              <a:rPr lang="en-GB" sz="1050"/>
              <a:t>) can often help you work out which tense to use.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5083F8D-0208-56E1-DDCA-C6068613658E}"/>
              </a:ext>
            </a:extLst>
          </p:cNvPr>
          <p:cNvSpPr/>
          <p:nvPr/>
        </p:nvSpPr>
        <p:spPr>
          <a:xfrm>
            <a:off x="2954215" y="6029739"/>
            <a:ext cx="2878085" cy="67363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050" b="1"/>
              <a:t>The Present Tense </a:t>
            </a:r>
          </a:p>
          <a:p>
            <a:pPr algn="just"/>
            <a:r>
              <a:rPr lang="en-GB" sz="1050"/>
              <a:t>Use the present tense to talk about what usually happens. There are 3 groups of regular verbs.</a:t>
            </a:r>
          </a:p>
          <a:p>
            <a:pPr algn="just"/>
            <a:r>
              <a:rPr lang="en-GB" sz="1050"/>
              <a:t>See year 7 knowledge organiser 2.1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049C914-BDD6-C488-45F1-68812BB47FA1}"/>
              </a:ext>
            </a:extLst>
          </p:cNvPr>
          <p:cNvSpPr/>
          <p:nvPr/>
        </p:nvSpPr>
        <p:spPr>
          <a:xfrm rot="20032247">
            <a:off x="8317718" y="2765188"/>
            <a:ext cx="1236810" cy="5109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b="1" err="1"/>
              <a:t>Gramática</a:t>
            </a:r>
            <a:endParaRPr lang="en-GB" sz="1600" b="1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9472AAF-8707-EFEB-B093-24CF0EC407A1}"/>
              </a:ext>
            </a:extLst>
          </p:cNvPr>
          <p:cNvSpPr/>
          <p:nvPr/>
        </p:nvSpPr>
        <p:spPr>
          <a:xfrm rot="20032247">
            <a:off x="4813221" y="5463226"/>
            <a:ext cx="1078182" cy="5109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b="1" err="1"/>
              <a:t>Gramática</a:t>
            </a:r>
            <a:endParaRPr lang="en-GB" sz="1600" b="1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29C735A-3AB9-5CBD-2A56-9AF7155F590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384" t="9467" r="21759" b="8857"/>
          <a:stretch/>
        </p:blipFill>
        <p:spPr>
          <a:xfrm>
            <a:off x="11600521" y="2378522"/>
            <a:ext cx="459412" cy="4756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8E625B6-8E88-FB27-D57B-8D82F88015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2641" y="4764157"/>
            <a:ext cx="671513" cy="6715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020BFC5-8AEB-868D-2409-20BA4A2BDD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97326" y="1073313"/>
            <a:ext cx="892074" cy="5011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FEC25F9-17C5-36CB-5859-8E8F4C3F663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8317" t="3165" r="4374" b="11637"/>
          <a:stretch/>
        </p:blipFill>
        <p:spPr>
          <a:xfrm>
            <a:off x="5032242" y="1472664"/>
            <a:ext cx="640140" cy="36021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06E3BC4-9731-AC4E-5CDF-9686ED6913E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5600" t="3858" r="15105" b="2552"/>
          <a:stretch/>
        </p:blipFill>
        <p:spPr>
          <a:xfrm>
            <a:off x="5081492" y="4144924"/>
            <a:ext cx="640140" cy="64758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4E85F13D-D75D-E257-4079-6E4A6AC822B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7121" t="13393" r="26502" b="12125"/>
          <a:stretch/>
        </p:blipFill>
        <p:spPr>
          <a:xfrm>
            <a:off x="2243886" y="2266122"/>
            <a:ext cx="490330" cy="54549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575006F-26C7-BD0F-CFA6-906E865EE8F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68980" y="4786530"/>
            <a:ext cx="640141" cy="64081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8" name="Picture 6" descr="Clock Clip Art Images - Free Download on Freepik">
            <a:extLst>
              <a:ext uri="{FF2B5EF4-FFF2-40B4-BE49-F238E27FC236}">
                <a16:creationId xmlns:a16="http://schemas.microsoft.com/office/drawing/2014/main" id="{7A3F2431-A278-EA16-CC9C-DA72689BDA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319" y="3855497"/>
            <a:ext cx="602956" cy="60564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99767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647D53A-3CA0-A426-C835-EFFB957FEC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31" t="5059" r="5997" b="10550"/>
          <a:stretch/>
        </p:blipFill>
        <p:spPr>
          <a:xfrm>
            <a:off x="83125" y="1"/>
            <a:ext cx="1163783" cy="4571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83BC49C-7E13-B942-CD1C-FF6BC6597778}"/>
              </a:ext>
            </a:extLst>
          </p:cNvPr>
          <p:cNvSpPr/>
          <p:nvPr/>
        </p:nvSpPr>
        <p:spPr>
          <a:xfrm>
            <a:off x="1246908" y="75794"/>
            <a:ext cx="9698183" cy="360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u="sng"/>
              <a:t>Knowledge Organiser Year 8 Spanish Module 2 – </a:t>
            </a:r>
            <a:r>
              <a:rPr lang="en-GB" b="1" u="sng" err="1"/>
              <a:t>Todo</a:t>
            </a:r>
            <a:r>
              <a:rPr lang="en-GB" b="1" u="sng"/>
              <a:t> </a:t>
            </a:r>
            <a:r>
              <a:rPr lang="en-GB" b="1" u="sng" err="1"/>
              <a:t>sobre</a:t>
            </a:r>
            <a:r>
              <a:rPr lang="en-GB" b="1" u="sng"/>
              <a:t> mi </a:t>
            </a:r>
            <a:r>
              <a:rPr lang="en-GB" b="1" u="sng" err="1"/>
              <a:t>vida</a:t>
            </a:r>
            <a:r>
              <a:rPr lang="en-GB" b="1" u="sng"/>
              <a:t> – All about my life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3A3B03A-AA5F-A78E-55C2-415F986256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31" t="5059" r="5997" b="10550"/>
          <a:stretch/>
        </p:blipFill>
        <p:spPr>
          <a:xfrm>
            <a:off x="10889673" y="1"/>
            <a:ext cx="1163783" cy="4571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DAB5BF2-9757-914A-6317-AB71BEBB9B8E}"/>
              </a:ext>
            </a:extLst>
          </p:cNvPr>
          <p:cNvSpPr/>
          <p:nvPr/>
        </p:nvSpPr>
        <p:spPr>
          <a:xfrm>
            <a:off x="84514" y="511862"/>
            <a:ext cx="2871090" cy="272413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endParaRPr lang="en-GB" sz="1050"/>
          </a:p>
          <a:p>
            <a:endParaRPr lang="en-GB" sz="1050"/>
          </a:p>
          <a:p>
            <a:endParaRPr lang="en-GB" sz="105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6338E0-8B7F-0422-ABC4-B4A3EFE7EDC4}"/>
              </a:ext>
            </a:extLst>
          </p:cNvPr>
          <p:cNvSpPr/>
          <p:nvPr/>
        </p:nvSpPr>
        <p:spPr>
          <a:xfrm>
            <a:off x="83125" y="3127589"/>
            <a:ext cx="2871090" cy="127571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50" b="1" u="sng"/>
          </a:p>
          <a:p>
            <a:endParaRPr lang="en-GB" sz="1050"/>
          </a:p>
          <a:p>
            <a:endParaRPr lang="en-GB" sz="1050"/>
          </a:p>
          <a:p>
            <a:endParaRPr lang="en-GB" sz="105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0DEE5CC-D361-9B1E-AE50-A752F4E464BA}"/>
              </a:ext>
            </a:extLst>
          </p:cNvPr>
          <p:cNvSpPr/>
          <p:nvPr/>
        </p:nvSpPr>
        <p:spPr>
          <a:xfrm>
            <a:off x="90120" y="4433393"/>
            <a:ext cx="2871090" cy="226997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endParaRPr lang="en-GB" sz="105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27CED30-91AE-61DB-3E99-F4F75062A9F0}"/>
              </a:ext>
            </a:extLst>
          </p:cNvPr>
          <p:cNvSpPr/>
          <p:nvPr/>
        </p:nvSpPr>
        <p:spPr>
          <a:xfrm>
            <a:off x="2961210" y="511862"/>
            <a:ext cx="2871090" cy="272413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endParaRPr lang="en-GB" sz="1050"/>
          </a:p>
          <a:p>
            <a:endParaRPr lang="en-GB" sz="1050"/>
          </a:p>
          <a:p>
            <a:endParaRPr lang="en-GB" sz="1050"/>
          </a:p>
          <a:p>
            <a:endParaRPr lang="en-GB" sz="1050"/>
          </a:p>
          <a:p>
            <a:endParaRPr lang="en-GB" sz="105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892A729-8FE2-020B-88FE-2945319A9200}"/>
              </a:ext>
            </a:extLst>
          </p:cNvPr>
          <p:cNvSpPr/>
          <p:nvPr/>
        </p:nvSpPr>
        <p:spPr>
          <a:xfrm>
            <a:off x="2966096" y="3311847"/>
            <a:ext cx="2871090" cy="272413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endParaRPr lang="en-GB" sz="1050"/>
          </a:p>
          <a:p>
            <a:endParaRPr lang="en-GB" sz="1050"/>
          </a:p>
          <a:p>
            <a:endParaRPr lang="en-GB" sz="1050"/>
          </a:p>
          <a:p>
            <a:endParaRPr lang="en-GB" sz="1050"/>
          </a:p>
          <a:p>
            <a:endParaRPr lang="en-GB" sz="105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86925D6-361C-E32C-9DD7-4C5A903CD562}"/>
              </a:ext>
            </a:extLst>
          </p:cNvPr>
          <p:cNvSpPr/>
          <p:nvPr/>
        </p:nvSpPr>
        <p:spPr>
          <a:xfrm>
            <a:off x="5825305" y="511862"/>
            <a:ext cx="2871090" cy="34372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endParaRPr lang="en-GB" sz="1050"/>
          </a:p>
          <a:p>
            <a:endParaRPr lang="en-GB" sz="1050"/>
          </a:p>
          <a:p>
            <a:endParaRPr lang="en-GB" sz="1050"/>
          </a:p>
          <a:p>
            <a:endParaRPr lang="en-GB" sz="1050"/>
          </a:p>
          <a:p>
            <a:endParaRPr lang="en-GB" sz="1050"/>
          </a:p>
          <a:p>
            <a:endParaRPr lang="en-GB" sz="1050"/>
          </a:p>
          <a:p>
            <a:endParaRPr lang="en-GB" sz="105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72F2418-A13F-C679-0B7E-36E1DD0483B9}"/>
              </a:ext>
            </a:extLst>
          </p:cNvPr>
          <p:cNvSpPr/>
          <p:nvPr/>
        </p:nvSpPr>
        <p:spPr>
          <a:xfrm>
            <a:off x="5833275" y="3949148"/>
            <a:ext cx="2856125" cy="272413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pPr algn="ctr"/>
            <a:endParaRPr lang="en-GB" sz="1050" b="1" u="sng"/>
          </a:p>
          <a:p>
            <a:endParaRPr lang="en-GB" sz="1050"/>
          </a:p>
          <a:p>
            <a:pPr algn="ctr"/>
            <a:endParaRPr lang="en-GB" sz="1050"/>
          </a:p>
          <a:p>
            <a:endParaRPr lang="en-GB" sz="1050"/>
          </a:p>
          <a:p>
            <a:endParaRPr lang="en-GB" sz="1050"/>
          </a:p>
          <a:p>
            <a:endParaRPr lang="en-GB" sz="1050"/>
          </a:p>
          <a:p>
            <a:endParaRPr lang="en-GB" sz="105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C3623D2-58AF-D462-4CB1-534EFC2413FD}"/>
              </a:ext>
            </a:extLst>
          </p:cNvPr>
          <p:cNvSpPr/>
          <p:nvPr/>
        </p:nvSpPr>
        <p:spPr>
          <a:xfrm>
            <a:off x="8703390" y="511862"/>
            <a:ext cx="3404096" cy="239699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50" b="1" u="sng"/>
          </a:p>
          <a:p>
            <a:endParaRPr lang="en-GB" sz="1050"/>
          </a:p>
          <a:p>
            <a:endParaRPr lang="en-GB" sz="105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BE07F6E-D4BC-EFDD-E3E9-4DB50CD0B7AA}"/>
              </a:ext>
            </a:extLst>
          </p:cNvPr>
          <p:cNvSpPr/>
          <p:nvPr/>
        </p:nvSpPr>
        <p:spPr>
          <a:xfrm>
            <a:off x="8704779" y="2908852"/>
            <a:ext cx="3404096" cy="187518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B282693-DB5B-767C-D9B2-CA1B278FEBE3}"/>
              </a:ext>
            </a:extLst>
          </p:cNvPr>
          <p:cNvSpPr/>
          <p:nvPr/>
        </p:nvSpPr>
        <p:spPr>
          <a:xfrm>
            <a:off x="8713163" y="4764157"/>
            <a:ext cx="3404096" cy="19091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388F048-90CB-4E7E-2DE8-D8382D444609}"/>
              </a:ext>
            </a:extLst>
          </p:cNvPr>
          <p:cNvSpPr/>
          <p:nvPr/>
        </p:nvSpPr>
        <p:spPr>
          <a:xfrm>
            <a:off x="2954215" y="6029739"/>
            <a:ext cx="2878085" cy="67363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</p:spTree>
    <p:extLst>
      <p:ext uri="{BB962C8B-B14F-4D97-AF65-F5344CB8AC3E}">
        <p14:creationId xmlns:p14="http://schemas.microsoft.com/office/powerpoint/2010/main" val="24830964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5aea1a3-3109-4cfd-89c0-e91282944016">
      <Terms xmlns="http://schemas.microsoft.com/office/infopath/2007/PartnerControls"/>
    </lcf76f155ced4ddcb4097134ff3c332f>
    <TaxCatchAll xmlns="37de03b2-361a-4fd3-8558-345c9cf55d0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022A59FA64AE4DB851D07C4816CFAF" ma:contentTypeVersion="15" ma:contentTypeDescription="Create a new document." ma:contentTypeScope="" ma:versionID="e9537f4dadefc756e4460591412ea2db">
  <xsd:schema xmlns:xsd="http://www.w3.org/2001/XMLSchema" xmlns:xs="http://www.w3.org/2001/XMLSchema" xmlns:p="http://schemas.microsoft.com/office/2006/metadata/properties" xmlns:ns2="35aea1a3-3109-4cfd-89c0-e91282944016" xmlns:ns3="37de03b2-361a-4fd3-8558-345c9cf55d08" targetNamespace="http://schemas.microsoft.com/office/2006/metadata/properties" ma:root="true" ma:fieldsID="a7cce840aac47759b618ae9e39db4776" ns2:_="" ns3:_="">
    <xsd:import namespace="35aea1a3-3109-4cfd-89c0-e91282944016"/>
    <xsd:import namespace="37de03b2-361a-4fd3-8558-345c9cf55d0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aea1a3-3109-4cfd-89c0-e9128294401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de03b2-361a-4fd3-8558-345c9cf55d0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82d5ffcb-4aff-4ab6-935b-029de877546e}" ma:internalName="TaxCatchAll" ma:showField="CatchAllData" ma:web="37de03b2-361a-4fd3-8558-345c9cf55d0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B34106E-E1D8-4D47-BF1B-EF1F5549C646}">
  <ds:schemaRefs>
    <ds:schemaRef ds:uri="35aea1a3-3109-4cfd-89c0-e91282944016"/>
    <ds:schemaRef ds:uri="37de03b2-361a-4fd3-8558-345c9cf55d08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60CAB44-F85F-40D7-897F-2E88313CDA6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B28EB0F-32DE-4DC2-A962-B740B1036AB9}">
  <ds:schemaRefs>
    <ds:schemaRef ds:uri="35aea1a3-3109-4cfd-89c0-e91282944016"/>
    <ds:schemaRef ds:uri="37de03b2-361a-4fd3-8558-345c9cf55d0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929</Words>
  <Application>Microsoft Office PowerPoint</Application>
  <PresentationFormat>Widescreen</PresentationFormat>
  <Paragraphs>218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Smerdon</dc:creator>
  <cp:lastModifiedBy>Mrs H Livesley</cp:lastModifiedBy>
  <cp:revision>1</cp:revision>
  <dcterms:created xsi:type="dcterms:W3CDTF">2023-08-09T20:05:05Z</dcterms:created>
  <dcterms:modified xsi:type="dcterms:W3CDTF">2025-02-11T09:31:26Z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0x010100E0022A59FA64AE4DB851D07C4816CFAF</vt:lpwstr>
  </property>
  <property fmtid="{D5CDD505-2E9C-101B-9397-08002B2CF9AE}" pid="3" name="MediaServiceImageTags">
    <vt:lpwstr/>
  </property>
</Properties>
</file>