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G McCormick" userId="b14d37be-9fbc-40a8-9e20-d0b1ef8dc4a1" providerId="ADAL" clId="{5EFD2E10-BE20-459E-9ED9-9EEC523246BE}"/>
    <pc:docChg chg="custSel modSld sldOrd">
      <pc:chgData name="Ms G McCormick" userId="b14d37be-9fbc-40a8-9e20-d0b1ef8dc4a1" providerId="ADAL" clId="{5EFD2E10-BE20-459E-9ED9-9EEC523246BE}" dt="2025-07-01T13:47:30.078" v="87" actId="1076"/>
      <pc:docMkLst>
        <pc:docMk/>
      </pc:docMkLst>
      <pc:sldChg chg="addSp delSp modSp mod">
        <pc:chgData name="Ms G McCormick" userId="b14d37be-9fbc-40a8-9e20-d0b1ef8dc4a1" providerId="ADAL" clId="{5EFD2E10-BE20-459E-9ED9-9EEC523246BE}" dt="2025-07-01T13:47:30.078" v="87" actId="1076"/>
        <pc:sldMkLst>
          <pc:docMk/>
          <pc:sldMk cId="507470291" sldId="256"/>
        </pc:sldMkLst>
        <pc:spChg chg="mod">
          <ac:chgData name="Ms G McCormick" userId="b14d37be-9fbc-40a8-9e20-d0b1ef8dc4a1" providerId="ADAL" clId="{5EFD2E10-BE20-459E-9ED9-9EEC523246BE}" dt="2025-06-16T12:22:27.435" v="63" actId="14100"/>
          <ac:spMkLst>
            <pc:docMk/>
            <pc:sldMk cId="507470291" sldId="256"/>
            <ac:spMk id="6" creationId="{505149B1-E7C3-603E-D3E9-D223529AA567}"/>
          </ac:spMkLst>
        </pc:spChg>
        <pc:spChg chg="mod">
          <ac:chgData name="Ms G McCormick" userId="b14d37be-9fbc-40a8-9e20-d0b1ef8dc4a1" providerId="ADAL" clId="{5EFD2E10-BE20-459E-9ED9-9EEC523246BE}" dt="2025-06-16T12:21:27.422" v="51" actId="1076"/>
          <ac:spMkLst>
            <pc:docMk/>
            <pc:sldMk cId="507470291" sldId="256"/>
            <ac:spMk id="7" creationId="{3DE10682-2F4D-D27E-BC86-7696521684F0}"/>
          </ac:spMkLst>
        </pc:spChg>
        <pc:spChg chg="add mod">
          <ac:chgData name="Ms G McCormick" userId="b14d37be-9fbc-40a8-9e20-d0b1ef8dc4a1" providerId="ADAL" clId="{5EFD2E10-BE20-459E-9ED9-9EEC523246BE}" dt="2025-07-01T13:47:30.078" v="87" actId="1076"/>
          <ac:spMkLst>
            <pc:docMk/>
            <pc:sldMk cId="507470291" sldId="256"/>
            <ac:spMk id="15" creationId="{C62DA610-93E9-7D9A-ED80-1A43D059D0A6}"/>
          </ac:spMkLst>
        </pc:spChg>
        <pc:picChg chg="add mod">
          <ac:chgData name="Ms G McCormick" userId="b14d37be-9fbc-40a8-9e20-d0b1ef8dc4a1" providerId="ADAL" clId="{5EFD2E10-BE20-459E-9ED9-9EEC523246BE}" dt="2025-06-16T12:22:30.815" v="64" actId="14100"/>
          <ac:picMkLst>
            <pc:docMk/>
            <pc:sldMk cId="507470291" sldId="256"/>
            <ac:picMk id="3" creationId="{8D41B126-CFB1-6612-4642-FF37B53D6F07}"/>
          </ac:picMkLst>
        </pc:picChg>
        <pc:picChg chg="add mod">
          <ac:chgData name="Ms G McCormick" userId="b14d37be-9fbc-40a8-9e20-d0b1ef8dc4a1" providerId="ADAL" clId="{5EFD2E10-BE20-459E-9ED9-9EEC523246BE}" dt="2025-06-16T12:22:35.246" v="67" actId="1076"/>
          <ac:picMkLst>
            <pc:docMk/>
            <pc:sldMk cId="507470291" sldId="256"/>
            <ac:picMk id="2054" creationId="{93ADC339-DF13-B408-EF96-AEFAD4223DB8}"/>
          </ac:picMkLst>
        </pc:picChg>
      </pc:sldChg>
      <pc:sldChg chg="addSp delSp modSp mod">
        <pc:chgData name="Ms G McCormick" userId="b14d37be-9fbc-40a8-9e20-d0b1ef8dc4a1" providerId="ADAL" clId="{5EFD2E10-BE20-459E-9ED9-9EEC523246BE}" dt="2025-06-16T12:30:25.250" v="86" actId="1076"/>
        <pc:sldMkLst>
          <pc:docMk/>
          <pc:sldMk cId="2515114100" sldId="257"/>
        </pc:sldMkLst>
        <pc:spChg chg="mod">
          <ac:chgData name="Ms G McCormick" userId="b14d37be-9fbc-40a8-9e20-d0b1ef8dc4a1" providerId="ADAL" clId="{5EFD2E10-BE20-459E-9ED9-9EEC523246BE}" dt="2025-06-16T12:26:42.556" v="77" actId="255"/>
          <ac:spMkLst>
            <pc:docMk/>
            <pc:sldMk cId="2515114100" sldId="257"/>
            <ac:spMk id="8" creationId="{BE855AAD-78B2-3CC4-9D7A-304CD3423B11}"/>
          </ac:spMkLst>
        </pc:spChg>
        <pc:spChg chg="mod">
          <ac:chgData name="Ms G McCormick" userId="b14d37be-9fbc-40a8-9e20-d0b1ef8dc4a1" providerId="ADAL" clId="{5EFD2E10-BE20-459E-9ED9-9EEC523246BE}" dt="2025-06-16T12:22:58.150" v="70" actId="1076"/>
          <ac:spMkLst>
            <pc:docMk/>
            <pc:sldMk cId="2515114100" sldId="257"/>
            <ac:spMk id="11" creationId="{C24EEAA6-8C2B-1CA3-106E-0F3E6B8580F7}"/>
          </ac:spMkLst>
        </pc:spChg>
        <pc:picChg chg="add mod">
          <ac:chgData name="Ms G McCormick" userId="b14d37be-9fbc-40a8-9e20-d0b1ef8dc4a1" providerId="ADAL" clId="{5EFD2E10-BE20-459E-9ED9-9EEC523246BE}" dt="2025-06-16T12:26:37.449" v="76" actId="1076"/>
          <ac:picMkLst>
            <pc:docMk/>
            <pc:sldMk cId="2515114100" sldId="257"/>
            <ac:picMk id="3" creationId="{BA7416F2-3AA8-DAB4-10D4-50B2BE294415}"/>
          </ac:picMkLst>
        </pc:picChg>
        <pc:picChg chg="add mod">
          <ac:chgData name="Ms G McCormick" userId="b14d37be-9fbc-40a8-9e20-d0b1ef8dc4a1" providerId="ADAL" clId="{5EFD2E10-BE20-459E-9ED9-9EEC523246BE}" dt="2025-06-16T12:28:02.370" v="81" actId="1076"/>
          <ac:picMkLst>
            <pc:docMk/>
            <pc:sldMk cId="2515114100" sldId="257"/>
            <ac:picMk id="6" creationId="{0783A8BC-C83F-C347-2398-33F4CEAC3AB5}"/>
          </ac:picMkLst>
        </pc:picChg>
        <pc:picChg chg="add mod">
          <ac:chgData name="Ms G McCormick" userId="b14d37be-9fbc-40a8-9e20-d0b1ef8dc4a1" providerId="ADAL" clId="{5EFD2E10-BE20-459E-9ED9-9EEC523246BE}" dt="2025-06-16T12:30:25.250" v="86" actId="1076"/>
          <ac:picMkLst>
            <pc:docMk/>
            <pc:sldMk cId="2515114100" sldId="257"/>
            <ac:picMk id="9" creationId="{D36B06D4-0880-AA75-B124-91A622CA5956}"/>
          </ac:picMkLst>
        </pc:picChg>
      </pc:sldChg>
      <pc:sldChg chg="delSp mod">
        <pc:chgData name="Ms G McCormick" userId="b14d37be-9fbc-40a8-9e20-d0b1ef8dc4a1" providerId="ADAL" clId="{5EFD2E10-BE20-459E-9ED9-9EEC523246BE}" dt="2025-06-16T12:21:39.301" v="53" actId="21"/>
        <pc:sldMkLst>
          <pc:docMk/>
          <pc:sldMk cId="3314058538" sldId="258"/>
        </pc:sldMkLst>
      </pc:sldChg>
      <pc:sldChg chg="addSp modSp mod ord">
        <pc:chgData name="Ms G McCormick" userId="b14d37be-9fbc-40a8-9e20-d0b1ef8dc4a1" providerId="ADAL" clId="{5EFD2E10-BE20-459E-9ED9-9EEC523246BE}" dt="2025-06-16T12:13:44.267" v="21"/>
        <pc:sldMkLst>
          <pc:docMk/>
          <pc:sldMk cId="4147324166" sldId="259"/>
        </pc:sldMkLst>
      </pc:sldChg>
    </pc:docChg>
  </pc:docChgLst>
  <pc:docChgLst>
    <pc:chgData name="Ms G McCormick" userId="b14d37be-9fbc-40a8-9e20-d0b1ef8dc4a1" providerId="ADAL" clId="{C7B83C1C-510B-4D95-8F15-1670406BD31F}"/>
    <pc:docChg chg="undo custSel addSld delSld modSld">
      <pc:chgData name="Ms G McCormick" userId="b14d37be-9fbc-40a8-9e20-d0b1ef8dc4a1" providerId="ADAL" clId="{C7B83C1C-510B-4D95-8F15-1670406BD31F}" dt="2025-06-28T17:43:26.424" v="410" actId="20577"/>
      <pc:docMkLst>
        <pc:docMk/>
      </pc:docMkLst>
      <pc:sldChg chg="addSp delSp modSp mod">
        <pc:chgData name="Ms G McCormick" userId="b14d37be-9fbc-40a8-9e20-d0b1ef8dc4a1" providerId="ADAL" clId="{C7B83C1C-510B-4D95-8F15-1670406BD31F}" dt="2025-06-28T17:42:49.781" v="342" actId="20577"/>
        <pc:sldMkLst>
          <pc:docMk/>
          <pc:sldMk cId="507470291" sldId="256"/>
        </pc:sldMkLst>
        <pc:spChg chg="add mod">
          <ac:chgData name="Ms G McCormick" userId="b14d37be-9fbc-40a8-9e20-d0b1ef8dc4a1" providerId="ADAL" clId="{C7B83C1C-510B-4D95-8F15-1670406BD31F}" dt="2025-06-28T16:03:26.450" v="143" actId="14100"/>
          <ac:spMkLst>
            <pc:docMk/>
            <pc:sldMk cId="507470291" sldId="256"/>
            <ac:spMk id="2" creationId="{5C706EEF-5B92-6D05-539B-76B846864882}"/>
          </ac:spMkLst>
        </pc:spChg>
        <pc:spChg chg="mod">
          <ac:chgData name="Ms G McCormick" userId="b14d37be-9fbc-40a8-9e20-d0b1ef8dc4a1" providerId="ADAL" clId="{C7B83C1C-510B-4D95-8F15-1670406BD31F}" dt="2025-06-28T17:42:49.781" v="342" actId="20577"/>
          <ac:spMkLst>
            <pc:docMk/>
            <pc:sldMk cId="507470291" sldId="256"/>
            <ac:spMk id="4" creationId="{E207A38C-89A0-92BC-0D7B-34B771EE5FAD}"/>
          </ac:spMkLst>
        </pc:spChg>
        <pc:spChg chg="add mod">
          <ac:chgData name="Ms G McCormick" userId="b14d37be-9fbc-40a8-9e20-d0b1ef8dc4a1" providerId="ADAL" clId="{C7B83C1C-510B-4D95-8F15-1670406BD31F}" dt="2025-06-28T16:03:40.437" v="147" actId="20577"/>
          <ac:spMkLst>
            <pc:docMk/>
            <pc:sldMk cId="507470291" sldId="256"/>
            <ac:spMk id="5" creationId="{D4EED179-7CEC-1E54-A1BF-720199AA08F5}"/>
          </ac:spMkLst>
        </pc:spChg>
        <pc:spChg chg="mod">
          <ac:chgData name="Ms G McCormick" userId="b14d37be-9fbc-40a8-9e20-d0b1ef8dc4a1" providerId="ADAL" clId="{C7B83C1C-510B-4D95-8F15-1670406BD31F}" dt="2025-06-28T16:03:06.282" v="138" actId="20577"/>
          <ac:spMkLst>
            <pc:docMk/>
            <pc:sldMk cId="507470291" sldId="256"/>
            <ac:spMk id="6" creationId="{505149B1-E7C3-603E-D3E9-D223529AA567}"/>
          </ac:spMkLst>
        </pc:spChg>
        <pc:spChg chg="add mod">
          <ac:chgData name="Ms G McCormick" userId="b14d37be-9fbc-40a8-9e20-d0b1ef8dc4a1" providerId="ADAL" clId="{C7B83C1C-510B-4D95-8F15-1670406BD31F}" dt="2025-06-28T16:03:53.734" v="153" actId="20577"/>
          <ac:spMkLst>
            <pc:docMk/>
            <pc:sldMk cId="507470291" sldId="256"/>
            <ac:spMk id="8" creationId="{4D69EF87-090D-32CF-4959-67CBA5085980}"/>
          </ac:spMkLst>
        </pc:spChg>
        <pc:spChg chg="add mod">
          <ac:chgData name="Ms G McCormick" userId="b14d37be-9fbc-40a8-9e20-d0b1ef8dc4a1" providerId="ADAL" clId="{C7B83C1C-510B-4D95-8F15-1670406BD31F}" dt="2025-06-28T16:04:05.562" v="157" actId="20577"/>
          <ac:spMkLst>
            <pc:docMk/>
            <pc:sldMk cId="507470291" sldId="256"/>
            <ac:spMk id="9" creationId="{CAD95E36-1DBF-69D7-CC66-C56C5F373561}"/>
          </ac:spMkLst>
        </pc:spChg>
        <pc:spChg chg="mod">
          <ac:chgData name="Ms G McCormick" userId="b14d37be-9fbc-40a8-9e20-d0b1ef8dc4a1" providerId="ADAL" clId="{C7B83C1C-510B-4D95-8F15-1670406BD31F}" dt="2025-06-28T16:04:18.520" v="166" actId="20577"/>
          <ac:spMkLst>
            <pc:docMk/>
            <pc:sldMk cId="507470291" sldId="256"/>
            <ac:spMk id="15" creationId="{C62DA610-93E9-7D9A-ED80-1A43D059D0A6}"/>
          </ac:spMkLst>
        </pc:spChg>
        <pc:picChg chg="mod">
          <ac:chgData name="Ms G McCormick" userId="b14d37be-9fbc-40a8-9e20-d0b1ef8dc4a1" providerId="ADAL" clId="{C7B83C1C-510B-4D95-8F15-1670406BD31F}" dt="2025-06-28T15:45:44.386" v="53" actId="14100"/>
          <ac:picMkLst>
            <pc:docMk/>
            <pc:sldMk cId="507470291" sldId="256"/>
            <ac:picMk id="3" creationId="{8D41B126-CFB1-6612-4642-FF37B53D6F07}"/>
          </ac:picMkLst>
        </pc:picChg>
        <pc:picChg chg="add mod">
          <ac:chgData name="Ms G McCormick" userId="b14d37be-9fbc-40a8-9e20-d0b1ef8dc4a1" providerId="ADAL" clId="{C7B83C1C-510B-4D95-8F15-1670406BD31F}" dt="2025-06-28T15:44:59.615" v="42" actId="1076"/>
          <ac:picMkLst>
            <pc:docMk/>
            <pc:sldMk cId="507470291" sldId="256"/>
            <ac:picMk id="1026" creationId="{508ABA9D-B18A-D8AC-6E82-D15764FFCDEF}"/>
          </ac:picMkLst>
        </pc:picChg>
        <pc:picChg chg="add mod">
          <ac:chgData name="Ms G McCormick" userId="b14d37be-9fbc-40a8-9e20-d0b1ef8dc4a1" providerId="ADAL" clId="{C7B83C1C-510B-4D95-8F15-1670406BD31F}" dt="2025-06-28T15:47:27.682" v="66" actId="1076"/>
          <ac:picMkLst>
            <pc:docMk/>
            <pc:sldMk cId="507470291" sldId="256"/>
            <ac:picMk id="1030" creationId="{A8AD0C94-F4E4-5F70-0ACC-59BD3FC26CEC}"/>
          </ac:picMkLst>
        </pc:picChg>
        <pc:picChg chg="mod">
          <ac:chgData name="Ms G McCormick" userId="b14d37be-9fbc-40a8-9e20-d0b1ef8dc4a1" providerId="ADAL" clId="{C7B83C1C-510B-4D95-8F15-1670406BD31F}" dt="2025-06-28T15:47:25.237" v="65" actId="1076"/>
          <ac:picMkLst>
            <pc:docMk/>
            <pc:sldMk cId="507470291" sldId="256"/>
            <ac:picMk id="2054" creationId="{93ADC339-DF13-B408-EF96-AEFAD4223DB8}"/>
          </ac:picMkLst>
        </pc:picChg>
      </pc:sldChg>
      <pc:sldChg chg="addSp delSp modSp mod">
        <pc:chgData name="Ms G McCormick" userId="b14d37be-9fbc-40a8-9e20-d0b1ef8dc4a1" providerId="ADAL" clId="{C7B83C1C-510B-4D95-8F15-1670406BD31F}" dt="2025-06-28T17:43:00.659" v="358" actId="20577"/>
        <pc:sldMkLst>
          <pc:docMk/>
          <pc:sldMk cId="2515114100" sldId="257"/>
        </pc:sldMkLst>
        <pc:spChg chg="add mod">
          <ac:chgData name="Ms G McCormick" userId="b14d37be-9fbc-40a8-9e20-d0b1ef8dc4a1" providerId="ADAL" clId="{C7B83C1C-510B-4D95-8F15-1670406BD31F}" dt="2025-06-28T16:05:10.324" v="178" actId="20577"/>
          <ac:spMkLst>
            <pc:docMk/>
            <pc:sldMk cId="2515114100" sldId="257"/>
            <ac:spMk id="2" creationId="{A56DF1E0-A669-85BB-B16B-7769ADB32DEE}"/>
          </ac:spMkLst>
        </pc:spChg>
        <pc:spChg chg="mod">
          <ac:chgData name="Ms G McCormick" userId="b14d37be-9fbc-40a8-9e20-d0b1ef8dc4a1" providerId="ADAL" clId="{C7B83C1C-510B-4D95-8F15-1670406BD31F}" dt="2025-06-28T17:43:00.659" v="358" actId="20577"/>
          <ac:spMkLst>
            <pc:docMk/>
            <pc:sldMk cId="2515114100" sldId="257"/>
            <ac:spMk id="4" creationId="{F41F309C-3A5F-27F7-B945-99A2BDA7F989}"/>
          </ac:spMkLst>
        </pc:spChg>
        <pc:spChg chg="add mod">
          <ac:chgData name="Ms G McCormick" userId="b14d37be-9fbc-40a8-9e20-d0b1ef8dc4a1" providerId="ADAL" clId="{C7B83C1C-510B-4D95-8F15-1670406BD31F}" dt="2025-06-28T16:05:05.672" v="176" actId="20577"/>
          <ac:spMkLst>
            <pc:docMk/>
            <pc:sldMk cId="2515114100" sldId="257"/>
            <ac:spMk id="5" creationId="{DEB44D29-4D7C-9F1A-7883-63997651A395}"/>
          </ac:spMkLst>
        </pc:spChg>
        <pc:spChg chg="add mod">
          <ac:chgData name="Ms G McCormick" userId="b14d37be-9fbc-40a8-9e20-d0b1ef8dc4a1" providerId="ADAL" clId="{C7B83C1C-510B-4D95-8F15-1670406BD31F}" dt="2025-06-28T16:05:41.276" v="184" actId="1076"/>
          <ac:spMkLst>
            <pc:docMk/>
            <pc:sldMk cId="2515114100" sldId="257"/>
            <ac:spMk id="7" creationId="{9AC7B6BF-D35D-3E32-3848-92DBD7147B20}"/>
          </ac:spMkLst>
        </pc:spChg>
        <pc:spChg chg="mod">
          <ac:chgData name="Ms G McCormick" userId="b14d37be-9fbc-40a8-9e20-d0b1ef8dc4a1" providerId="ADAL" clId="{C7B83C1C-510B-4D95-8F15-1670406BD31F}" dt="2025-06-28T16:04:26.221" v="168" actId="20577"/>
          <ac:spMkLst>
            <pc:docMk/>
            <pc:sldMk cId="2515114100" sldId="257"/>
            <ac:spMk id="8" creationId="{BE855AAD-78B2-3CC4-9D7A-304CD3423B11}"/>
          </ac:spMkLst>
        </pc:spChg>
        <pc:spChg chg="add mod">
          <ac:chgData name="Ms G McCormick" userId="b14d37be-9fbc-40a8-9e20-d0b1ef8dc4a1" providerId="ADAL" clId="{C7B83C1C-510B-4D95-8F15-1670406BD31F}" dt="2025-06-28T16:05:57.285" v="189" actId="14100"/>
          <ac:spMkLst>
            <pc:docMk/>
            <pc:sldMk cId="2515114100" sldId="257"/>
            <ac:spMk id="10" creationId="{FD01C6B6-7B71-2DD4-AC30-2E14415F3441}"/>
          </ac:spMkLst>
        </pc:spChg>
        <pc:spChg chg="mod">
          <ac:chgData name="Ms G McCormick" userId="b14d37be-9fbc-40a8-9e20-d0b1ef8dc4a1" providerId="ADAL" clId="{C7B83C1C-510B-4D95-8F15-1670406BD31F}" dt="2025-06-28T16:00:45.096" v="104" actId="1076"/>
          <ac:spMkLst>
            <pc:docMk/>
            <pc:sldMk cId="2515114100" sldId="257"/>
            <ac:spMk id="11" creationId="{C24EEAA6-8C2B-1CA3-106E-0F3E6B8580F7}"/>
          </ac:spMkLst>
        </pc:spChg>
        <pc:spChg chg="add mod">
          <ac:chgData name="Ms G McCormick" userId="b14d37be-9fbc-40a8-9e20-d0b1ef8dc4a1" providerId="ADAL" clId="{C7B83C1C-510B-4D95-8F15-1670406BD31F}" dt="2025-06-28T16:06:08.124" v="193" actId="20577"/>
          <ac:spMkLst>
            <pc:docMk/>
            <pc:sldMk cId="2515114100" sldId="257"/>
            <ac:spMk id="12" creationId="{B2F9A6D4-F2EC-07F0-A0B6-C651705A035D}"/>
          </ac:spMkLst>
        </pc:spChg>
        <pc:spChg chg="add mod">
          <ac:chgData name="Ms G McCormick" userId="b14d37be-9fbc-40a8-9e20-d0b1ef8dc4a1" providerId="ADAL" clId="{C7B83C1C-510B-4D95-8F15-1670406BD31F}" dt="2025-06-28T16:10:07.793" v="198" actId="14100"/>
          <ac:spMkLst>
            <pc:docMk/>
            <pc:sldMk cId="2515114100" sldId="257"/>
            <ac:spMk id="13" creationId="{F49DCEA8-9519-0C1C-0E26-0E1317DE7AA3}"/>
          </ac:spMkLst>
        </pc:spChg>
        <pc:picChg chg="add del mod">
          <ac:chgData name="Ms G McCormick" userId="b14d37be-9fbc-40a8-9e20-d0b1ef8dc4a1" providerId="ADAL" clId="{C7B83C1C-510B-4D95-8F15-1670406BD31F}" dt="2025-06-28T16:00:01.900" v="90" actId="1076"/>
          <ac:picMkLst>
            <pc:docMk/>
            <pc:sldMk cId="2515114100" sldId="257"/>
            <ac:picMk id="3" creationId="{BA7416F2-3AA8-DAB4-10D4-50B2BE294415}"/>
          </ac:picMkLst>
        </pc:picChg>
        <pc:picChg chg="mod">
          <ac:chgData name="Ms G McCormick" userId="b14d37be-9fbc-40a8-9e20-d0b1ef8dc4a1" providerId="ADAL" clId="{C7B83C1C-510B-4D95-8F15-1670406BD31F}" dt="2025-06-28T16:00:33.676" v="100" actId="1076"/>
          <ac:picMkLst>
            <pc:docMk/>
            <pc:sldMk cId="2515114100" sldId="257"/>
            <ac:picMk id="6" creationId="{0783A8BC-C83F-C347-2398-33F4CEAC3AB5}"/>
          </ac:picMkLst>
        </pc:picChg>
        <pc:picChg chg="mod">
          <ac:chgData name="Ms G McCormick" userId="b14d37be-9fbc-40a8-9e20-d0b1ef8dc4a1" providerId="ADAL" clId="{C7B83C1C-510B-4D95-8F15-1670406BD31F}" dt="2025-06-28T16:00:07.257" v="92" actId="14100"/>
          <ac:picMkLst>
            <pc:docMk/>
            <pc:sldMk cId="2515114100" sldId="257"/>
            <ac:picMk id="9" creationId="{D36B06D4-0880-AA75-B124-91A622CA5956}"/>
          </ac:picMkLst>
        </pc:picChg>
        <pc:picChg chg="add mod">
          <ac:chgData name="Ms G McCormick" userId="b14d37be-9fbc-40a8-9e20-d0b1ef8dc4a1" providerId="ADAL" clId="{C7B83C1C-510B-4D95-8F15-1670406BD31F}" dt="2025-06-28T16:01:02.896" v="109" actId="1076"/>
          <ac:picMkLst>
            <pc:docMk/>
            <pc:sldMk cId="2515114100" sldId="257"/>
            <ac:picMk id="2052" creationId="{E96037AE-BAB4-2DB0-8171-86796CD5B687}"/>
          </ac:picMkLst>
        </pc:picChg>
        <pc:picChg chg="add mod">
          <ac:chgData name="Ms G McCormick" userId="b14d37be-9fbc-40a8-9e20-d0b1ef8dc4a1" providerId="ADAL" clId="{C7B83C1C-510B-4D95-8F15-1670406BD31F}" dt="2025-06-28T16:00:55.914" v="107" actId="14100"/>
          <ac:picMkLst>
            <pc:docMk/>
            <pc:sldMk cId="2515114100" sldId="257"/>
            <ac:picMk id="2054" creationId="{B667DEF4-C459-B9A1-C26D-DEEF9F3410D6}"/>
          </ac:picMkLst>
        </pc:picChg>
        <pc:picChg chg="add mod">
          <ac:chgData name="Ms G McCormick" userId="b14d37be-9fbc-40a8-9e20-d0b1ef8dc4a1" providerId="ADAL" clId="{C7B83C1C-510B-4D95-8F15-1670406BD31F}" dt="2025-06-28T16:00:50.453" v="106" actId="1076"/>
          <ac:picMkLst>
            <pc:docMk/>
            <pc:sldMk cId="2515114100" sldId="257"/>
            <ac:picMk id="2056" creationId="{07E0E9D7-064D-993D-A16E-A882C7A7BDE9}"/>
          </ac:picMkLst>
        </pc:picChg>
      </pc:sldChg>
      <pc:sldChg chg="addSp modSp mod">
        <pc:chgData name="Ms G McCormick" userId="b14d37be-9fbc-40a8-9e20-d0b1ef8dc4a1" providerId="ADAL" clId="{C7B83C1C-510B-4D95-8F15-1670406BD31F}" dt="2025-06-28T17:43:13.638" v="385" actId="20577"/>
        <pc:sldMkLst>
          <pc:docMk/>
          <pc:sldMk cId="3314058538" sldId="258"/>
        </pc:sldMkLst>
        <pc:spChg chg="add mod">
          <ac:chgData name="Ms G McCormick" userId="b14d37be-9fbc-40a8-9e20-d0b1ef8dc4a1" providerId="ADAL" clId="{C7B83C1C-510B-4D95-8F15-1670406BD31F}" dt="2025-06-28T17:43:13.638" v="385" actId="20577"/>
          <ac:spMkLst>
            <pc:docMk/>
            <pc:sldMk cId="3314058538" sldId="258"/>
            <ac:spMk id="2" creationId="{931B99B7-A383-8F55-687F-5129789C8FF1}"/>
          </ac:spMkLst>
        </pc:spChg>
        <pc:spChg chg="add mod">
          <ac:chgData name="Ms G McCormick" userId="b14d37be-9fbc-40a8-9e20-d0b1ef8dc4a1" providerId="ADAL" clId="{C7B83C1C-510B-4D95-8F15-1670406BD31F}" dt="2025-06-28T16:02:47.057" v="135" actId="14100"/>
          <ac:spMkLst>
            <pc:docMk/>
            <pc:sldMk cId="3314058538" sldId="258"/>
            <ac:spMk id="6" creationId="{C3365E38-B119-7F80-3C46-51B16545619C}"/>
          </ac:spMkLst>
        </pc:spChg>
        <pc:graphicFrameChg chg="mod">
          <ac:chgData name="Ms G McCormick" userId="b14d37be-9fbc-40a8-9e20-d0b1ef8dc4a1" providerId="ADAL" clId="{C7B83C1C-510B-4D95-8F15-1670406BD31F}" dt="2025-06-28T16:01:35.810" v="115" actId="1076"/>
          <ac:graphicFrameMkLst>
            <pc:docMk/>
            <pc:sldMk cId="3314058538" sldId="258"/>
            <ac:graphicFrameMk id="4" creationId="{92508B01-5EA1-573A-DFC0-ED2DBC838894}"/>
          </ac:graphicFrameMkLst>
        </pc:graphicFrameChg>
        <pc:picChg chg="add mod">
          <ac:chgData name="Ms G McCormick" userId="b14d37be-9fbc-40a8-9e20-d0b1ef8dc4a1" providerId="ADAL" clId="{C7B83C1C-510B-4D95-8F15-1670406BD31F}" dt="2025-06-28T16:02:44.416" v="134" actId="1076"/>
          <ac:picMkLst>
            <pc:docMk/>
            <pc:sldMk cId="3314058538" sldId="258"/>
            <ac:picMk id="3" creationId="{0AF42853-B50D-765C-0A6A-9E5F3AE8EA35}"/>
          </ac:picMkLst>
        </pc:picChg>
        <pc:picChg chg="add mod">
          <ac:chgData name="Ms G McCormick" userId="b14d37be-9fbc-40a8-9e20-d0b1ef8dc4a1" providerId="ADAL" clId="{C7B83C1C-510B-4D95-8F15-1670406BD31F}" dt="2025-06-28T16:02:42.180" v="133" actId="1076"/>
          <ac:picMkLst>
            <pc:docMk/>
            <pc:sldMk cId="3314058538" sldId="258"/>
            <ac:picMk id="5" creationId="{54E7F986-CAA9-52B3-520F-31BF9A27FF1C}"/>
          </ac:picMkLst>
        </pc:picChg>
      </pc:sldChg>
      <pc:sldChg chg="addSp delSp modSp new mod">
        <pc:chgData name="Ms G McCormick" userId="b14d37be-9fbc-40a8-9e20-d0b1ef8dc4a1" providerId="ADAL" clId="{C7B83C1C-510B-4D95-8F15-1670406BD31F}" dt="2025-06-28T17:43:26.424" v="410" actId="20577"/>
        <pc:sldMkLst>
          <pc:docMk/>
          <pc:sldMk cId="677392956" sldId="259"/>
        </pc:sldMkLst>
        <pc:spChg chg="add mod">
          <ac:chgData name="Ms G McCormick" userId="b14d37be-9fbc-40a8-9e20-d0b1ef8dc4a1" providerId="ADAL" clId="{C7B83C1C-510B-4D95-8F15-1670406BD31F}" dt="2025-06-28T16:31:57.410" v="295" actId="403"/>
          <ac:spMkLst>
            <pc:docMk/>
            <pc:sldMk cId="677392956" sldId="259"/>
            <ac:spMk id="3" creationId="{B2E27A8E-5B7A-28B0-1A36-7CA72F0DEEAB}"/>
          </ac:spMkLst>
        </pc:spChg>
        <pc:spChg chg="add mod">
          <ac:chgData name="Ms G McCormick" userId="b14d37be-9fbc-40a8-9e20-d0b1ef8dc4a1" providerId="ADAL" clId="{C7B83C1C-510B-4D95-8F15-1670406BD31F}" dt="2025-06-28T17:43:26.424" v="410" actId="20577"/>
          <ac:spMkLst>
            <pc:docMk/>
            <pc:sldMk cId="677392956" sldId="259"/>
            <ac:spMk id="4" creationId="{FE3765E5-1501-2AEA-63FA-58F2EFD037A1}"/>
          </ac:spMkLst>
        </pc:spChg>
        <pc:spChg chg="add mod">
          <ac:chgData name="Ms G McCormick" userId="b14d37be-9fbc-40a8-9e20-d0b1ef8dc4a1" providerId="ADAL" clId="{C7B83C1C-510B-4D95-8F15-1670406BD31F}" dt="2025-06-28T16:32:15.616" v="301" actId="12"/>
          <ac:spMkLst>
            <pc:docMk/>
            <pc:sldMk cId="677392956" sldId="259"/>
            <ac:spMk id="6" creationId="{460DDA39-6EDD-1B34-0E91-976AD115A481}"/>
          </ac:spMkLst>
        </pc:spChg>
        <pc:spChg chg="add mod">
          <ac:chgData name="Ms G McCormick" userId="b14d37be-9fbc-40a8-9e20-d0b1ef8dc4a1" providerId="ADAL" clId="{C7B83C1C-510B-4D95-8F15-1670406BD31F}" dt="2025-06-28T16:32:34.256" v="306" actId="1076"/>
          <ac:spMkLst>
            <pc:docMk/>
            <pc:sldMk cId="677392956" sldId="259"/>
            <ac:spMk id="8" creationId="{51BB20D3-8787-82D8-8D9C-09549EE941ED}"/>
          </ac:spMkLst>
        </pc:spChg>
        <pc:spChg chg="add mod">
          <ac:chgData name="Ms G McCormick" userId="b14d37be-9fbc-40a8-9e20-d0b1ef8dc4a1" providerId="ADAL" clId="{C7B83C1C-510B-4D95-8F15-1670406BD31F}" dt="2025-06-28T16:33:31.806" v="323" actId="1076"/>
          <ac:spMkLst>
            <pc:docMk/>
            <pc:sldMk cId="677392956" sldId="259"/>
            <ac:spMk id="10" creationId="{C0F2C7FB-A168-5860-02C6-856CE762255F}"/>
          </ac:spMkLst>
        </pc:spChg>
        <pc:spChg chg="add mod">
          <ac:chgData name="Ms G McCormick" userId="b14d37be-9fbc-40a8-9e20-d0b1ef8dc4a1" providerId="ADAL" clId="{C7B83C1C-510B-4D95-8F15-1670406BD31F}" dt="2025-06-28T16:33:36.978" v="324" actId="1076"/>
          <ac:spMkLst>
            <pc:docMk/>
            <pc:sldMk cId="677392956" sldId="259"/>
            <ac:spMk id="12" creationId="{31A9DE32-DA75-CBD8-9630-C4871E1D3187}"/>
          </ac:spMkLst>
        </pc:spChg>
        <pc:spChg chg="add mod">
          <ac:chgData name="Ms G McCormick" userId="b14d37be-9fbc-40a8-9e20-d0b1ef8dc4a1" providerId="ADAL" clId="{C7B83C1C-510B-4D95-8F15-1670406BD31F}" dt="2025-06-28T16:33:39.325" v="325" actId="1076"/>
          <ac:spMkLst>
            <pc:docMk/>
            <pc:sldMk cId="677392956" sldId="259"/>
            <ac:spMk id="13" creationId="{2C5889E4-CC4D-1F2F-73ED-D4C97735545A}"/>
          </ac:spMkLst>
        </pc:spChg>
      </pc:sldChg>
      <pc:sldChg chg="delSp modSp del mod">
        <pc:chgData name="Ms G McCormick" userId="b14d37be-9fbc-40a8-9e20-d0b1ef8dc4a1" providerId="ADAL" clId="{C7B83C1C-510B-4D95-8F15-1670406BD31F}" dt="2025-06-28T16:02:51.194" v="136" actId="47"/>
        <pc:sldMkLst>
          <pc:docMk/>
          <pc:sldMk cId="4147324166" sldId="259"/>
        </pc:sldMkLst>
      </pc:sldChg>
      <pc:sldChg chg="addSp delSp modSp new del mod">
        <pc:chgData name="Ms G McCormick" userId="b14d37be-9fbc-40a8-9e20-d0b1ef8dc4a1" providerId="ADAL" clId="{C7B83C1C-510B-4D95-8F15-1670406BD31F}" dt="2025-06-28T16:33:50.451" v="326" actId="47"/>
        <pc:sldMkLst>
          <pc:docMk/>
          <pc:sldMk cId="1964082638" sldId="26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383C8-6F7C-444D-129D-94C21C176A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DD89D4-3E44-8BB8-C1B5-384B2770D0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62209A-A327-5A53-0FCD-C8B530A4E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242FA0-FFE4-9A79-BDA2-29E381B45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750B3F-8760-52A9-7B6E-B453141A2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006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FF8C65-EDEC-4C39-8671-2C2BE2379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AC8C9-04CB-B4F8-BF03-C3E3BF6FE2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64431B-E11A-A7C7-6E6B-1DD44BC3E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C5D675-2D27-F924-1AF9-F66F1CF1F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51A1C3-305B-0295-097D-E4EFA1885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228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0AD7A-A525-2196-D645-5BAE62056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D756BE-7C32-2574-643F-7092BB1321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9EB043-D2B1-1F96-0C6E-94C5A3795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354EA-64EA-123E-97CE-1B2C80809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AAD806-A2BC-B403-E6FD-E53490E9C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192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928AD-B8BC-EFE9-237B-566A0BA98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1E603-F767-4440-AD10-5689863168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62DC18-BDD0-0F15-0838-131F4B9A4F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0CC515-BB8E-53AA-8608-C1ABB08D1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36B8D3-FCC7-D1BC-34B8-180443305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B94E83-F25E-17C9-B8FF-1E2F3C63B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852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2C845-BEBA-28B8-0841-C3E297CD3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8F9A52-E2E2-A9F5-A399-33C30B6635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F7C342-9BDD-6E62-3A79-A2443D8AA0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11CCBD-49E9-4775-CDCD-B5CBE6C2A5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11ACE1-949C-7104-B472-50B4ADBC84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E1B40D-782D-FE39-2F20-9A75BF7E30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64F469-86EF-8DD1-6EF8-D37752925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FE028C-BE77-D827-FEA6-3E39576A2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36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4A338-4E07-508B-EF78-C6BEAF3DF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11041E-DE79-20F0-751C-258A43574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724FC4-21E5-83DF-3530-F387D1EC2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75497F-2491-A8D3-8E4C-9A6D437DD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312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7BFE2D-673A-231D-5B9E-DEA1D8004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841449-4FF8-8724-0727-BAA5E2AB0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DAB321-9755-720A-BF4A-AE7717C08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828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5EADD-1C5F-DBF8-452B-E563506C6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B0F740-4602-EA0D-CAB4-9B386236DB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79F0DF-470B-EED1-6EB7-3C9BB56AF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1620BB-1DBA-7B6F-F264-ECB22498C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07B6FA-337B-3E83-0791-20D55E0F6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D26339-5850-55DA-9B82-5270C4DC5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720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2FA19-3EC3-411A-545A-971626D69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34273CF-2D0E-A72C-A9AE-B773CB4911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03B4CE-EFB7-287F-F534-8A259E56CB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4E1794-6EC1-C153-7478-513CA5FF8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A12FDB-CE17-349F-29AA-8976D25A6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9CC562-D266-C46C-80F3-4662D4616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158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BDF1A-7F98-EC72-BD30-85FA511BE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CC78DC-E38D-9D83-656F-3CB70B3715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356070-AC51-B75A-FE94-B931A3837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50543E-1891-2A66-CB9C-AA1F65BB9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E833FF-0401-7009-191E-90952181D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929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10A743-BDA4-3E9E-893B-624A57B5F6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A5ADCB-8548-0827-25B0-875D245D13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A71B38-064C-A1AA-C382-2643133F7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C83E2-AD7B-48C9-9963-60988A786CC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F8A5DE-C1CF-73CC-556E-B5A6C6980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C15016-E22F-3C9C-1F5B-D9721FA7E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898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01876EB-E1F5-999A-1262-C06926C84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C470D6-4A2F-0C5E-B689-CC2E9245CF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209A2E-6413-36DC-B905-25E503165C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77C83E2-AD7B-48C9-9963-60988A786CC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5A7482-CE52-45C2-F287-ACCC4CAFD4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60C1AB-C4A6-0FBC-053F-02547F5C5A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B21500E-32FB-4BED-9C3C-3737E3681D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506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207A38C-89A0-92BC-0D7B-34B771EE5FAD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8.3 Light and sound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5149B1-E7C3-603E-D3E9-D223529AA567}"/>
              </a:ext>
            </a:extLst>
          </p:cNvPr>
          <p:cNvSpPr txBox="1"/>
          <p:nvPr/>
        </p:nvSpPr>
        <p:spPr>
          <a:xfrm>
            <a:off x="169374" y="383434"/>
            <a:ext cx="7741012" cy="1015663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200" b="1" dirty="0"/>
              <a:t>1.Key Knowledge Sound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 dirty="0"/>
              <a:t>Sound travels</a:t>
            </a:r>
            <a:r>
              <a:rPr lang="en-GB" sz="1200" dirty="0"/>
              <a:t> through vibrations in particles.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dirty="0"/>
              <a:t>Sound moves fastest in </a:t>
            </a:r>
            <a:r>
              <a:rPr lang="en-GB" sz="1200" b="1" dirty="0"/>
              <a:t>solids</a:t>
            </a:r>
            <a:r>
              <a:rPr lang="en-GB" sz="1200" dirty="0"/>
              <a:t>, slower in </a:t>
            </a:r>
            <a:r>
              <a:rPr lang="en-GB" sz="1200" b="1" dirty="0"/>
              <a:t>liquids</a:t>
            </a:r>
            <a:r>
              <a:rPr lang="en-GB" sz="1200" dirty="0"/>
              <a:t>, and slowest in </a:t>
            </a:r>
            <a:r>
              <a:rPr lang="en-GB" sz="1200" b="1" dirty="0"/>
              <a:t>gases</a:t>
            </a:r>
            <a:r>
              <a:rPr lang="en-GB" sz="12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 dirty="0"/>
              <a:t>Louder sounds</a:t>
            </a:r>
            <a:r>
              <a:rPr lang="en-GB" sz="1200" dirty="0"/>
              <a:t> are caused by </a:t>
            </a:r>
            <a:r>
              <a:rPr lang="en-GB" sz="1200" b="1" dirty="0"/>
              <a:t>bigger vibrations</a:t>
            </a:r>
            <a:r>
              <a:rPr lang="en-GB" sz="1200" dirty="0"/>
              <a:t>; </a:t>
            </a:r>
            <a:r>
              <a:rPr lang="en-GB" sz="1200" b="1" dirty="0"/>
              <a:t>higher-pitched sounds</a:t>
            </a:r>
            <a:r>
              <a:rPr lang="en-GB" sz="1200" dirty="0"/>
              <a:t> are caused by </a:t>
            </a:r>
            <a:r>
              <a:rPr lang="en-GB" sz="1200" b="1" dirty="0"/>
              <a:t>faster vibrations</a:t>
            </a:r>
            <a:r>
              <a:rPr lang="en-GB" sz="12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dirty="0"/>
              <a:t>Sound waves are </a:t>
            </a:r>
            <a:r>
              <a:rPr lang="en-GB" sz="1200" b="1" dirty="0"/>
              <a:t>longitudinal</a:t>
            </a:r>
            <a:r>
              <a:rPr lang="en-GB" sz="1200" dirty="0"/>
              <a:t> – particles move </a:t>
            </a:r>
            <a:r>
              <a:rPr lang="en-GB" sz="1200" b="1" dirty="0"/>
              <a:t>back and forth</a:t>
            </a:r>
            <a:endParaRPr lang="en-GB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DE10682-2F4D-D27E-BC86-7696521684F0}"/>
              </a:ext>
            </a:extLst>
          </p:cNvPr>
          <p:cNvSpPr txBox="1"/>
          <p:nvPr/>
        </p:nvSpPr>
        <p:spPr>
          <a:xfrm>
            <a:off x="155447" y="6136201"/>
            <a:ext cx="5129785" cy="646331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200" b="1" dirty="0"/>
              <a:t>Common Misconceptions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dirty="0"/>
              <a:t>“Sound can travel in space” → ❌ Sound needs </a:t>
            </a:r>
            <a:r>
              <a:rPr lang="en-GB" sz="1200" b="1" dirty="0"/>
              <a:t>particles</a:t>
            </a:r>
            <a:r>
              <a:rPr lang="en-GB" sz="1200" dirty="0"/>
              <a:t> to travel.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dirty="0"/>
              <a:t>“All sounds travel at the same speed” → ❌ Speed depends on </a:t>
            </a:r>
            <a:r>
              <a:rPr lang="en-GB" sz="1200" b="1" dirty="0"/>
              <a:t>medium</a:t>
            </a:r>
            <a:r>
              <a:rPr lang="en-GB" sz="1200" dirty="0"/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41B126-CFB1-6612-4642-FF37B53D6F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374" y="4096470"/>
            <a:ext cx="3579917" cy="14143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2054" name="Picture 6" descr="Frequency waves, illustration - Stock Image - F041/9862 - Science Photo  Library">
            <a:extLst>
              <a:ext uri="{FF2B5EF4-FFF2-40B4-BE49-F238E27FC236}">
                <a16:creationId xmlns:a16="http://schemas.microsoft.com/office/drawing/2014/main" id="{93ADC339-DF13-B408-EF96-AEFAD4223D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3780" y="3691470"/>
            <a:ext cx="3714673" cy="222880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62DA610-93E9-7D9A-ED80-1A43D059D0A6}"/>
              </a:ext>
            </a:extLst>
          </p:cNvPr>
          <p:cNvSpPr txBox="1"/>
          <p:nvPr/>
        </p:nvSpPr>
        <p:spPr>
          <a:xfrm>
            <a:off x="7996486" y="383434"/>
            <a:ext cx="4053015" cy="6387774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b="1" dirty="0"/>
              <a:t>6.Calculate speed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/>
              <a:t>Speed: Distance ÷ Time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/>
              <a:t>Distance: Speed × Time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/>
              <a:t>Time: Distance ÷ Speed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Example 1 – Finding Speed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Question: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 sound wave travels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300 m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in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0.75 seconds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is the speed?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Formula: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Speed = Distance ÷ Time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= 300 m ÷ 0.75 s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=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400 m/s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Example 2 – Finding Distance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Question: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 light pulse travels at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 × 10⁸ m/s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for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0.000002 seconds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How far does it travel?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Formula: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Distance = Speed × Time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= (3 × 10⁸ m/s) × (0.000002 s)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=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600 m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Example 3 – Finding Time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Question: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 wave travels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1200 m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at a speed of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300 m/s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How long does it take?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Formula: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Time = Distance ÷ Speed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= 1200 m ÷ 300 m/s</a:t>
            </a:r>
            <a:b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=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4 seconds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Labeled Diagram Of A Sound Wave">
            <a:extLst>
              <a:ext uri="{FF2B5EF4-FFF2-40B4-BE49-F238E27FC236}">
                <a16:creationId xmlns:a16="http://schemas.microsoft.com/office/drawing/2014/main" id="{508ABA9D-B18A-D8AC-6E82-D15764FFCD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74" y="1535953"/>
            <a:ext cx="3579917" cy="24533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030" name="Picture 6" descr="Waves &amp; Properties Of Waves | Mini Physics - Free Physics Notes">
            <a:extLst>
              <a:ext uri="{FF2B5EF4-FFF2-40B4-BE49-F238E27FC236}">
                <a16:creationId xmlns:a16="http://schemas.microsoft.com/office/drawing/2014/main" id="{A8AD0C94-F4E4-5F70-0ACC-59BD3FC26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1224" y="1507869"/>
            <a:ext cx="3714673" cy="19676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C706EEF-5B92-6D05-539B-76B846864882}"/>
              </a:ext>
            </a:extLst>
          </p:cNvPr>
          <p:cNvSpPr txBox="1"/>
          <p:nvPr/>
        </p:nvSpPr>
        <p:spPr>
          <a:xfrm>
            <a:off x="304800" y="1535953"/>
            <a:ext cx="3760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2.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EED179-7CEC-1E54-A1BF-720199AA08F5}"/>
              </a:ext>
            </a:extLst>
          </p:cNvPr>
          <p:cNvSpPr txBox="1"/>
          <p:nvPr/>
        </p:nvSpPr>
        <p:spPr>
          <a:xfrm>
            <a:off x="3955193" y="1507869"/>
            <a:ext cx="3760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3.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D69EF87-090D-32CF-4959-67CBA5085980}"/>
              </a:ext>
            </a:extLst>
          </p:cNvPr>
          <p:cNvSpPr txBox="1"/>
          <p:nvPr/>
        </p:nvSpPr>
        <p:spPr>
          <a:xfrm>
            <a:off x="169374" y="4086501"/>
            <a:ext cx="3760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4.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AD95E36-1DBF-69D7-CC66-C56C5F373561}"/>
              </a:ext>
            </a:extLst>
          </p:cNvPr>
          <p:cNvSpPr txBox="1"/>
          <p:nvPr/>
        </p:nvSpPr>
        <p:spPr>
          <a:xfrm>
            <a:off x="4039880" y="3793299"/>
            <a:ext cx="3760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5.</a:t>
            </a:r>
          </a:p>
        </p:txBody>
      </p:sp>
    </p:spTree>
    <p:extLst>
      <p:ext uri="{BB962C8B-B14F-4D97-AF65-F5344CB8AC3E}">
        <p14:creationId xmlns:p14="http://schemas.microsoft.com/office/powerpoint/2010/main" val="507470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41F309C-3A5F-27F7-B945-99A2BDA7F989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8.3 Light and sound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855AAD-78B2-3CC4-9D7A-304CD3423B11}"/>
              </a:ext>
            </a:extLst>
          </p:cNvPr>
          <p:cNvSpPr txBox="1"/>
          <p:nvPr/>
        </p:nvSpPr>
        <p:spPr>
          <a:xfrm>
            <a:off x="117273" y="475592"/>
            <a:ext cx="4900666" cy="13849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200" b="1" dirty="0"/>
              <a:t>7.Key Knowledge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dirty="0"/>
              <a:t>Light travels in </a:t>
            </a:r>
            <a:r>
              <a:rPr lang="en-GB" sz="1200" b="1" dirty="0"/>
              <a:t>straight lines</a:t>
            </a:r>
            <a:r>
              <a:rPr lang="en-GB" sz="12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 dirty="0"/>
              <a:t>Luminous</a:t>
            </a:r>
            <a:r>
              <a:rPr lang="en-GB" sz="1200" dirty="0"/>
              <a:t> objects give out light; </a:t>
            </a:r>
            <a:r>
              <a:rPr lang="en-GB" sz="1200" b="1" dirty="0"/>
              <a:t>non-luminous</a:t>
            </a:r>
            <a:r>
              <a:rPr lang="en-GB" sz="1200" dirty="0"/>
              <a:t> objects reflect it.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 dirty="0"/>
              <a:t>Law of reflection</a:t>
            </a:r>
            <a:r>
              <a:rPr lang="en-GB" sz="1200" dirty="0"/>
              <a:t>: Angle of incidence = Angle of reflection.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 dirty="0"/>
              <a:t>Refraction</a:t>
            </a:r>
            <a:r>
              <a:rPr lang="en-GB" sz="1200" dirty="0"/>
              <a:t>: Light </a:t>
            </a:r>
            <a:r>
              <a:rPr lang="en-GB" sz="1200" b="1" dirty="0"/>
              <a:t>bends</a:t>
            </a:r>
            <a:r>
              <a:rPr lang="en-GB" sz="1200" dirty="0"/>
              <a:t> when it passes from one material to another.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 dirty="0"/>
              <a:t>Dispersion</a:t>
            </a:r>
            <a:r>
              <a:rPr lang="en-GB" sz="1200" dirty="0"/>
              <a:t>: White light splits into </a:t>
            </a:r>
            <a:r>
              <a:rPr lang="en-GB" sz="1200" b="1" dirty="0"/>
              <a:t>spectrum</a:t>
            </a:r>
            <a:r>
              <a:rPr lang="en-GB" sz="1200" dirty="0"/>
              <a:t> colours using a prism.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dirty="0"/>
              <a:t>Light can form </a:t>
            </a:r>
            <a:r>
              <a:rPr lang="en-GB" sz="1200" b="1" dirty="0"/>
              <a:t>images</a:t>
            </a:r>
            <a:r>
              <a:rPr lang="en-GB" sz="1200" dirty="0"/>
              <a:t> using pinholes, mirrors, and lenses.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4EEAA6-8C2B-1CA3-106E-0F3E6B8580F7}"/>
              </a:ext>
            </a:extLst>
          </p:cNvPr>
          <p:cNvSpPr txBox="1"/>
          <p:nvPr/>
        </p:nvSpPr>
        <p:spPr>
          <a:xfrm>
            <a:off x="117273" y="5711873"/>
            <a:ext cx="4849299" cy="92333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200" b="1" dirty="0"/>
              <a:t>Common Misconceptions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dirty="0"/>
              <a:t>“We see things in the dark” → ❌ We need </a:t>
            </a:r>
            <a:r>
              <a:rPr lang="en-GB" sz="1200" b="1" dirty="0"/>
              <a:t>light</a:t>
            </a:r>
            <a:r>
              <a:rPr lang="en-GB" sz="1200" dirty="0"/>
              <a:t> to reflect off objects.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dirty="0"/>
              <a:t>“Light bends on reflection” → ❌ Light bends during </a:t>
            </a:r>
            <a:r>
              <a:rPr lang="en-GB" sz="1200" b="1" dirty="0"/>
              <a:t>refraction</a:t>
            </a:r>
            <a:r>
              <a:rPr lang="en-GB" sz="1200" dirty="0"/>
              <a:t>, not reflection</a:t>
            </a:r>
            <a:r>
              <a:rPr lang="en-GB" dirty="0"/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7416F2-3AA8-DAB4-10D4-50B2BE2944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1850" y="426511"/>
            <a:ext cx="2722877" cy="28681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783A8BC-C83F-C347-2398-33F4CEAC3A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8682" y="2279435"/>
            <a:ext cx="3772426" cy="26768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36B06D4-0880-AA75-B124-91A622CA59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1850" y="3429000"/>
            <a:ext cx="2722877" cy="242462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2052" name="Picture 4" descr="Reflection Ray Scheme, Vector Illustration Diagram Stock Vector ...">
            <a:extLst>
              <a:ext uri="{FF2B5EF4-FFF2-40B4-BE49-F238E27FC236}">
                <a16:creationId xmlns:a16="http://schemas.microsoft.com/office/drawing/2014/main" id="{E96037AE-BAB4-2DB0-8171-86796CD5B6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73" y="1991404"/>
            <a:ext cx="4663274" cy="31619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2054" name="Picture 6" descr="Luminous and Non Luminous Objects- Science Class 6">
            <a:extLst>
              <a:ext uri="{FF2B5EF4-FFF2-40B4-BE49-F238E27FC236}">
                <a16:creationId xmlns:a16="http://schemas.microsoft.com/office/drawing/2014/main" id="{B667DEF4-C459-B9A1-C26D-DEEF9F341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3338" y="387073"/>
            <a:ext cx="3787769" cy="17221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2056" name="Picture 8" descr="Pinhole Photography - Sarah Western">
            <a:extLst>
              <a:ext uri="{FF2B5EF4-FFF2-40B4-BE49-F238E27FC236}">
                <a16:creationId xmlns:a16="http://schemas.microsoft.com/office/drawing/2014/main" id="{07E0E9D7-064D-993D-A16E-A882C7A7B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115" y="5126567"/>
            <a:ext cx="3701560" cy="14782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56DF1E0-A669-85BB-B16B-7769ADB32DEE}"/>
              </a:ext>
            </a:extLst>
          </p:cNvPr>
          <p:cNvSpPr txBox="1"/>
          <p:nvPr/>
        </p:nvSpPr>
        <p:spPr>
          <a:xfrm>
            <a:off x="117273" y="1991404"/>
            <a:ext cx="3760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9.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B44D29-4D7C-9F1A-7883-63997651A395}"/>
              </a:ext>
            </a:extLst>
          </p:cNvPr>
          <p:cNvSpPr txBox="1"/>
          <p:nvPr/>
        </p:nvSpPr>
        <p:spPr>
          <a:xfrm>
            <a:off x="5311448" y="491337"/>
            <a:ext cx="3760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8.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C7B6BF-D35D-3E32-3848-92DBD7147B20}"/>
              </a:ext>
            </a:extLst>
          </p:cNvPr>
          <p:cNvSpPr txBox="1"/>
          <p:nvPr/>
        </p:nvSpPr>
        <p:spPr>
          <a:xfrm>
            <a:off x="5212230" y="2241331"/>
            <a:ext cx="376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10.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01C6B6-7B71-2DD4-AC30-2E14415F3441}"/>
              </a:ext>
            </a:extLst>
          </p:cNvPr>
          <p:cNvSpPr txBox="1"/>
          <p:nvPr/>
        </p:nvSpPr>
        <p:spPr>
          <a:xfrm>
            <a:off x="10296529" y="426511"/>
            <a:ext cx="4677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11.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F9A6D4-F2EC-07F0-A0B6-C651705A035D}"/>
              </a:ext>
            </a:extLst>
          </p:cNvPr>
          <p:cNvSpPr txBox="1"/>
          <p:nvPr/>
        </p:nvSpPr>
        <p:spPr>
          <a:xfrm>
            <a:off x="9282989" y="3376400"/>
            <a:ext cx="376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12.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49DCEA8-9519-0C1C-0E26-0E1317DE7AA3}"/>
              </a:ext>
            </a:extLst>
          </p:cNvPr>
          <p:cNvSpPr txBox="1"/>
          <p:nvPr/>
        </p:nvSpPr>
        <p:spPr>
          <a:xfrm>
            <a:off x="6076992" y="5153332"/>
            <a:ext cx="5644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13.</a:t>
            </a:r>
          </a:p>
        </p:txBody>
      </p:sp>
    </p:spTree>
    <p:extLst>
      <p:ext uri="{BB962C8B-B14F-4D97-AF65-F5344CB8AC3E}">
        <p14:creationId xmlns:p14="http://schemas.microsoft.com/office/powerpoint/2010/main" val="2515114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2508B01-5EA1-573A-DFC0-ED2DBC8388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768863"/>
              </p:ext>
            </p:extLst>
          </p:nvPr>
        </p:nvGraphicFramePr>
        <p:xfrm>
          <a:off x="217392" y="442621"/>
          <a:ext cx="5878608" cy="634404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206673">
                  <a:extLst>
                    <a:ext uri="{9D8B030D-6E8A-4147-A177-3AD203B41FA5}">
                      <a16:colId xmlns:a16="http://schemas.microsoft.com/office/drawing/2014/main" val="3279206448"/>
                    </a:ext>
                  </a:extLst>
                </a:gridCol>
                <a:gridCol w="4577955">
                  <a:extLst>
                    <a:ext uri="{9D8B030D-6E8A-4147-A177-3AD203B41FA5}">
                      <a16:colId xmlns:a16="http://schemas.microsoft.com/office/drawing/2014/main" val="1995792631"/>
                    </a:ext>
                  </a:extLst>
                </a:gridCol>
                <a:gridCol w="93980">
                  <a:extLst>
                    <a:ext uri="{9D8B030D-6E8A-4147-A177-3AD203B41FA5}">
                      <a16:colId xmlns:a16="http://schemas.microsoft.com/office/drawing/2014/main" val="3024306136"/>
                    </a:ext>
                  </a:extLst>
                </a:gridCol>
              </a:tblGrid>
              <a:tr h="458962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Definitions 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9578087"/>
                  </a:ext>
                </a:extLst>
              </a:tr>
              <a:tr h="5172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effectLst/>
                        </a:rPr>
                        <a:t>Reflection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effectLst/>
                        </a:rPr>
                        <a:t>Waves, including sound and light, can be reflected at the boundary between two different materials.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02748920"/>
                  </a:ext>
                </a:extLst>
              </a:tr>
              <a:tr h="5172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Refraction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effectLst/>
                        </a:rPr>
                        <a:t>Light changes speed and direction when it passes through a different density material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82864256"/>
                  </a:ext>
                </a:extLst>
              </a:tr>
              <a:tr h="2748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effectLst/>
                        </a:rPr>
                        <a:t>Normal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effectLst/>
                        </a:rPr>
                        <a:t>A line at right angles to a surface.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93825537"/>
                  </a:ext>
                </a:extLst>
              </a:tr>
              <a:tr h="2748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Angle of incidence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The angle between the normal and incident ray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52755256"/>
                  </a:ext>
                </a:extLst>
              </a:tr>
              <a:tr h="2748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Angle of reflection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The angle between the normal and reflected ray.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80593417"/>
                  </a:ext>
                </a:extLst>
              </a:tr>
              <a:tr h="5172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Spectrum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effectLst/>
                        </a:rPr>
                        <a:t>A band of colours, as seen in a rainbow, produced by separation of light, based on its wavelength.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85208277"/>
                  </a:ext>
                </a:extLst>
              </a:tr>
              <a:tr h="2748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effectLst/>
                        </a:rPr>
                        <a:t>Amplitude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The height of a wave.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46491693"/>
                  </a:ext>
                </a:extLst>
              </a:tr>
              <a:tr h="2748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Frequency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The number of waves per second.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26425089"/>
                  </a:ext>
                </a:extLst>
              </a:tr>
              <a:tr h="2748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Wavelength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effectLst/>
                        </a:rPr>
                        <a:t>The length of a wave – one complete cycle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64879756"/>
                  </a:ext>
                </a:extLst>
              </a:tr>
              <a:tr h="2748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Longitudinal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The vibrations are parallel to the direction of wave travel.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31126752"/>
                  </a:ext>
                </a:extLst>
              </a:tr>
              <a:tr h="2748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Transverse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 The vibrations are at right angles to the direction of wave travel.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27759238"/>
                  </a:ext>
                </a:extLst>
              </a:tr>
              <a:tr h="2748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Wave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effectLst/>
                        </a:rPr>
                        <a:t>Waves transfer energy without transferring matter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55218773"/>
                  </a:ext>
                </a:extLst>
              </a:tr>
              <a:tr h="5172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effectLst/>
                        </a:rPr>
                        <a:t>Compression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Regions of high pressure due to particles being close together, in a longitudinal wave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11410639"/>
                  </a:ext>
                </a:extLst>
              </a:tr>
              <a:tr h="2748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Rarefaction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effectLst/>
                        </a:rPr>
                        <a:t>Regions of low pressure due to the particles being spread further apart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63806419"/>
                  </a:ext>
                </a:extLst>
              </a:tr>
              <a:tr h="2748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Speed equation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Speed = distance / time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50301630"/>
                  </a:ext>
                </a:extLst>
              </a:tr>
              <a:tr h="5172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Prism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A prism is a transparent optical element with flat, polished surfaces that refract light.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39350531"/>
                  </a:ext>
                </a:extLst>
              </a:tr>
              <a:tr h="2748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effectLst/>
                        </a:rPr>
                        <a:t>Primary colours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effectLst/>
                        </a:rPr>
                        <a:t>Red, Blue and Green (for light)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5999354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C3365E38-B119-7F80-3C46-51B16545619C}"/>
              </a:ext>
            </a:extLst>
          </p:cNvPr>
          <p:cNvSpPr txBox="1"/>
          <p:nvPr/>
        </p:nvSpPr>
        <p:spPr>
          <a:xfrm>
            <a:off x="6240380" y="442621"/>
            <a:ext cx="5322402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200" b="1" dirty="0"/>
              <a:t>Waves</a:t>
            </a:r>
          </a:p>
          <a:p>
            <a:pPr>
              <a:buNone/>
            </a:pPr>
            <a:r>
              <a:rPr lang="en-GB" sz="1200" b="1" dirty="0"/>
              <a:t>🔑 Key Knowledge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 dirty="0"/>
              <a:t>Transverse waves</a:t>
            </a:r>
            <a:r>
              <a:rPr lang="en-GB" sz="1200" dirty="0"/>
              <a:t> (like light): particles move </a:t>
            </a:r>
            <a:r>
              <a:rPr lang="en-GB" sz="1200" b="1" dirty="0"/>
              <a:t>up and down</a:t>
            </a:r>
            <a:r>
              <a:rPr lang="en-GB" sz="12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 dirty="0"/>
              <a:t>Longitudinal waves</a:t>
            </a:r>
            <a:r>
              <a:rPr lang="en-GB" sz="1200" dirty="0"/>
              <a:t> (like sound): particles move </a:t>
            </a:r>
            <a:r>
              <a:rPr lang="en-GB" sz="1200" b="1" dirty="0"/>
              <a:t>back and forth</a:t>
            </a:r>
            <a:r>
              <a:rPr lang="en-GB" sz="12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dirty="0"/>
              <a:t>Both transfer </a:t>
            </a:r>
            <a:r>
              <a:rPr lang="en-GB" sz="1200" b="1" dirty="0"/>
              <a:t>energy</a:t>
            </a:r>
            <a:endParaRPr lang="en-GB" sz="12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1B99B7-A383-8F55-687F-5129789C8FF1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8.3 Light and sound engineer KO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3" name="Picture 2" descr="Longitudinal and Transverse Wave Diagrams">
            <a:extLst>
              <a:ext uri="{FF2B5EF4-FFF2-40B4-BE49-F238E27FC236}">
                <a16:creationId xmlns:a16="http://schemas.microsoft.com/office/drawing/2014/main" id="{0AF42853-B50D-765C-0A6A-9E5F3AE8E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379" y="4857819"/>
            <a:ext cx="5322402" cy="18451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5" name="Picture 2" descr="Parts of wave stock vector. Illustration of interference - 289720145">
            <a:extLst>
              <a:ext uri="{FF2B5EF4-FFF2-40B4-BE49-F238E27FC236}">
                <a16:creationId xmlns:a16="http://schemas.microsoft.com/office/drawing/2014/main" id="{54E7F986-CAA9-52B3-520F-31BF9A27FF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379" y="1556130"/>
            <a:ext cx="5322402" cy="317348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3140585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E3765E5-1501-2AEA-63FA-58F2EFD037A1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8.3 Light and </a:t>
            </a:r>
            <a:r>
              <a:rPr lang="en-GB" sz="1800" b="1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sound engineer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E27A8E-5B7A-28B0-1A36-7CA72F0DEEAB}"/>
              </a:ext>
            </a:extLst>
          </p:cNvPr>
          <p:cNvSpPr txBox="1"/>
          <p:nvPr/>
        </p:nvSpPr>
        <p:spPr>
          <a:xfrm>
            <a:off x="175197" y="377547"/>
            <a:ext cx="5700947" cy="2308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1. Sound – Key Knowledge</a:t>
            </a:r>
          </a:p>
          <a:p>
            <a:pPr>
              <a:buFont typeface="+mj-lt"/>
              <a:buAutoNum type="arabicPeriod"/>
            </a:pPr>
            <a:r>
              <a:rPr lang="en-GB" dirty="0"/>
              <a:t>What causes sound to travel?</a:t>
            </a:r>
          </a:p>
          <a:p>
            <a:pPr>
              <a:buFont typeface="+mj-lt"/>
              <a:buAutoNum type="arabicPeriod"/>
            </a:pPr>
            <a:r>
              <a:rPr lang="en-GB" dirty="0"/>
              <a:t>In which state of matter does sound travel fastest: solid, liquid, or gas?</a:t>
            </a:r>
          </a:p>
          <a:p>
            <a:pPr>
              <a:buFont typeface="+mj-lt"/>
              <a:buAutoNum type="arabicPeriod"/>
            </a:pPr>
            <a:r>
              <a:rPr lang="en-GB" dirty="0"/>
              <a:t>What kind of vibration causes louder sounds?</a:t>
            </a:r>
          </a:p>
          <a:p>
            <a:pPr>
              <a:buFont typeface="+mj-lt"/>
              <a:buAutoNum type="arabicPeriod"/>
            </a:pPr>
            <a:r>
              <a:rPr lang="en-GB" dirty="0"/>
              <a:t>What kind of vibration causes higher-pitched sounds?</a:t>
            </a:r>
          </a:p>
          <a:p>
            <a:pPr>
              <a:buFont typeface="+mj-lt"/>
              <a:buAutoNum type="arabicPeriod"/>
            </a:pPr>
            <a:r>
              <a:rPr lang="en-GB" dirty="0"/>
              <a:t>What type of wave is a sound wave?</a:t>
            </a:r>
          </a:p>
          <a:p>
            <a:pPr>
              <a:buFont typeface="+mj-lt"/>
              <a:buAutoNum type="arabicPeriod"/>
            </a:pPr>
            <a:r>
              <a:rPr lang="en-GB" dirty="0"/>
              <a:t>How do particles move in a longitudinal wave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0DDA39-6EDD-1B34-0E91-976AD115A481}"/>
              </a:ext>
            </a:extLst>
          </p:cNvPr>
          <p:cNvSpPr txBox="1"/>
          <p:nvPr/>
        </p:nvSpPr>
        <p:spPr>
          <a:xfrm>
            <a:off x="224853" y="2971801"/>
            <a:ext cx="5700946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2. Sound – Common Misconceptions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Can sound travel in space? Explain why or why not.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Does sound always travel at the same speed? What does its speed depend on?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1BB20D3-8787-82D8-8D9C-09549EE941ED}"/>
              </a:ext>
            </a:extLst>
          </p:cNvPr>
          <p:cNvSpPr txBox="1"/>
          <p:nvPr/>
        </p:nvSpPr>
        <p:spPr>
          <a:xfrm>
            <a:off x="224853" y="4449051"/>
            <a:ext cx="5700946" cy="2308324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3. Calculating Speed, Distance, Time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Write the formula to calculate speed.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A wave travels 250 m in 0.5 seconds. What is its speed?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A wave travels at 600 m/s for 3 seconds. How far does it go?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A wave travels 1800 m at 300 m/s. How long does it take?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F2C7FB-A168-5860-02C6-856CE762255F}"/>
              </a:ext>
            </a:extLst>
          </p:cNvPr>
          <p:cNvSpPr txBox="1"/>
          <p:nvPr/>
        </p:nvSpPr>
        <p:spPr>
          <a:xfrm>
            <a:off x="6095998" y="420207"/>
            <a:ext cx="5871149" cy="2585323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4. Light – Key Knowledge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In what kind of path does light travel?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What is the difference between a luminous and a non-luminous object?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State the law of reflection.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What is refraction?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What is dispersion?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Name three things that can be used to form images with light.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1A9DE32-DA75-CBD8-9630-C4871E1D3187}"/>
              </a:ext>
            </a:extLst>
          </p:cNvPr>
          <p:cNvSpPr txBox="1"/>
          <p:nvPr/>
        </p:nvSpPr>
        <p:spPr>
          <a:xfrm>
            <a:off x="6095998" y="3110300"/>
            <a:ext cx="5920804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sz="1600" b="1" dirty="0"/>
              <a:t>5</a:t>
            </a:r>
            <a:r>
              <a:rPr lang="en-GB" b="1" dirty="0"/>
              <a:t>. Light – Common Misconceptions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Why can't we see things in the dark?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Does light bend during reflection or refraction</a:t>
            </a:r>
            <a:r>
              <a:rPr lang="en-GB" sz="1600" dirty="0"/>
              <a:t>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C5889E4-CC4D-1F2F-73ED-D4C97735545A}"/>
              </a:ext>
            </a:extLst>
          </p:cNvPr>
          <p:cNvSpPr txBox="1"/>
          <p:nvPr/>
        </p:nvSpPr>
        <p:spPr>
          <a:xfrm>
            <a:off x="6071170" y="4257766"/>
            <a:ext cx="592080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6. Waves – General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In a transverse wave, how do the particles move?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In a longitudinal wave, how do the particles move?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What do both types of waves transfer</a:t>
            </a:r>
          </a:p>
        </p:txBody>
      </p:sp>
    </p:spTree>
    <p:extLst>
      <p:ext uri="{BB962C8B-B14F-4D97-AF65-F5344CB8AC3E}">
        <p14:creationId xmlns:p14="http://schemas.microsoft.com/office/powerpoint/2010/main" val="6773929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16515</TotalTime>
  <Words>923</Words>
  <Application>Microsoft Office PowerPoint</Application>
  <PresentationFormat>Widescreen</PresentationFormat>
  <Paragraphs>114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Fulwood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Ms G McCormick</dc:creator>
  <cp:lastModifiedBy>Ms G McCormick</cp:lastModifiedBy>
  <cp:revision>1</cp:revision>
  <dcterms:created xsi:type="dcterms:W3CDTF">2025-06-14T18:54:21Z</dcterms:created>
  <dcterms:modified xsi:type="dcterms:W3CDTF">2025-07-01T13:47:40Z</dcterms:modified>
</cp:coreProperties>
</file>