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9"/>
  </p:handoutMasterIdLst>
  <p:sldIdLst>
    <p:sldId id="261" r:id="rId5"/>
    <p:sldId id="266" r:id="rId6"/>
    <p:sldId id="267" r:id="rId7"/>
    <p:sldId id="265" r:id="rId8"/>
  </p:sldIdLst>
  <p:sldSz cx="9601200" cy="128016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1" userDrawn="1">
          <p15:clr>
            <a:srgbClr val="A4A3A4"/>
          </p15:clr>
        </p15:guide>
        <p15:guide id="2" pos="30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008B"/>
    <a:srgbClr val="EC008C"/>
    <a:srgbClr val="B5D4D7"/>
    <a:srgbClr val="FFCCFF"/>
    <a:srgbClr val="007A87"/>
    <a:srgbClr val="363839"/>
    <a:srgbClr val="9EA3A6"/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87F7A7-EAD0-4BC5-AA83-D42D6778BFB8}" v="122" dt="2022-09-25T15:27:54.1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3030" y="90"/>
      </p:cViewPr>
      <p:guideLst>
        <p:guide orient="horz" pos="3941"/>
        <p:guide pos="306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9EA4C5-4D95-47E6-8D2C-119A91A1BC1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0C99F-ACEF-4D84-B95F-53FE8F06F5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A40F6-0F5E-4FB0-98F1-7CD3F118C073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D61355-A645-4E3C-934D-5DF5F046AE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889206-812A-4CEF-9F81-239AC2B53A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245B4-B269-4D21-98AD-496F6182E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9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9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0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7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3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15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5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8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0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3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7DB44-C37A-48DC-A2F6-1B5CDD71949D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6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sv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1.png"/><Relationship Id="rId3" Type="http://schemas.openxmlformats.org/officeDocument/2006/relationships/image" Target="../media/image13.svg"/><Relationship Id="rId7" Type="http://schemas.openxmlformats.org/officeDocument/2006/relationships/image" Target="../media/image8.png"/><Relationship Id="rId12" Type="http://schemas.openxmlformats.org/officeDocument/2006/relationships/image" Target="../media/image12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11" Type="http://schemas.openxmlformats.org/officeDocument/2006/relationships/image" Target="../media/image5.png"/><Relationship Id="rId5" Type="http://schemas.openxmlformats.org/officeDocument/2006/relationships/image" Target="../media/image6.png"/><Relationship Id="rId10" Type="http://schemas.openxmlformats.org/officeDocument/2006/relationships/image" Target="../media/image3.svg"/><Relationship Id="rId4" Type="http://schemas.openxmlformats.org/officeDocument/2006/relationships/image" Target="../media/image4.sv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5.png"/><Relationship Id="rId3" Type="http://schemas.openxmlformats.org/officeDocument/2006/relationships/image" Target="../media/image2.svg"/><Relationship Id="rId7" Type="http://schemas.openxmlformats.org/officeDocument/2006/relationships/image" Target="../media/image9.png"/><Relationship Id="rId12" Type="http://schemas.openxmlformats.org/officeDocument/2006/relationships/image" Target="../media/image6.pn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1.png"/><Relationship Id="rId5" Type="http://schemas.openxmlformats.org/officeDocument/2006/relationships/image" Target="../media/image7.svg"/><Relationship Id="rId10" Type="http://schemas.openxmlformats.org/officeDocument/2006/relationships/image" Target="../media/image12.png"/><Relationship Id="rId4" Type="http://schemas.openxmlformats.org/officeDocument/2006/relationships/image" Target="../media/image4.svg"/><Relationship Id="rId9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9.svg"/><Relationship Id="rId18" Type="http://schemas.openxmlformats.org/officeDocument/2006/relationships/image" Target="../media/image5.png"/><Relationship Id="rId3" Type="http://schemas.openxmlformats.org/officeDocument/2006/relationships/image" Target="../media/image2.svg"/><Relationship Id="rId7" Type="http://schemas.openxmlformats.org/officeDocument/2006/relationships/image" Target="../media/image4.svg"/><Relationship Id="rId12" Type="http://schemas.microsoft.com/office/2007/relationships/hdphoto" Target="../media/hdphoto1.wdp"/><Relationship Id="rId17" Type="http://schemas.openxmlformats.org/officeDocument/2006/relationships/image" Target="../media/image11.png"/><Relationship Id="rId2" Type="http://schemas.openxmlformats.org/officeDocument/2006/relationships/image" Target="../media/image1.sv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svg"/><Relationship Id="rId11" Type="http://schemas.openxmlformats.org/officeDocument/2006/relationships/image" Target="../media/image18.png"/><Relationship Id="rId5" Type="http://schemas.openxmlformats.org/officeDocument/2006/relationships/image" Target="../media/image14.svg"/><Relationship Id="rId15" Type="http://schemas.openxmlformats.org/officeDocument/2006/relationships/image" Target="../media/image13.svg"/><Relationship Id="rId10" Type="http://schemas.openxmlformats.org/officeDocument/2006/relationships/image" Target="../media/image17.svg"/><Relationship Id="rId19" Type="http://schemas.openxmlformats.org/officeDocument/2006/relationships/image" Target="../media/image6.png"/><Relationship Id="rId4" Type="http://schemas.openxmlformats.org/officeDocument/2006/relationships/image" Target="../media/image3.svg"/><Relationship Id="rId9" Type="http://schemas.openxmlformats.org/officeDocument/2006/relationships/image" Target="../media/image16.svg"/><Relationship Id="rId1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08042" y="6387344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336209" y="2345967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82431" y="2082483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/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2"/>
              </a:solidFill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25567" y="41035"/>
            <a:ext cx="70904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YEAR 7 PHYSICAL EDUCATION</a:t>
            </a:r>
          </a:p>
        </p:txBody>
      </p:sp>
      <p:sp>
        <p:nvSpPr>
          <p:cNvPr id="405" name="Rectangle 404"/>
          <p:cNvSpPr/>
          <p:nvPr/>
        </p:nvSpPr>
        <p:spPr>
          <a:xfrm>
            <a:off x="1216777" y="771288"/>
            <a:ext cx="1084672" cy="58477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8</a:t>
            </a:r>
          </a:p>
          <a:p>
            <a:pPr algn="ctr"/>
            <a:r>
              <a:rPr lang="en-GB" sz="1200" dirty="0"/>
              <a:t>PE</a:t>
            </a:r>
          </a:p>
          <a:p>
            <a:endParaRPr lang="en-GB" sz="800" dirty="0"/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985618" y="2397097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/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483" name="Group 482"/>
          <p:cNvGrpSpPr/>
          <p:nvPr/>
        </p:nvGrpSpPr>
        <p:grpSpPr>
          <a:xfrm>
            <a:off x="860289" y="8188886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OCT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5850817" y="1668594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873704" y="10586067"/>
            <a:ext cx="442009" cy="5209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6" idx="2"/>
          </p:cNvCxnSpPr>
          <p:nvPr/>
        </p:nvCxnSpPr>
        <p:spPr>
          <a:xfrm>
            <a:off x="5229314" y="10691378"/>
            <a:ext cx="49489" cy="4270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5563842" y="11136289"/>
            <a:ext cx="523114" cy="460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5" idx="0"/>
          </p:cNvCxnSpPr>
          <p:nvPr/>
        </p:nvCxnSpPr>
        <p:spPr>
          <a:xfrm flipH="1" flipV="1">
            <a:off x="4938477" y="11110631"/>
            <a:ext cx="259521" cy="5567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E32F5F4-27B6-4C33-82AE-606EF385CB46}"/>
              </a:ext>
            </a:extLst>
          </p:cNvPr>
          <p:cNvSpPr txBox="1"/>
          <p:nvPr/>
        </p:nvSpPr>
        <p:spPr>
          <a:xfrm>
            <a:off x="4774397" y="11667355"/>
            <a:ext cx="847202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Passing Variations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152C04-0ED9-4EA0-B174-AAD3D54BE4FA}"/>
              </a:ext>
            </a:extLst>
          </p:cNvPr>
          <p:cNvSpPr txBox="1"/>
          <p:nvPr/>
        </p:nvSpPr>
        <p:spPr>
          <a:xfrm>
            <a:off x="4754282" y="10229713"/>
            <a:ext cx="95006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/>
              <a:t>Dribbling &amp; Shooting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830592-7481-43D9-9667-155DEA9D1FE8}"/>
              </a:ext>
            </a:extLst>
          </p:cNvPr>
          <p:cNvSpPr txBox="1"/>
          <p:nvPr/>
        </p:nvSpPr>
        <p:spPr>
          <a:xfrm>
            <a:off x="5762371" y="11600114"/>
            <a:ext cx="1040655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Passing &amp; Receiving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26AE5A-1166-4B5C-BF0A-5A50C463408C}"/>
              </a:ext>
            </a:extLst>
          </p:cNvPr>
          <p:cNvSpPr txBox="1"/>
          <p:nvPr/>
        </p:nvSpPr>
        <p:spPr>
          <a:xfrm>
            <a:off x="5871234" y="10309068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Football</a:t>
            </a:r>
          </a:p>
        </p:txBody>
      </p: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2593758" y="11171985"/>
            <a:ext cx="195733" cy="642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7997558" y="6854884"/>
            <a:ext cx="316416" cy="7314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F35621-0C11-4491-9B3D-926CB65330E0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</a:rPr>
              <a:t>LEARNING JOURNEY</a:t>
            </a:r>
            <a:endParaRPr lang="en-GB" sz="2800" i="1" dirty="0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DC90F300-EBB1-4CCB-85DB-A767B91A7E58}"/>
              </a:ext>
            </a:extLst>
          </p:cNvPr>
          <p:cNvCxnSpPr>
            <a:cxnSpLocks/>
            <a:stCxn id="188" idx="0"/>
          </p:cNvCxnSpPr>
          <p:nvPr/>
        </p:nvCxnSpPr>
        <p:spPr>
          <a:xfrm flipV="1">
            <a:off x="4224348" y="11107047"/>
            <a:ext cx="116446" cy="772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723652AF-E70C-436A-8FCC-9AD50D73531C}"/>
              </a:ext>
            </a:extLst>
          </p:cNvPr>
          <p:cNvSpPr txBox="1"/>
          <p:nvPr/>
        </p:nvSpPr>
        <p:spPr>
          <a:xfrm>
            <a:off x="3744685" y="11879457"/>
            <a:ext cx="95932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Netball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48A031FD-F2A9-46CA-B369-34D3F724245C}"/>
              </a:ext>
            </a:extLst>
          </p:cNvPr>
          <p:cNvCxnSpPr>
            <a:cxnSpLocks/>
          </p:cNvCxnSpPr>
          <p:nvPr/>
        </p:nvCxnSpPr>
        <p:spPr>
          <a:xfrm flipH="1">
            <a:off x="3328814" y="10783066"/>
            <a:ext cx="358283" cy="2971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>
            <a:extLst>
              <a:ext uri="{FF2B5EF4-FFF2-40B4-BE49-F238E27FC236}">
                <a16:creationId xmlns:a16="http://schemas.microsoft.com/office/drawing/2014/main" id="{DB48D895-89C9-43AD-9CBE-FDA39CC77D69}"/>
              </a:ext>
            </a:extLst>
          </p:cNvPr>
          <p:cNvSpPr txBox="1"/>
          <p:nvPr/>
        </p:nvSpPr>
        <p:spPr>
          <a:xfrm>
            <a:off x="3490133" y="10306755"/>
            <a:ext cx="90699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Passing &amp; Receiving 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A550574F-8682-4409-9D1B-CFC389283605}"/>
              </a:ext>
            </a:extLst>
          </p:cNvPr>
          <p:cNvCxnSpPr>
            <a:cxnSpLocks/>
          </p:cNvCxnSpPr>
          <p:nvPr/>
        </p:nvCxnSpPr>
        <p:spPr>
          <a:xfrm flipV="1">
            <a:off x="3611670" y="11102527"/>
            <a:ext cx="212555" cy="3631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" name="TextBox 193">
            <a:extLst>
              <a:ext uri="{FF2B5EF4-FFF2-40B4-BE49-F238E27FC236}">
                <a16:creationId xmlns:a16="http://schemas.microsoft.com/office/drawing/2014/main" id="{EDBC0D78-A66C-440D-B359-484B5AF5B517}"/>
              </a:ext>
            </a:extLst>
          </p:cNvPr>
          <p:cNvSpPr txBox="1"/>
          <p:nvPr/>
        </p:nvSpPr>
        <p:spPr>
          <a:xfrm>
            <a:off x="3079081" y="11493431"/>
            <a:ext cx="906993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Footwork</a:t>
            </a:r>
          </a:p>
        </p:txBody>
      </p:sp>
      <p:pic>
        <p:nvPicPr>
          <p:cNvPr id="74" name="Graphic 73" descr="Rugby ball outline">
            <a:extLst>
              <a:ext uri="{FF2B5EF4-FFF2-40B4-BE49-F238E27FC236}">
                <a16:creationId xmlns:a16="http://schemas.microsoft.com/office/drawing/2014/main" id="{42CBE79D-903E-4D56-8FB8-CE2FE4C1B85C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20436827">
            <a:off x="4867517" y="9440935"/>
            <a:ext cx="902117" cy="729353"/>
          </a:xfrm>
          <a:prstGeom prst="rect">
            <a:avLst/>
          </a:prstGeom>
        </p:spPr>
      </p:pic>
      <p:pic>
        <p:nvPicPr>
          <p:cNvPr id="78" name="Graphic 77" descr="Cricket with solid fill">
            <a:extLst>
              <a:ext uri="{FF2B5EF4-FFF2-40B4-BE49-F238E27FC236}">
                <a16:creationId xmlns:a16="http://schemas.microsoft.com/office/drawing/2014/main" id="{2149E705-3280-463A-AC8B-26DA76AC9F0E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23327" y="3167251"/>
            <a:ext cx="914400" cy="914400"/>
          </a:xfrm>
          <a:prstGeom prst="rect">
            <a:avLst/>
          </a:prstGeom>
        </p:spPr>
      </p:pic>
      <p:pic>
        <p:nvPicPr>
          <p:cNvPr id="80" name="Graphic 79" descr="Soccer ball with solid fill">
            <a:extLst>
              <a:ext uri="{FF2B5EF4-FFF2-40B4-BE49-F238E27FC236}">
                <a16:creationId xmlns:a16="http://schemas.microsoft.com/office/drawing/2014/main" id="{44710612-E0AF-49D0-AEBC-3102B2E04F7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920284" y="11584871"/>
            <a:ext cx="698508" cy="698508"/>
          </a:xfrm>
          <a:prstGeom prst="rect">
            <a:avLst/>
          </a:prstGeom>
        </p:spPr>
      </p:pic>
      <p:pic>
        <p:nvPicPr>
          <p:cNvPr id="94" name="Graphic 93" descr="Basketball Hoop with solid fill">
            <a:extLst>
              <a:ext uri="{FF2B5EF4-FFF2-40B4-BE49-F238E27FC236}">
                <a16:creationId xmlns:a16="http://schemas.microsoft.com/office/drawing/2014/main" id="{CD816CD8-BFC2-4CD7-B812-1868939970B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87844" y="7157055"/>
            <a:ext cx="914400" cy="914400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91D26860-551B-4147-BEAD-984927C9D46E}"/>
              </a:ext>
            </a:extLst>
          </p:cNvPr>
          <p:cNvGrpSpPr/>
          <p:nvPr/>
        </p:nvGrpSpPr>
        <p:grpSpPr>
          <a:xfrm>
            <a:off x="8476345" y="8859839"/>
            <a:ext cx="1005146" cy="857887"/>
            <a:chOff x="-344534" y="7248023"/>
            <a:chExt cx="1448855" cy="1214333"/>
          </a:xfrm>
        </p:grpSpPr>
        <p:pic>
          <p:nvPicPr>
            <p:cNvPr id="1026" name="Picture 2" descr="See related image detail">
              <a:extLst>
                <a:ext uri="{FF2B5EF4-FFF2-40B4-BE49-F238E27FC236}">
                  <a16:creationId xmlns:a16="http://schemas.microsoft.com/office/drawing/2014/main" id="{B713E64D-F34B-4C1F-A6CB-C282BCE380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C16C8B8-8C12-46FC-9C7A-BEE107708D05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Netball, Football, Rugby  Competitions </a:t>
              </a:r>
            </a:p>
          </p:txBody>
        </p:sp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AD27829D-F582-4466-B755-155ED5C72503}"/>
              </a:ext>
            </a:extLst>
          </p:cNvPr>
          <p:cNvGrpSpPr/>
          <p:nvPr/>
        </p:nvGrpSpPr>
        <p:grpSpPr>
          <a:xfrm>
            <a:off x="2780792" y="1186536"/>
            <a:ext cx="1050310" cy="843267"/>
            <a:chOff x="-5003791" y="6969077"/>
            <a:chExt cx="1448855" cy="1214333"/>
          </a:xfrm>
        </p:grpSpPr>
        <p:pic>
          <p:nvPicPr>
            <p:cNvPr id="212" name="Picture 2" descr="See related image detail">
              <a:extLst>
                <a:ext uri="{FF2B5EF4-FFF2-40B4-BE49-F238E27FC236}">
                  <a16:creationId xmlns:a16="http://schemas.microsoft.com/office/drawing/2014/main" id="{7C72C8F4-D908-4275-8884-C6955B5994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71565" y="6969077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4482A644-CDB5-47F8-8A7F-753687C9E339}"/>
                </a:ext>
              </a:extLst>
            </p:cNvPr>
            <p:cNvSpPr txBox="1"/>
            <p:nvPr/>
          </p:nvSpPr>
          <p:spPr>
            <a:xfrm>
              <a:off x="-5003791" y="7270459"/>
              <a:ext cx="1448855" cy="79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" b="1" dirty="0">
                  <a:solidFill>
                    <a:schemeClr val="bg1"/>
                  </a:solidFill>
                </a:rPr>
                <a:t>National Sports week &amp; Sports Days</a:t>
              </a:r>
            </a:p>
          </p:txBody>
        </p:sp>
      </p:grpSp>
      <p:pic>
        <p:nvPicPr>
          <p:cNvPr id="240" name="Graphic 460" descr="Run with solid fill">
            <a:extLst>
              <a:ext uri="{FF2B5EF4-FFF2-40B4-BE49-F238E27FC236}">
                <a16:creationId xmlns:a16="http://schemas.microsoft.com/office/drawing/2014/main" id="{0BAE6B12-4AFA-4DCB-87CB-C618B5E591A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 flipH="1">
            <a:off x="7402786" y="1113300"/>
            <a:ext cx="880300" cy="88030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F8E64CCC-162A-6F2D-2286-67D35EE04BFE}"/>
              </a:ext>
            </a:extLst>
          </p:cNvPr>
          <p:cNvSpPr/>
          <p:nvPr/>
        </p:nvSpPr>
        <p:spPr>
          <a:xfrm>
            <a:off x="2512391" y="11838132"/>
            <a:ext cx="81281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Shooting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432D365-FD8F-01BE-AADA-3C4C84341427}"/>
              </a:ext>
            </a:extLst>
          </p:cNvPr>
          <p:cNvSpPr txBox="1"/>
          <p:nvPr/>
        </p:nvSpPr>
        <p:spPr>
          <a:xfrm>
            <a:off x="2240445" y="8119059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Basketball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67E3B0DB-D2DD-9A57-CDE1-D3CCC8DAA7C4}"/>
              </a:ext>
            </a:extLst>
          </p:cNvPr>
          <p:cNvCxnSpPr>
            <a:cxnSpLocks/>
          </p:cNvCxnSpPr>
          <p:nvPr/>
        </p:nvCxnSpPr>
        <p:spPr>
          <a:xfrm>
            <a:off x="2644816" y="8389062"/>
            <a:ext cx="129091" cy="46635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94E605BF-7753-3297-050F-0EF98E6F7FD9}"/>
              </a:ext>
            </a:extLst>
          </p:cNvPr>
          <p:cNvCxnSpPr>
            <a:cxnSpLocks/>
          </p:cNvCxnSpPr>
          <p:nvPr/>
        </p:nvCxnSpPr>
        <p:spPr>
          <a:xfrm flipV="1">
            <a:off x="2025743" y="11155510"/>
            <a:ext cx="195733" cy="642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4E7C6C23-947B-591E-D41A-82840313D1FE}"/>
              </a:ext>
            </a:extLst>
          </p:cNvPr>
          <p:cNvSpPr/>
          <p:nvPr/>
        </p:nvSpPr>
        <p:spPr>
          <a:xfrm>
            <a:off x="1491318" y="11767074"/>
            <a:ext cx="889125" cy="287410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Defending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FF52100-4EC2-9F7E-4650-63D37AE087B7}"/>
              </a:ext>
            </a:extLst>
          </p:cNvPr>
          <p:cNvSpPr txBox="1"/>
          <p:nvPr/>
        </p:nvSpPr>
        <p:spPr>
          <a:xfrm>
            <a:off x="128156" y="11798402"/>
            <a:ext cx="1110607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Gymnastics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E4F2115D-A556-DC58-FD14-65C7D0189E42}"/>
              </a:ext>
            </a:extLst>
          </p:cNvPr>
          <p:cNvCxnSpPr>
            <a:cxnSpLocks/>
            <a:stCxn id="61" idx="0"/>
          </p:cNvCxnSpPr>
          <p:nvPr/>
        </p:nvCxnSpPr>
        <p:spPr>
          <a:xfrm flipV="1">
            <a:off x="683460" y="11126410"/>
            <a:ext cx="1202054" cy="6719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9617F0D1-282B-8D16-0457-066836A15047}"/>
              </a:ext>
            </a:extLst>
          </p:cNvPr>
          <p:cNvSpPr/>
          <p:nvPr/>
        </p:nvSpPr>
        <p:spPr>
          <a:xfrm>
            <a:off x="2196857" y="10490680"/>
            <a:ext cx="111340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Locomotion</a:t>
            </a: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77C9711B-469D-637F-7FEF-A75E4D141653}"/>
              </a:ext>
            </a:extLst>
          </p:cNvPr>
          <p:cNvCxnSpPr>
            <a:cxnSpLocks/>
            <a:stCxn id="64" idx="1"/>
          </p:cNvCxnSpPr>
          <p:nvPr/>
        </p:nvCxnSpPr>
        <p:spPr>
          <a:xfrm flipH="1">
            <a:off x="1637619" y="10629180"/>
            <a:ext cx="559238" cy="223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D7DDE437-5D2E-1E07-2D95-7190A321A75D}"/>
              </a:ext>
            </a:extLst>
          </p:cNvPr>
          <p:cNvSpPr/>
          <p:nvPr/>
        </p:nvSpPr>
        <p:spPr>
          <a:xfrm>
            <a:off x="1704293" y="10062319"/>
            <a:ext cx="73513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Balances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66205F9D-7817-8305-AAD1-1215A8D44D7C}"/>
              </a:ext>
            </a:extLst>
          </p:cNvPr>
          <p:cNvSpPr/>
          <p:nvPr/>
        </p:nvSpPr>
        <p:spPr>
          <a:xfrm>
            <a:off x="43035" y="10745819"/>
            <a:ext cx="852400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Individual, Pairs, Groups</a:t>
            </a:r>
          </a:p>
        </p:txBody>
      </p: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C5C5F5FD-6C09-0EEA-C53E-E1E5F105DB3F}"/>
              </a:ext>
            </a:extLst>
          </p:cNvPr>
          <p:cNvCxnSpPr>
            <a:cxnSpLocks/>
          </p:cNvCxnSpPr>
          <p:nvPr/>
        </p:nvCxnSpPr>
        <p:spPr>
          <a:xfrm flipV="1">
            <a:off x="398504" y="10180883"/>
            <a:ext cx="859413" cy="5147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3D8EE846-8965-4EAC-EA23-83F6C57BC43F}"/>
              </a:ext>
            </a:extLst>
          </p:cNvPr>
          <p:cNvSpPr txBox="1"/>
          <p:nvPr/>
        </p:nvSpPr>
        <p:spPr>
          <a:xfrm>
            <a:off x="5847868" y="9543116"/>
            <a:ext cx="809414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Rugby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A3697FB-D4B9-D6E3-266C-F1BCE45612A9}"/>
              </a:ext>
            </a:extLst>
          </p:cNvPr>
          <p:cNvCxnSpPr>
            <a:cxnSpLocks/>
          </p:cNvCxnSpPr>
          <p:nvPr/>
        </p:nvCxnSpPr>
        <p:spPr>
          <a:xfrm flipH="1" flipV="1">
            <a:off x="6059281" y="8951097"/>
            <a:ext cx="80184" cy="5902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82FB5A6C-DBA4-9F43-2CEE-EC8918EB2C55}"/>
              </a:ext>
            </a:extLst>
          </p:cNvPr>
          <p:cNvSpPr txBox="1"/>
          <p:nvPr/>
        </p:nvSpPr>
        <p:spPr>
          <a:xfrm>
            <a:off x="6803026" y="9843890"/>
            <a:ext cx="724017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Passing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75FE4797-FF20-568E-3410-5E7ED15F8DB2}"/>
              </a:ext>
            </a:extLst>
          </p:cNvPr>
          <p:cNvSpPr txBox="1"/>
          <p:nvPr/>
        </p:nvSpPr>
        <p:spPr>
          <a:xfrm>
            <a:off x="6672855" y="8103477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Tackling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230DEEB-B46C-4B57-AF5B-76129E8DDD0F}"/>
              </a:ext>
            </a:extLst>
          </p:cNvPr>
          <p:cNvSpPr txBox="1"/>
          <p:nvPr/>
        </p:nvSpPr>
        <p:spPr>
          <a:xfrm>
            <a:off x="5302816" y="7840622"/>
            <a:ext cx="118847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Ball Familiarisation</a:t>
            </a:r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70841220-3356-A8C7-15B9-709D5DF4FEBD}"/>
              </a:ext>
            </a:extLst>
          </p:cNvPr>
          <p:cNvCxnSpPr>
            <a:cxnSpLocks/>
          </p:cNvCxnSpPr>
          <p:nvPr/>
        </p:nvCxnSpPr>
        <p:spPr>
          <a:xfrm>
            <a:off x="7100415" y="8390516"/>
            <a:ext cx="392717" cy="5500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2EDC9505-BDEF-67B2-DB8F-0B0FF63C4E63}"/>
              </a:ext>
            </a:extLst>
          </p:cNvPr>
          <p:cNvCxnSpPr>
            <a:cxnSpLocks/>
          </p:cNvCxnSpPr>
          <p:nvPr/>
        </p:nvCxnSpPr>
        <p:spPr>
          <a:xfrm>
            <a:off x="5732936" y="8322220"/>
            <a:ext cx="791680" cy="5911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1CF34E67-9A3E-1C70-D232-7FEE388106C4}"/>
              </a:ext>
            </a:extLst>
          </p:cNvPr>
          <p:cNvCxnSpPr>
            <a:cxnSpLocks/>
          </p:cNvCxnSpPr>
          <p:nvPr/>
        </p:nvCxnSpPr>
        <p:spPr>
          <a:xfrm flipH="1" flipV="1">
            <a:off x="6824538" y="8970131"/>
            <a:ext cx="334165" cy="8452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03A3037C-7CD0-E1F8-0DF8-D9E520CDC191}"/>
              </a:ext>
            </a:extLst>
          </p:cNvPr>
          <p:cNvSpPr txBox="1"/>
          <p:nvPr/>
        </p:nvSpPr>
        <p:spPr>
          <a:xfrm>
            <a:off x="7122566" y="7598777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Health and Wellbeing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73E63205-6A32-11B8-1E32-1B715CCA0451}"/>
              </a:ext>
            </a:extLst>
          </p:cNvPr>
          <p:cNvSpPr txBox="1"/>
          <p:nvPr/>
        </p:nvSpPr>
        <p:spPr>
          <a:xfrm>
            <a:off x="1002075" y="7459813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Badminton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F00FA4AD-3BB2-F935-B287-B230914ED524}"/>
              </a:ext>
            </a:extLst>
          </p:cNvPr>
          <p:cNvSpPr txBox="1"/>
          <p:nvPr/>
        </p:nvSpPr>
        <p:spPr>
          <a:xfrm>
            <a:off x="45253" y="4753406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Handball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65C84E88-E35C-BE07-58F8-A474065CDF63}"/>
              </a:ext>
            </a:extLst>
          </p:cNvPr>
          <p:cNvCxnSpPr>
            <a:cxnSpLocks/>
          </p:cNvCxnSpPr>
          <p:nvPr/>
        </p:nvCxnSpPr>
        <p:spPr>
          <a:xfrm flipH="1">
            <a:off x="1417179" y="10375339"/>
            <a:ext cx="494226" cy="2523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Rectangle 109">
            <a:extLst>
              <a:ext uri="{FF2B5EF4-FFF2-40B4-BE49-F238E27FC236}">
                <a16:creationId xmlns:a16="http://schemas.microsoft.com/office/drawing/2014/main" id="{CA7C4454-03C0-6D01-AB5F-690DCD85AFCE}"/>
              </a:ext>
            </a:extLst>
          </p:cNvPr>
          <p:cNvSpPr/>
          <p:nvPr/>
        </p:nvSpPr>
        <p:spPr>
          <a:xfrm>
            <a:off x="7125144" y="7049696"/>
            <a:ext cx="78982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Circuit training</a:t>
            </a: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2FF6A9D2-FDDA-B83D-749D-FB10EDE392F2}"/>
              </a:ext>
            </a:extLst>
          </p:cNvPr>
          <p:cNvSpPr/>
          <p:nvPr/>
        </p:nvSpPr>
        <p:spPr>
          <a:xfrm>
            <a:off x="7934258" y="5870310"/>
            <a:ext cx="47761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Gym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9B1C11C3-FC62-88AE-A8EE-216D41E10061}"/>
              </a:ext>
            </a:extLst>
          </p:cNvPr>
          <p:cNvSpPr/>
          <p:nvPr/>
        </p:nvSpPr>
        <p:spPr>
          <a:xfrm>
            <a:off x="6842958" y="5855291"/>
            <a:ext cx="78982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Aerobics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C2132913-34C2-625F-854D-646F24E4BF06}"/>
              </a:ext>
            </a:extLst>
          </p:cNvPr>
          <p:cNvCxnSpPr>
            <a:cxnSpLocks/>
          </p:cNvCxnSpPr>
          <p:nvPr/>
        </p:nvCxnSpPr>
        <p:spPr>
          <a:xfrm flipH="1">
            <a:off x="7141268" y="6126720"/>
            <a:ext cx="147976" cy="5338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C3AE3346-EDAF-E58F-9593-E23CDD8B8942}"/>
              </a:ext>
            </a:extLst>
          </p:cNvPr>
          <p:cNvCxnSpPr>
            <a:cxnSpLocks/>
          </p:cNvCxnSpPr>
          <p:nvPr/>
        </p:nvCxnSpPr>
        <p:spPr>
          <a:xfrm flipV="1">
            <a:off x="7618792" y="6739786"/>
            <a:ext cx="189754" cy="2495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43477F1-A7BA-8EB4-8D46-F4ED5ECE5A47}"/>
              </a:ext>
            </a:extLst>
          </p:cNvPr>
          <p:cNvCxnSpPr>
            <a:cxnSpLocks/>
            <a:stCxn id="111" idx="2"/>
          </p:cNvCxnSpPr>
          <p:nvPr/>
        </p:nvCxnSpPr>
        <p:spPr>
          <a:xfrm flipH="1">
            <a:off x="7618792" y="6147309"/>
            <a:ext cx="554273" cy="5493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Rectangle 120">
            <a:extLst>
              <a:ext uri="{FF2B5EF4-FFF2-40B4-BE49-F238E27FC236}">
                <a16:creationId xmlns:a16="http://schemas.microsoft.com/office/drawing/2014/main" id="{8FE16421-0065-0872-88A3-165CDBA857C8}"/>
              </a:ext>
            </a:extLst>
          </p:cNvPr>
          <p:cNvSpPr/>
          <p:nvPr/>
        </p:nvSpPr>
        <p:spPr>
          <a:xfrm>
            <a:off x="33832" y="6744832"/>
            <a:ext cx="117676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Underarm clear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D0A18F0B-B49A-5509-B60F-1B94AD23A320}"/>
              </a:ext>
            </a:extLst>
          </p:cNvPr>
          <p:cNvSpPr/>
          <p:nvPr/>
        </p:nvSpPr>
        <p:spPr>
          <a:xfrm>
            <a:off x="1917238" y="5657873"/>
            <a:ext cx="117676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Overarm clear</a:t>
            </a:r>
          </a:p>
        </p:txBody>
      </p: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45C12019-658D-5DC7-9B25-7E873564067A}"/>
              </a:ext>
            </a:extLst>
          </p:cNvPr>
          <p:cNvGrpSpPr/>
          <p:nvPr/>
        </p:nvGrpSpPr>
        <p:grpSpPr>
          <a:xfrm>
            <a:off x="1698298" y="3535636"/>
            <a:ext cx="930363" cy="728776"/>
            <a:chOff x="-344534" y="7225109"/>
            <a:chExt cx="1448855" cy="1214333"/>
          </a:xfrm>
        </p:grpSpPr>
        <p:pic>
          <p:nvPicPr>
            <p:cNvPr id="124" name="Picture 2" descr="See related image detail">
              <a:extLst>
                <a:ext uri="{FF2B5EF4-FFF2-40B4-BE49-F238E27FC236}">
                  <a16:creationId xmlns:a16="http://schemas.microsoft.com/office/drawing/2014/main" id="{1849C860-F7F4-7CCB-486E-B125E92037E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8981" y="7225109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61E56B84-7B7B-3673-125A-26D40362C3B2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Handball, Badminton Comps </a:t>
              </a:r>
            </a:p>
          </p:txBody>
        </p:sp>
      </p:grpSp>
      <p:sp>
        <p:nvSpPr>
          <p:cNvPr id="1030" name="TextBox 1029">
            <a:extLst>
              <a:ext uri="{FF2B5EF4-FFF2-40B4-BE49-F238E27FC236}">
                <a16:creationId xmlns:a16="http://schemas.microsoft.com/office/drawing/2014/main" id="{E0AE642A-EE99-4DAE-CB6E-F2E6A7FE4D79}"/>
              </a:ext>
            </a:extLst>
          </p:cNvPr>
          <p:cNvSpPr txBox="1"/>
          <p:nvPr/>
        </p:nvSpPr>
        <p:spPr>
          <a:xfrm>
            <a:off x="4785708" y="6089519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Tag Rugby</a:t>
            </a:r>
          </a:p>
        </p:txBody>
      </p: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BA2684ED-F34D-216E-4B3C-FB3D11148FAE}"/>
              </a:ext>
            </a:extLst>
          </p:cNvPr>
          <p:cNvSpPr/>
          <p:nvPr/>
        </p:nvSpPr>
        <p:spPr>
          <a:xfrm>
            <a:off x="4555471" y="7099559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Ball Familiarisation</a:t>
            </a:r>
          </a:p>
        </p:txBody>
      </p:sp>
      <p:sp>
        <p:nvSpPr>
          <p:cNvPr id="1032" name="Rectangle 1031">
            <a:extLst>
              <a:ext uri="{FF2B5EF4-FFF2-40B4-BE49-F238E27FC236}">
                <a16:creationId xmlns:a16="http://schemas.microsoft.com/office/drawing/2014/main" id="{7EC05FB8-7E29-CAED-384A-99B5B58461B6}"/>
              </a:ext>
            </a:extLst>
          </p:cNvPr>
          <p:cNvSpPr/>
          <p:nvPr/>
        </p:nvSpPr>
        <p:spPr>
          <a:xfrm>
            <a:off x="3933514" y="5762884"/>
            <a:ext cx="93492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Tagging</a:t>
            </a:r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E998B960-6B3F-4E34-DE4A-51D4125A64F0}"/>
              </a:ext>
            </a:extLst>
          </p:cNvPr>
          <p:cNvSpPr/>
          <p:nvPr/>
        </p:nvSpPr>
        <p:spPr>
          <a:xfrm>
            <a:off x="3504806" y="7102524"/>
            <a:ext cx="93492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sp>
        <p:nvSpPr>
          <p:cNvPr id="1034" name="Rectangle 1033">
            <a:extLst>
              <a:ext uri="{FF2B5EF4-FFF2-40B4-BE49-F238E27FC236}">
                <a16:creationId xmlns:a16="http://schemas.microsoft.com/office/drawing/2014/main" id="{6C859BA6-7C72-7198-0403-82286FA17A7C}"/>
              </a:ext>
            </a:extLst>
          </p:cNvPr>
          <p:cNvSpPr/>
          <p:nvPr/>
        </p:nvSpPr>
        <p:spPr>
          <a:xfrm>
            <a:off x="3110954" y="6027843"/>
            <a:ext cx="60256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Rules</a:t>
            </a:r>
          </a:p>
        </p:txBody>
      </p:sp>
      <p:cxnSp>
        <p:nvCxnSpPr>
          <p:cNvPr id="1035" name="Straight Connector 1034">
            <a:extLst>
              <a:ext uri="{FF2B5EF4-FFF2-40B4-BE49-F238E27FC236}">
                <a16:creationId xmlns:a16="http://schemas.microsoft.com/office/drawing/2014/main" id="{B12E72FB-CB84-0D97-A4B0-AF02D24C8421}"/>
              </a:ext>
            </a:extLst>
          </p:cNvPr>
          <p:cNvCxnSpPr>
            <a:cxnSpLocks/>
          </p:cNvCxnSpPr>
          <p:nvPr/>
        </p:nvCxnSpPr>
        <p:spPr>
          <a:xfrm flipH="1">
            <a:off x="5129908" y="6359322"/>
            <a:ext cx="196869" cy="29995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:a16="http://schemas.microsoft.com/office/drawing/2014/main" id="{B7950961-B8E0-1727-B075-9F29FCCA2F87}"/>
              </a:ext>
            </a:extLst>
          </p:cNvPr>
          <p:cNvCxnSpPr>
            <a:cxnSpLocks/>
          </p:cNvCxnSpPr>
          <p:nvPr/>
        </p:nvCxnSpPr>
        <p:spPr>
          <a:xfrm>
            <a:off x="4427939" y="6027064"/>
            <a:ext cx="69024" cy="6510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Connector 1038">
            <a:extLst>
              <a:ext uri="{FF2B5EF4-FFF2-40B4-BE49-F238E27FC236}">
                <a16:creationId xmlns:a16="http://schemas.microsoft.com/office/drawing/2014/main" id="{22503B50-BCF9-1B2D-0AAC-32ABB923CE9A}"/>
              </a:ext>
            </a:extLst>
          </p:cNvPr>
          <p:cNvCxnSpPr>
            <a:cxnSpLocks/>
            <a:stCxn id="1031" idx="0"/>
          </p:cNvCxnSpPr>
          <p:nvPr/>
        </p:nvCxnSpPr>
        <p:spPr>
          <a:xfrm flipH="1" flipV="1">
            <a:off x="4889192" y="6658021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2" name="Straight Connector 1041">
            <a:extLst>
              <a:ext uri="{FF2B5EF4-FFF2-40B4-BE49-F238E27FC236}">
                <a16:creationId xmlns:a16="http://schemas.microsoft.com/office/drawing/2014/main" id="{6795FD72-744B-A1F9-511E-AD7A27C03162}"/>
              </a:ext>
            </a:extLst>
          </p:cNvPr>
          <p:cNvCxnSpPr>
            <a:cxnSpLocks/>
          </p:cNvCxnSpPr>
          <p:nvPr/>
        </p:nvCxnSpPr>
        <p:spPr>
          <a:xfrm flipV="1">
            <a:off x="4076762" y="6715365"/>
            <a:ext cx="175085" cy="3367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4" name="Straight Connector 1043">
            <a:extLst>
              <a:ext uri="{FF2B5EF4-FFF2-40B4-BE49-F238E27FC236}">
                <a16:creationId xmlns:a16="http://schemas.microsoft.com/office/drawing/2014/main" id="{F896D630-65BA-55A6-A039-D07FEAF2CD63}"/>
              </a:ext>
            </a:extLst>
          </p:cNvPr>
          <p:cNvCxnSpPr>
            <a:cxnSpLocks/>
          </p:cNvCxnSpPr>
          <p:nvPr/>
        </p:nvCxnSpPr>
        <p:spPr>
          <a:xfrm>
            <a:off x="3734221" y="6255772"/>
            <a:ext cx="248178" cy="3733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6" name="Rectangle 1045">
            <a:extLst>
              <a:ext uri="{FF2B5EF4-FFF2-40B4-BE49-F238E27FC236}">
                <a16:creationId xmlns:a16="http://schemas.microsoft.com/office/drawing/2014/main" id="{A7CCAC50-BA11-D2FF-D58E-CC1337583A58}"/>
              </a:ext>
            </a:extLst>
          </p:cNvPr>
          <p:cNvSpPr/>
          <p:nvPr/>
        </p:nvSpPr>
        <p:spPr>
          <a:xfrm>
            <a:off x="5972425" y="5996733"/>
            <a:ext cx="78982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Boxercise</a:t>
            </a:r>
          </a:p>
        </p:txBody>
      </p:sp>
      <p:sp>
        <p:nvSpPr>
          <p:cNvPr id="1047" name="Rectangle 1046">
            <a:extLst>
              <a:ext uri="{FF2B5EF4-FFF2-40B4-BE49-F238E27FC236}">
                <a16:creationId xmlns:a16="http://schemas.microsoft.com/office/drawing/2014/main" id="{E083F262-D3C1-6BEC-1048-8727DDB32C9D}"/>
              </a:ext>
            </a:extLst>
          </p:cNvPr>
          <p:cNvSpPr/>
          <p:nvPr/>
        </p:nvSpPr>
        <p:spPr>
          <a:xfrm>
            <a:off x="6490843" y="7035063"/>
            <a:ext cx="46804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HIIT</a:t>
            </a:r>
          </a:p>
        </p:txBody>
      </p:sp>
      <p:sp>
        <p:nvSpPr>
          <p:cNvPr id="1048" name="Rectangle 1047">
            <a:extLst>
              <a:ext uri="{FF2B5EF4-FFF2-40B4-BE49-F238E27FC236}">
                <a16:creationId xmlns:a16="http://schemas.microsoft.com/office/drawing/2014/main" id="{BC16E690-525D-789C-A5DC-8267C167664D}"/>
              </a:ext>
            </a:extLst>
          </p:cNvPr>
          <p:cNvSpPr/>
          <p:nvPr/>
        </p:nvSpPr>
        <p:spPr>
          <a:xfrm>
            <a:off x="5863572" y="7037944"/>
            <a:ext cx="49837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Yoga</a:t>
            </a:r>
          </a:p>
        </p:txBody>
      </p:sp>
      <p:cxnSp>
        <p:nvCxnSpPr>
          <p:cNvPr id="1049" name="Straight Connector 1048">
            <a:extLst>
              <a:ext uri="{FF2B5EF4-FFF2-40B4-BE49-F238E27FC236}">
                <a16:creationId xmlns:a16="http://schemas.microsoft.com/office/drawing/2014/main" id="{5934FF91-5618-00A0-EE8D-87788BC895A3}"/>
              </a:ext>
            </a:extLst>
          </p:cNvPr>
          <p:cNvCxnSpPr>
            <a:cxnSpLocks/>
          </p:cNvCxnSpPr>
          <p:nvPr/>
        </p:nvCxnSpPr>
        <p:spPr>
          <a:xfrm flipH="1">
            <a:off x="6269382" y="6291750"/>
            <a:ext cx="137226" cy="3684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1" name="Straight Connector 1050">
            <a:extLst>
              <a:ext uri="{FF2B5EF4-FFF2-40B4-BE49-F238E27FC236}">
                <a16:creationId xmlns:a16="http://schemas.microsoft.com/office/drawing/2014/main" id="{1116A565-EC71-BC89-ACBA-663894D72E6C}"/>
              </a:ext>
            </a:extLst>
          </p:cNvPr>
          <p:cNvCxnSpPr>
            <a:cxnSpLocks/>
          </p:cNvCxnSpPr>
          <p:nvPr/>
        </p:nvCxnSpPr>
        <p:spPr>
          <a:xfrm flipV="1">
            <a:off x="6720966" y="6703318"/>
            <a:ext cx="82060" cy="3165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3F6B509C-8495-6EBE-42AD-FFF0E2AB44B6}"/>
              </a:ext>
            </a:extLst>
          </p:cNvPr>
          <p:cNvCxnSpPr>
            <a:cxnSpLocks/>
          </p:cNvCxnSpPr>
          <p:nvPr/>
        </p:nvCxnSpPr>
        <p:spPr>
          <a:xfrm flipH="1" flipV="1">
            <a:off x="5931999" y="6716420"/>
            <a:ext cx="13588" cy="3187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5" name="TextBox 1054">
            <a:extLst>
              <a:ext uri="{FF2B5EF4-FFF2-40B4-BE49-F238E27FC236}">
                <a16:creationId xmlns:a16="http://schemas.microsoft.com/office/drawing/2014/main" id="{9C7194C3-74E7-2BAB-79DE-FF596E981D85}"/>
              </a:ext>
            </a:extLst>
          </p:cNvPr>
          <p:cNvSpPr txBox="1"/>
          <p:nvPr/>
        </p:nvSpPr>
        <p:spPr>
          <a:xfrm>
            <a:off x="1983506" y="9287082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Football</a:t>
            </a:r>
          </a:p>
        </p:txBody>
      </p: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7C2B63F3-DA21-255A-A501-5E369EF4C6F6}"/>
              </a:ext>
            </a:extLst>
          </p:cNvPr>
          <p:cNvCxnSpPr>
            <a:cxnSpLocks/>
          </p:cNvCxnSpPr>
          <p:nvPr/>
        </p:nvCxnSpPr>
        <p:spPr>
          <a:xfrm flipV="1">
            <a:off x="2295994" y="8966572"/>
            <a:ext cx="35613" cy="2796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1" name="TextBox 1060">
            <a:extLst>
              <a:ext uri="{FF2B5EF4-FFF2-40B4-BE49-F238E27FC236}">
                <a16:creationId xmlns:a16="http://schemas.microsoft.com/office/drawing/2014/main" id="{96CCA7B0-4364-6E1E-9420-EE6B131CF0F0}"/>
              </a:ext>
            </a:extLst>
          </p:cNvPr>
          <p:cNvSpPr txBox="1"/>
          <p:nvPr/>
        </p:nvSpPr>
        <p:spPr>
          <a:xfrm>
            <a:off x="3014100" y="9353669"/>
            <a:ext cx="90699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Dribbling &amp; Pivoting</a:t>
            </a:r>
          </a:p>
        </p:txBody>
      </p:sp>
      <p:cxnSp>
        <p:nvCxnSpPr>
          <p:cNvPr id="1062" name="Straight Connector 1061">
            <a:extLst>
              <a:ext uri="{FF2B5EF4-FFF2-40B4-BE49-F238E27FC236}">
                <a16:creationId xmlns:a16="http://schemas.microsoft.com/office/drawing/2014/main" id="{8DD47ABB-ED0A-ED7C-E118-3309119350A8}"/>
              </a:ext>
            </a:extLst>
          </p:cNvPr>
          <p:cNvCxnSpPr>
            <a:cxnSpLocks/>
          </p:cNvCxnSpPr>
          <p:nvPr/>
        </p:nvCxnSpPr>
        <p:spPr>
          <a:xfrm flipH="1" flipV="1">
            <a:off x="3159103" y="8935701"/>
            <a:ext cx="172344" cy="3702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6" name="TextBox 1065">
            <a:extLst>
              <a:ext uri="{FF2B5EF4-FFF2-40B4-BE49-F238E27FC236}">
                <a16:creationId xmlns:a16="http://schemas.microsoft.com/office/drawing/2014/main" id="{F5F9A7A9-8349-3FA0-E21E-97057DE505C2}"/>
              </a:ext>
            </a:extLst>
          </p:cNvPr>
          <p:cNvSpPr txBox="1"/>
          <p:nvPr/>
        </p:nvSpPr>
        <p:spPr>
          <a:xfrm>
            <a:off x="3365385" y="7884020"/>
            <a:ext cx="724017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Passing</a:t>
            </a:r>
          </a:p>
        </p:txBody>
      </p:sp>
      <p:cxnSp>
        <p:nvCxnSpPr>
          <p:cNvPr id="1067" name="Straight Connector 1066">
            <a:extLst>
              <a:ext uri="{FF2B5EF4-FFF2-40B4-BE49-F238E27FC236}">
                <a16:creationId xmlns:a16="http://schemas.microsoft.com/office/drawing/2014/main" id="{559BC183-9223-D936-7324-228B5C3DE397}"/>
              </a:ext>
            </a:extLst>
          </p:cNvPr>
          <p:cNvCxnSpPr>
            <a:cxnSpLocks/>
          </p:cNvCxnSpPr>
          <p:nvPr/>
        </p:nvCxnSpPr>
        <p:spPr>
          <a:xfrm flipH="1">
            <a:off x="3538945" y="8186606"/>
            <a:ext cx="160005" cy="709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9" name="TextBox 1068">
            <a:extLst>
              <a:ext uri="{FF2B5EF4-FFF2-40B4-BE49-F238E27FC236}">
                <a16:creationId xmlns:a16="http://schemas.microsoft.com/office/drawing/2014/main" id="{D0FB890B-C3F8-2E3F-4EFC-BDA620EA4D56}"/>
              </a:ext>
            </a:extLst>
          </p:cNvPr>
          <p:cNvSpPr txBox="1"/>
          <p:nvPr/>
        </p:nvSpPr>
        <p:spPr>
          <a:xfrm>
            <a:off x="4147708" y="8309905"/>
            <a:ext cx="724017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Set shot</a:t>
            </a:r>
          </a:p>
        </p:txBody>
      </p:sp>
      <p:sp>
        <p:nvSpPr>
          <p:cNvPr id="1071" name="TextBox 1070">
            <a:extLst>
              <a:ext uri="{FF2B5EF4-FFF2-40B4-BE49-F238E27FC236}">
                <a16:creationId xmlns:a16="http://schemas.microsoft.com/office/drawing/2014/main" id="{F277C9EF-DA6E-4BD7-DEEC-BCF744EE1FA8}"/>
              </a:ext>
            </a:extLst>
          </p:cNvPr>
          <p:cNvSpPr txBox="1"/>
          <p:nvPr/>
        </p:nvSpPr>
        <p:spPr>
          <a:xfrm>
            <a:off x="4193462" y="9404616"/>
            <a:ext cx="724017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Lay up</a:t>
            </a:r>
          </a:p>
        </p:txBody>
      </p:sp>
      <p:cxnSp>
        <p:nvCxnSpPr>
          <p:cNvPr id="1072" name="Straight Connector 1071">
            <a:extLst>
              <a:ext uri="{FF2B5EF4-FFF2-40B4-BE49-F238E27FC236}">
                <a16:creationId xmlns:a16="http://schemas.microsoft.com/office/drawing/2014/main" id="{9CF56458-B9E7-535F-EC1E-7B6208F11EDA}"/>
              </a:ext>
            </a:extLst>
          </p:cNvPr>
          <p:cNvCxnSpPr>
            <a:cxnSpLocks/>
          </p:cNvCxnSpPr>
          <p:nvPr/>
        </p:nvCxnSpPr>
        <p:spPr>
          <a:xfrm flipH="1">
            <a:off x="3999469" y="8584895"/>
            <a:ext cx="534534" cy="3542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4" name="Straight Connector 1073">
            <a:extLst>
              <a:ext uri="{FF2B5EF4-FFF2-40B4-BE49-F238E27FC236}">
                <a16:creationId xmlns:a16="http://schemas.microsoft.com/office/drawing/2014/main" id="{747F0CD8-8BE4-D874-C7F7-1F2DE9099C9A}"/>
              </a:ext>
            </a:extLst>
          </p:cNvPr>
          <p:cNvCxnSpPr>
            <a:cxnSpLocks/>
            <a:stCxn id="1071" idx="0"/>
          </p:cNvCxnSpPr>
          <p:nvPr/>
        </p:nvCxnSpPr>
        <p:spPr>
          <a:xfrm flipV="1">
            <a:off x="4555471" y="8912350"/>
            <a:ext cx="17285" cy="4922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87" name="Picture 6" descr="Gymnastics PNG">
            <a:extLst>
              <a:ext uri="{FF2B5EF4-FFF2-40B4-BE49-F238E27FC236}">
                <a16:creationId xmlns:a16="http://schemas.microsoft.com/office/drawing/2014/main" id="{B91452BD-F2C8-CEF5-F9BF-C572BF644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8" y="8710345"/>
            <a:ext cx="588030" cy="73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0" name="Rectangle 159">
            <a:extLst>
              <a:ext uri="{FF2B5EF4-FFF2-40B4-BE49-F238E27FC236}">
                <a16:creationId xmlns:a16="http://schemas.microsoft.com/office/drawing/2014/main" id="{52776C0E-FD35-7D90-E9DE-03082FA4B960}"/>
              </a:ext>
            </a:extLst>
          </p:cNvPr>
          <p:cNvSpPr/>
          <p:nvPr/>
        </p:nvSpPr>
        <p:spPr>
          <a:xfrm>
            <a:off x="725332" y="7105446"/>
            <a:ext cx="58803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Serve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5983904F-9D40-4183-D398-B7F2BD134F35}"/>
              </a:ext>
            </a:extLst>
          </p:cNvPr>
          <p:cNvCxnSpPr>
            <a:cxnSpLocks/>
            <a:stCxn id="104" idx="0"/>
          </p:cNvCxnSpPr>
          <p:nvPr/>
        </p:nvCxnSpPr>
        <p:spPr>
          <a:xfrm flipV="1">
            <a:off x="1519183" y="6456586"/>
            <a:ext cx="45884" cy="1003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801817D6-F1FA-2119-DB5C-8DB2EAF49E9C}"/>
              </a:ext>
            </a:extLst>
          </p:cNvPr>
          <p:cNvCxnSpPr>
            <a:cxnSpLocks/>
          </p:cNvCxnSpPr>
          <p:nvPr/>
        </p:nvCxnSpPr>
        <p:spPr>
          <a:xfrm flipV="1">
            <a:off x="1252208" y="6268048"/>
            <a:ext cx="123152" cy="8468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F079401E-8399-E9B2-9E6C-87DF30925D18}"/>
              </a:ext>
            </a:extLst>
          </p:cNvPr>
          <p:cNvCxnSpPr>
            <a:cxnSpLocks/>
          </p:cNvCxnSpPr>
          <p:nvPr/>
        </p:nvCxnSpPr>
        <p:spPr>
          <a:xfrm flipH="1">
            <a:off x="1352149" y="5819728"/>
            <a:ext cx="565538" cy="2081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D639321B-4BB9-3338-F0A3-BC77ECF332A9}"/>
              </a:ext>
            </a:extLst>
          </p:cNvPr>
          <p:cNvCxnSpPr>
            <a:cxnSpLocks/>
          </p:cNvCxnSpPr>
          <p:nvPr/>
        </p:nvCxnSpPr>
        <p:spPr>
          <a:xfrm flipV="1">
            <a:off x="873191" y="5870310"/>
            <a:ext cx="368561" cy="8565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2B9BA815-9F4B-1FED-F7ED-47EE35690098}"/>
              </a:ext>
            </a:extLst>
          </p:cNvPr>
          <p:cNvCxnSpPr>
            <a:cxnSpLocks/>
          </p:cNvCxnSpPr>
          <p:nvPr/>
        </p:nvCxnSpPr>
        <p:spPr>
          <a:xfrm flipH="1" flipV="1">
            <a:off x="1462806" y="5388794"/>
            <a:ext cx="945513" cy="653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Rectangle 183">
            <a:extLst>
              <a:ext uri="{FF2B5EF4-FFF2-40B4-BE49-F238E27FC236}">
                <a16:creationId xmlns:a16="http://schemas.microsoft.com/office/drawing/2014/main" id="{F99AF491-772F-91D2-65DF-C3E84451FCBC}"/>
              </a:ext>
            </a:extLst>
          </p:cNvPr>
          <p:cNvSpPr/>
          <p:nvPr/>
        </p:nvSpPr>
        <p:spPr>
          <a:xfrm>
            <a:off x="54418" y="5492020"/>
            <a:ext cx="95346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Passing &amp; Receiving</a:t>
            </a:r>
          </a:p>
        </p:txBody>
      </p: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D5AFED35-106A-1191-F279-011D99F2A252}"/>
              </a:ext>
            </a:extLst>
          </p:cNvPr>
          <p:cNvCxnSpPr>
            <a:cxnSpLocks/>
          </p:cNvCxnSpPr>
          <p:nvPr/>
        </p:nvCxnSpPr>
        <p:spPr>
          <a:xfrm flipV="1">
            <a:off x="983064" y="5488741"/>
            <a:ext cx="233856" cy="2472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Rectangle 204">
            <a:extLst>
              <a:ext uri="{FF2B5EF4-FFF2-40B4-BE49-F238E27FC236}">
                <a16:creationId xmlns:a16="http://schemas.microsoft.com/office/drawing/2014/main" id="{A3AFB408-7E1E-0BFE-DD94-B398FADE07F6}"/>
              </a:ext>
            </a:extLst>
          </p:cNvPr>
          <p:cNvSpPr/>
          <p:nvPr/>
        </p:nvSpPr>
        <p:spPr>
          <a:xfrm>
            <a:off x="39675" y="5126589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Shooting</a:t>
            </a:r>
          </a:p>
        </p:txBody>
      </p:sp>
      <p:sp>
        <p:nvSpPr>
          <p:cNvPr id="267" name="Rectangle 266">
            <a:extLst>
              <a:ext uri="{FF2B5EF4-FFF2-40B4-BE49-F238E27FC236}">
                <a16:creationId xmlns:a16="http://schemas.microsoft.com/office/drawing/2014/main" id="{12E80DE3-ED79-CBCF-076C-2A22F55D1E13}"/>
              </a:ext>
            </a:extLst>
          </p:cNvPr>
          <p:cNvSpPr/>
          <p:nvPr/>
        </p:nvSpPr>
        <p:spPr>
          <a:xfrm>
            <a:off x="2444442" y="5333854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Block Tackle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E4458AE2-1445-D197-1504-04FE69E77455}"/>
              </a:ext>
            </a:extLst>
          </p:cNvPr>
          <p:cNvCxnSpPr>
            <a:cxnSpLocks/>
          </p:cNvCxnSpPr>
          <p:nvPr/>
        </p:nvCxnSpPr>
        <p:spPr>
          <a:xfrm flipV="1">
            <a:off x="951491" y="5159178"/>
            <a:ext cx="347704" cy="1740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0AA9B676-F372-5FCE-5987-9C107531007A}"/>
              </a:ext>
            </a:extLst>
          </p:cNvPr>
          <p:cNvCxnSpPr>
            <a:cxnSpLocks/>
          </p:cNvCxnSpPr>
          <p:nvPr/>
        </p:nvCxnSpPr>
        <p:spPr>
          <a:xfrm flipV="1">
            <a:off x="1118554" y="4966131"/>
            <a:ext cx="287820" cy="688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4" name="Rectangle 273">
            <a:extLst>
              <a:ext uri="{FF2B5EF4-FFF2-40B4-BE49-F238E27FC236}">
                <a16:creationId xmlns:a16="http://schemas.microsoft.com/office/drawing/2014/main" id="{5D38E695-15BE-5644-5D51-C20F4631CE59}"/>
              </a:ext>
            </a:extLst>
          </p:cNvPr>
          <p:cNvSpPr/>
          <p:nvPr/>
        </p:nvSpPr>
        <p:spPr>
          <a:xfrm>
            <a:off x="597182" y="3898120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Shooting</a:t>
            </a:r>
          </a:p>
        </p:txBody>
      </p: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042EBFBD-363B-56C5-3925-7D3151AA3987}"/>
              </a:ext>
            </a:extLst>
          </p:cNvPr>
          <p:cNvCxnSpPr>
            <a:cxnSpLocks/>
          </p:cNvCxnSpPr>
          <p:nvPr/>
        </p:nvCxnSpPr>
        <p:spPr>
          <a:xfrm>
            <a:off x="1443971" y="4171254"/>
            <a:ext cx="532553" cy="3556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" name="Rectangle 281">
            <a:extLst>
              <a:ext uri="{FF2B5EF4-FFF2-40B4-BE49-F238E27FC236}">
                <a16:creationId xmlns:a16="http://schemas.microsoft.com/office/drawing/2014/main" id="{57075AF2-8A44-7B08-95C7-C014B01FACFD}"/>
              </a:ext>
            </a:extLst>
          </p:cNvPr>
          <p:cNvSpPr/>
          <p:nvPr/>
        </p:nvSpPr>
        <p:spPr>
          <a:xfrm>
            <a:off x="2324033" y="4995467"/>
            <a:ext cx="679661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Passing</a:t>
            </a:r>
          </a:p>
        </p:txBody>
      </p:sp>
      <p:sp>
        <p:nvSpPr>
          <p:cNvPr id="283" name="Rectangle 282">
            <a:extLst>
              <a:ext uri="{FF2B5EF4-FFF2-40B4-BE49-F238E27FC236}">
                <a16:creationId xmlns:a16="http://schemas.microsoft.com/office/drawing/2014/main" id="{91519559-BC86-2481-F876-83B97E3D4473}"/>
              </a:ext>
            </a:extLst>
          </p:cNvPr>
          <p:cNvSpPr/>
          <p:nvPr/>
        </p:nvSpPr>
        <p:spPr>
          <a:xfrm>
            <a:off x="306464" y="4326671"/>
            <a:ext cx="81474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Dribbling</a:t>
            </a:r>
          </a:p>
        </p:txBody>
      </p: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223E13B0-2ADC-1D1A-AB25-B292429AD6D5}"/>
              </a:ext>
            </a:extLst>
          </p:cNvPr>
          <p:cNvCxnSpPr>
            <a:cxnSpLocks/>
          </p:cNvCxnSpPr>
          <p:nvPr/>
        </p:nvCxnSpPr>
        <p:spPr>
          <a:xfrm>
            <a:off x="1133560" y="4488828"/>
            <a:ext cx="586353" cy="1520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0246680A-95B1-AE63-8E92-87B804443544}"/>
              </a:ext>
            </a:extLst>
          </p:cNvPr>
          <p:cNvCxnSpPr>
            <a:cxnSpLocks/>
            <a:stCxn id="282" idx="1"/>
          </p:cNvCxnSpPr>
          <p:nvPr/>
        </p:nvCxnSpPr>
        <p:spPr>
          <a:xfrm flipH="1" flipV="1">
            <a:off x="1582566" y="4800967"/>
            <a:ext cx="741467" cy="3330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9" name="Picture 10" descr="Badminton Shuttlecock Racket">
            <a:extLst>
              <a:ext uri="{FF2B5EF4-FFF2-40B4-BE49-F238E27FC236}">
                <a16:creationId xmlns:a16="http://schemas.microsoft.com/office/drawing/2014/main" id="{0305DFAA-55CB-0585-52E8-E786D096AE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5" y="7437448"/>
            <a:ext cx="712812" cy="99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0" name="TextBox 299">
            <a:extLst>
              <a:ext uri="{FF2B5EF4-FFF2-40B4-BE49-F238E27FC236}">
                <a16:creationId xmlns:a16="http://schemas.microsoft.com/office/drawing/2014/main" id="{65993101-CE9A-357B-5E3F-11754BEBCBBC}"/>
              </a:ext>
            </a:extLst>
          </p:cNvPr>
          <p:cNvSpPr txBox="1"/>
          <p:nvPr/>
        </p:nvSpPr>
        <p:spPr>
          <a:xfrm>
            <a:off x="4594768" y="3740252"/>
            <a:ext cx="714825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Dance</a:t>
            </a:r>
          </a:p>
        </p:txBody>
      </p:sp>
      <p:sp>
        <p:nvSpPr>
          <p:cNvPr id="301" name="TextBox 300">
            <a:extLst>
              <a:ext uri="{FF2B5EF4-FFF2-40B4-BE49-F238E27FC236}">
                <a16:creationId xmlns:a16="http://schemas.microsoft.com/office/drawing/2014/main" id="{31A39ED7-F36B-417C-5D17-F3E139A47384}"/>
              </a:ext>
            </a:extLst>
          </p:cNvPr>
          <p:cNvSpPr txBox="1"/>
          <p:nvPr/>
        </p:nvSpPr>
        <p:spPr>
          <a:xfrm>
            <a:off x="5235018" y="1522795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Rounders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:a16="http://schemas.microsoft.com/office/drawing/2014/main" id="{BC1BBCD7-2E24-731B-0947-D39D4E9F6835}"/>
              </a:ext>
            </a:extLst>
          </p:cNvPr>
          <p:cNvSpPr txBox="1"/>
          <p:nvPr/>
        </p:nvSpPr>
        <p:spPr>
          <a:xfrm>
            <a:off x="4933205" y="2974935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Cricket</a:t>
            </a:r>
          </a:p>
        </p:txBody>
      </p:sp>
      <p:sp>
        <p:nvSpPr>
          <p:cNvPr id="307" name="TextBox 306">
            <a:extLst>
              <a:ext uri="{FF2B5EF4-FFF2-40B4-BE49-F238E27FC236}">
                <a16:creationId xmlns:a16="http://schemas.microsoft.com/office/drawing/2014/main" id="{8191C4B6-DBC9-161F-7AA3-F63E1E037F3F}"/>
              </a:ext>
            </a:extLst>
          </p:cNvPr>
          <p:cNvSpPr txBox="1"/>
          <p:nvPr/>
        </p:nvSpPr>
        <p:spPr>
          <a:xfrm>
            <a:off x="7072887" y="3644689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Athletics</a:t>
            </a:r>
          </a:p>
        </p:txBody>
      </p:sp>
      <p:sp>
        <p:nvSpPr>
          <p:cNvPr id="308" name="TextBox 307">
            <a:extLst>
              <a:ext uri="{FF2B5EF4-FFF2-40B4-BE49-F238E27FC236}">
                <a16:creationId xmlns:a16="http://schemas.microsoft.com/office/drawing/2014/main" id="{B00D08B6-324C-5A06-D3B1-C7C4D34F5202}"/>
              </a:ext>
            </a:extLst>
          </p:cNvPr>
          <p:cNvSpPr txBox="1"/>
          <p:nvPr/>
        </p:nvSpPr>
        <p:spPr>
          <a:xfrm>
            <a:off x="2018926" y="2959632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OAA</a:t>
            </a:r>
          </a:p>
        </p:txBody>
      </p:sp>
      <p:sp>
        <p:nvSpPr>
          <p:cNvPr id="316" name="Rectangle 315">
            <a:extLst>
              <a:ext uri="{FF2B5EF4-FFF2-40B4-BE49-F238E27FC236}">
                <a16:creationId xmlns:a16="http://schemas.microsoft.com/office/drawing/2014/main" id="{18D15B85-8762-3BA1-3C8B-44EF30292A2A}"/>
              </a:ext>
            </a:extLst>
          </p:cNvPr>
          <p:cNvSpPr/>
          <p:nvPr/>
        </p:nvSpPr>
        <p:spPr>
          <a:xfrm>
            <a:off x="5064679" y="5110143"/>
            <a:ext cx="1288886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Rock &amp; Roll/ Football Celebration</a:t>
            </a:r>
          </a:p>
        </p:txBody>
      </p:sp>
      <p:sp>
        <p:nvSpPr>
          <p:cNvPr id="319" name="Rectangle 318">
            <a:extLst>
              <a:ext uri="{FF2B5EF4-FFF2-40B4-BE49-F238E27FC236}">
                <a16:creationId xmlns:a16="http://schemas.microsoft.com/office/drawing/2014/main" id="{CC728E43-12B6-4A2A-477C-8C5FC39B2FFB}"/>
              </a:ext>
            </a:extLst>
          </p:cNvPr>
          <p:cNvSpPr/>
          <p:nvPr/>
        </p:nvSpPr>
        <p:spPr>
          <a:xfrm>
            <a:off x="5323504" y="3966330"/>
            <a:ext cx="882701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Formation</a:t>
            </a:r>
          </a:p>
        </p:txBody>
      </p:sp>
      <p:sp>
        <p:nvSpPr>
          <p:cNvPr id="320" name="Rectangle 319">
            <a:extLst>
              <a:ext uri="{FF2B5EF4-FFF2-40B4-BE49-F238E27FC236}">
                <a16:creationId xmlns:a16="http://schemas.microsoft.com/office/drawing/2014/main" id="{A7E94F3F-9CFA-FA10-7C6E-64EFAE1F2DC1}"/>
              </a:ext>
            </a:extLst>
          </p:cNvPr>
          <p:cNvSpPr/>
          <p:nvPr/>
        </p:nvSpPr>
        <p:spPr>
          <a:xfrm>
            <a:off x="6076184" y="3477393"/>
            <a:ext cx="882701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Cannon</a:t>
            </a:r>
          </a:p>
        </p:txBody>
      </p:sp>
      <p:sp>
        <p:nvSpPr>
          <p:cNvPr id="321" name="Rectangle 320">
            <a:extLst>
              <a:ext uri="{FF2B5EF4-FFF2-40B4-BE49-F238E27FC236}">
                <a16:creationId xmlns:a16="http://schemas.microsoft.com/office/drawing/2014/main" id="{008F4F2C-7374-92A7-7129-3D1BE329FC44}"/>
              </a:ext>
            </a:extLst>
          </p:cNvPr>
          <p:cNvSpPr/>
          <p:nvPr/>
        </p:nvSpPr>
        <p:spPr>
          <a:xfrm>
            <a:off x="6537867" y="5105347"/>
            <a:ext cx="1092253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Choreography</a:t>
            </a:r>
          </a:p>
        </p:txBody>
      </p:sp>
      <p:cxnSp>
        <p:nvCxnSpPr>
          <p:cNvPr id="322" name="Straight Connector 321">
            <a:extLst>
              <a:ext uri="{FF2B5EF4-FFF2-40B4-BE49-F238E27FC236}">
                <a16:creationId xmlns:a16="http://schemas.microsoft.com/office/drawing/2014/main" id="{D834F5AF-DCBF-4D22-2B82-F5FA75AA4E57}"/>
              </a:ext>
            </a:extLst>
          </p:cNvPr>
          <p:cNvCxnSpPr>
            <a:cxnSpLocks/>
            <a:stCxn id="300" idx="2"/>
          </p:cNvCxnSpPr>
          <p:nvPr/>
        </p:nvCxnSpPr>
        <p:spPr>
          <a:xfrm>
            <a:off x="4952181" y="4017251"/>
            <a:ext cx="273286" cy="5639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4" name="Straight Connector 323">
            <a:extLst>
              <a:ext uri="{FF2B5EF4-FFF2-40B4-BE49-F238E27FC236}">
                <a16:creationId xmlns:a16="http://schemas.microsoft.com/office/drawing/2014/main" id="{7964EE18-3B4A-23A6-BC90-F99E8C478BB6}"/>
              </a:ext>
            </a:extLst>
          </p:cNvPr>
          <p:cNvCxnSpPr>
            <a:cxnSpLocks/>
          </p:cNvCxnSpPr>
          <p:nvPr/>
        </p:nvCxnSpPr>
        <p:spPr>
          <a:xfrm>
            <a:off x="6137016" y="4226638"/>
            <a:ext cx="50542" cy="3600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6" name="Straight Connector 325">
            <a:extLst>
              <a:ext uri="{FF2B5EF4-FFF2-40B4-BE49-F238E27FC236}">
                <a16:creationId xmlns:a16="http://schemas.microsoft.com/office/drawing/2014/main" id="{3CE76EDC-417F-7488-6191-79D50732D887}"/>
              </a:ext>
            </a:extLst>
          </p:cNvPr>
          <p:cNvCxnSpPr>
            <a:cxnSpLocks/>
          </p:cNvCxnSpPr>
          <p:nvPr/>
        </p:nvCxnSpPr>
        <p:spPr>
          <a:xfrm>
            <a:off x="6355196" y="3777482"/>
            <a:ext cx="528339" cy="8387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2" name="Straight Connector 331">
            <a:extLst>
              <a:ext uri="{FF2B5EF4-FFF2-40B4-BE49-F238E27FC236}">
                <a16:creationId xmlns:a16="http://schemas.microsoft.com/office/drawing/2014/main" id="{ED07EB39-1BBC-7640-D1A3-E6E1734B6930}"/>
              </a:ext>
            </a:extLst>
          </p:cNvPr>
          <p:cNvCxnSpPr>
            <a:cxnSpLocks/>
          </p:cNvCxnSpPr>
          <p:nvPr/>
        </p:nvCxnSpPr>
        <p:spPr>
          <a:xfrm flipV="1">
            <a:off x="5893046" y="4640852"/>
            <a:ext cx="45851" cy="4530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FCB7A7F3-0287-92D6-CA0E-A9B4CD9FCDD6}"/>
              </a:ext>
            </a:extLst>
          </p:cNvPr>
          <p:cNvCxnSpPr>
            <a:cxnSpLocks/>
          </p:cNvCxnSpPr>
          <p:nvPr/>
        </p:nvCxnSpPr>
        <p:spPr>
          <a:xfrm flipH="1" flipV="1">
            <a:off x="7214723" y="4609682"/>
            <a:ext cx="126129" cy="4937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E05D0CD5-B9D0-53AE-6217-96352F5A216D}"/>
              </a:ext>
            </a:extLst>
          </p:cNvPr>
          <p:cNvCxnSpPr>
            <a:cxnSpLocks/>
          </p:cNvCxnSpPr>
          <p:nvPr/>
        </p:nvCxnSpPr>
        <p:spPr>
          <a:xfrm>
            <a:off x="7680401" y="3921654"/>
            <a:ext cx="575313" cy="4096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" name="Rectangle 343">
            <a:extLst>
              <a:ext uri="{FF2B5EF4-FFF2-40B4-BE49-F238E27FC236}">
                <a16:creationId xmlns:a16="http://schemas.microsoft.com/office/drawing/2014/main" id="{64A99F58-BBB9-20D2-4159-DD52812C5427}"/>
              </a:ext>
            </a:extLst>
          </p:cNvPr>
          <p:cNvSpPr/>
          <p:nvPr/>
        </p:nvSpPr>
        <p:spPr>
          <a:xfrm>
            <a:off x="4751132" y="969554"/>
            <a:ext cx="109225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Throwing &amp; Catching</a:t>
            </a:r>
          </a:p>
        </p:txBody>
      </p:sp>
      <p:sp>
        <p:nvSpPr>
          <p:cNvPr id="345" name="Rectangle 344">
            <a:extLst>
              <a:ext uri="{FF2B5EF4-FFF2-40B4-BE49-F238E27FC236}">
                <a16:creationId xmlns:a16="http://schemas.microsoft.com/office/drawing/2014/main" id="{22DCB16A-9FE6-276A-1DE7-8DBBB7D36AD0}"/>
              </a:ext>
            </a:extLst>
          </p:cNvPr>
          <p:cNvSpPr/>
          <p:nvPr/>
        </p:nvSpPr>
        <p:spPr>
          <a:xfrm>
            <a:off x="4267556" y="1736679"/>
            <a:ext cx="700294" cy="27645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Fielding</a:t>
            </a:r>
          </a:p>
        </p:txBody>
      </p:sp>
      <p:sp>
        <p:nvSpPr>
          <p:cNvPr id="346" name="Rectangle 345">
            <a:extLst>
              <a:ext uri="{FF2B5EF4-FFF2-40B4-BE49-F238E27FC236}">
                <a16:creationId xmlns:a16="http://schemas.microsoft.com/office/drawing/2014/main" id="{2350B675-D192-15AB-97BC-C2D87DB922B0}"/>
              </a:ext>
            </a:extLst>
          </p:cNvPr>
          <p:cNvSpPr/>
          <p:nvPr/>
        </p:nvSpPr>
        <p:spPr>
          <a:xfrm>
            <a:off x="4076762" y="2872095"/>
            <a:ext cx="700294" cy="27645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Batting</a:t>
            </a:r>
          </a:p>
        </p:txBody>
      </p:sp>
      <p:cxnSp>
        <p:nvCxnSpPr>
          <p:cNvPr id="349" name="Straight Connector 348">
            <a:extLst>
              <a:ext uri="{FF2B5EF4-FFF2-40B4-BE49-F238E27FC236}">
                <a16:creationId xmlns:a16="http://schemas.microsoft.com/office/drawing/2014/main" id="{2E2C1175-975F-6E9B-9E26-15502EFC0BC7}"/>
              </a:ext>
            </a:extLst>
          </p:cNvPr>
          <p:cNvCxnSpPr>
            <a:cxnSpLocks/>
          </p:cNvCxnSpPr>
          <p:nvPr/>
        </p:nvCxnSpPr>
        <p:spPr>
          <a:xfrm flipH="1" flipV="1">
            <a:off x="5284381" y="2439163"/>
            <a:ext cx="220889" cy="5253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:a16="http://schemas.microsoft.com/office/drawing/2014/main" id="{0A7948AC-32A0-D114-CD29-39A8F3F0D6F1}"/>
              </a:ext>
            </a:extLst>
          </p:cNvPr>
          <p:cNvCxnSpPr>
            <a:cxnSpLocks/>
          </p:cNvCxnSpPr>
          <p:nvPr/>
        </p:nvCxnSpPr>
        <p:spPr>
          <a:xfrm flipH="1" flipV="1">
            <a:off x="8530674" y="4234656"/>
            <a:ext cx="158342" cy="4144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6" name="Rectangle 385">
            <a:extLst>
              <a:ext uri="{FF2B5EF4-FFF2-40B4-BE49-F238E27FC236}">
                <a16:creationId xmlns:a16="http://schemas.microsoft.com/office/drawing/2014/main" id="{441551D5-B67A-1BE4-5C15-D5F71FE0FB33}"/>
              </a:ext>
            </a:extLst>
          </p:cNvPr>
          <p:cNvSpPr/>
          <p:nvPr/>
        </p:nvSpPr>
        <p:spPr>
          <a:xfrm>
            <a:off x="3622123" y="3249776"/>
            <a:ext cx="70029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Long barrier</a:t>
            </a:r>
          </a:p>
        </p:txBody>
      </p:sp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84BA11F8-5E16-6F6E-F4D3-33B40A3F70EB}"/>
              </a:ext>
            </a:extLst>
          </p:cNvPr>
          <p:cNvCxnSpPr>
            <a:cxnSpLocks/>
          </p:cNvCxnSpPr>
          <p:nvPr/>
        </p:nvCxnSpPr>
        <p:spPr>
          <a:xfrm flipV="1">
            <a:off x="8056784" y="3360035"/>
            <a:ext cx="452604" cy="197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0" name="Rectangle 389">
            <a:extLst>
              <a:ext uri="{FF2B5EF4-FFF2-40B4-BE49-F238E27FC236}">
                <a16:creationId xmlns:a16="http://schemas.microsoft.com/office/drawing/2014/main" id="{351A447A-CFD5-6944-A260-7DABE3482B2C}"/>
              </a:ext>
            </a:extLst>
          </p:cNvPr>
          <p:cNvSpPr/>
          <p:nvPr/>
        </p:nvSpPr>
        <p:spPr>
          <a:xfrm>
            <a:off x="3021669" y="2818504"/>
            <a:ext cx="70029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Rules</a:t>
            </a:r>
          </a:p>
        </p:txBody>
      </p:sp>
      <p:sp>
        <p:nvSpPr>
          <p:cNvPr id="391" name="Rectangle 390">
            <a:extLst>
              <a:ext uri="{FF2B5EF4-FFF2-40B4-BE49-F238E27FC236}">
                <a16:creationId xmlns:a16="http://schemas.microsoft.com/office/drawing/2014/main" id="{92832A0D-A633-97DF-2036-FD3F3FA6FB57}"/>
              </a:ext>
            </a:extLst>
          </p:cNvPr>
          <p:cNvSpPr/>
          <p:nvPr/>
        </p:nvSpPr>
        <p:spPr>
          <a:xfrm>
            <a:off x="3956708" y="1039491"/>
            <a:ext cx="70029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30F5B887-59D4-7190-2205-36859EFAB49E}"/>
              </a:ext>
            </a:extLst>
          </p:cNvPr>
          <p:cNvCxnSpPr>
            <a:cxnSpLocks/>
          </p:cNvCxnSpPr>
          <p:nvPr/>
        </p:nvCxnSpPr>
        <p:spPr>
          <a:xfrm flipH="1">
            <a:off x="8345057" y="2182212"/>
            <a:ext cx="171606" cy="3150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7" name="Rectangle 396">
            <a:extLst>
              <a:ext uri="{FF2B5EF4-FFF2-40B4-BE49-F238E27FC236}">
                <a16:creationId xmlns:a16="http://schemas.microsoft.com/office/drawing/2014/main" id="{C010632D-AA3C-2234-9DBE-902CAFACE775}"/>
              </a:ext>
            </a:extLst>
          </p:cNvPr>
          <p:cNvSpPr/>
          <p:nvPr/>
        </p:nvSpPr>
        <p:spPr>
          <a:xfrm>
            <a:off x="8388485" y="4685287"/>
            <a:ext cx="112540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100m/ 200m/ 300m</a:t>
            </a:r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0D0AB4EE-7539-62C1-097B-16D98501996F}"/>
              </a:ext>
            </a:extLst>
          </p:cNvPr>
          <p:cNvSpPr/>
          <p:nvPr/>
        </p:nvSpPr>
        <p:spPr>
          <a:xfrm>
            <a:off x="7045716" y="2940571"/>
            <a:ext cx="101806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Long/ Triple Jump</a:t>
            </a:r>
          </a:p>
        </p:txBody>
      </p:sp>
      <p:sp>
        <p:nvSpPr>
          <p:cNvPr id="399" name="Rectangle 398">
            <a:extLst>
              <a:ext uri="{FF2B5EF4-FFF2-40B4-BE49-F238E27FC236}">
                <a16:creationId xmlns:a16="http://schemas.microsoft.com/office/drawing/2014/main" id="{7909D7DA-9B1B-2DBA-7447-BD24959841FC}"/>
              </a:ext>
            </a:extLst>
          </p:cNvPr>
          <p:cNvSpPr/>
          <p:nvPr/>
        </p:nvSpPr>
        <p:spPr>
          <a:xfrm>
            <a:off x="8749463" y="3663984"/>
            <a:ext cx="753980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Shot Put, Javelin, Discus</a:t>
            </a:r>
          </a:p>
        </p:txBody>
      </p:sp>
      <p:cxnSp>
        <p:nvCxnSpPr>
          <p:cNvPr id="401" name="Straight Connector 400">
            <a:extLst>
              <a:ext uri="{FF2B5EF4-FFF2-40B4-BE49-F238E27FC236}">
                <a16:creationId xmlns:a16="http://schemas.microsoft.com/office/drawing/2014/main" id="{11576BD4-9583-5C21-30FA-A2B7AB805D30}"/>
              </a:ext>
            </a:extLst>
          </p:cNvPr>
          <p:cNvCxnSpPr>
            <a:cxnSpLocks/>
          </p:cNvCxnSpPr>
          <p:nvPr/>
        </p:nvCxnSpPr>
        <p:spPr>
          <a:xfrm flipH="1">
            <a:off x="5087069" y="1417671"/>
            <a:ext cx="31499" cy="9701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C146D789-1160-656C-9B89-562FEB94E9E9}"/>
              </a:ext>
            </a:extLst>
          </p:cNvPr>
          <p:cNvCxnSpPr>
            <a:cxnSpLocks/>
            <a:stCxn id="345" idx="2"/>
          </p:cNvCxnSpPr>
          <p:nvPr/>
        </p:nvCxnSpPr>
        <p:spPr>
          <a:xfrm>
            <a:off x="4617703" y="2013136"/>
            <a:ext cx="175005" cy="3607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6" name="Straight Connector 405">
            <a:extLst>
              <a:ext uri="{FF2B5EF4-FFF2-40B4-BE49-F238E27FC236}">
                <a16:creationId xmlns:a16="http://schemas.microsoft.com/office/drawing/2014/main" id="{008640B9-AAFB-36CD-0B21-6D40D8A9583E}"/>
              </a:ext>
            </a:extLst>
          </p:cNvPr>
          <p:cNvCxnSpPr>
            <a:cxnSpLocks/>
          </p:cNvCxnSpPr>
          <p:nvPr/>
        </p:nvCxnSpPr>
        <p:spPr>
          <a:xfrm flipH="1" flipV="1">
            <a:off x="8606024" y="3853291"/>
            <a:ext cx="163981" cy="2624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B35FD3F1-75D1-14E6-2B58-A196122AF3C1}"/>
              </a:ext>
            </a:extLst>
          </p:cNvPr>
          <p:cNvCxnSpPr>
            <a:cxnSpLocks/>
          </p:cNvCxnSpPr>
          <p:nvPr/>
        </p:nvCxnSpPr>
        <p:spPr>
          <a:xfrm flipV="1">
            <a:off x="4445102" y="2419940"/>
            <a:ext cx="45333" cy="458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3" name="Rectangle 412">
            <a:extLst>
              <a:ext uri="{FF2B5EF4-FFF2-40B4-BE49-F238E27FC236}">
                <a16:creationId xmlns:a16="http://schemas.microsoft.com/office/drawing/2014/main" id="{0BFECEC0-EC2A-42D1-AB05-EEE969D052AF}"/>
              </a:ext>
            </a:extLst>
          </p:cNvPr>
          <p:cNvSpPr/>
          <p:nvPr/>
        </p:nvSpPr>
        <p:spPr>
          <a:xfrm>
            <a:off x="8753596" y="2399356"/>
            <a:ext cx="77074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800m/ 1500m</a:t>
            </a:r>
          </a:p>
        </p:txBody>
      </p:sp>
      <p:cxnSp>
        <p:nvCxnSpPr>
          <p:cNvPr id="414" name="Straight Connector 413">
            <a:extLst>
              <a:ext uri="{FF2B5EF4-FFF2-40B4-BE49-F238E27FC236}">
                <a16:creationId xmlns:a16="http://schemas.microsoft.com/office/drawing/2014/main" id="{90295655-B3D2-C5C9-CE13-91C2FB7B1EC7}"/>
              </a:ext>
            </a:extLst>
          </p:cNvPr>
          <p:cNvCxnSpPr>
            <a:cxnSpLocks/>
          </p:cNvCxnSpPr>
          <p:nvPr/>
        </p:nvCxnSpPr>
        <p:spPr>
          <a:xfrm flipV="1">
            <a:off x="3609684" y="2372962"/>
            <a:ext cx="140448" cy="4658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8" name="Rectangle 417">
            <a:extLst>
              <a:ext uri="{FF2B5EF4-FFF2-40B4-BE49-F238E27FC236}">
                <a16:creationId xmlns:a16="http://schemas.microsoft.com/office/drawing/2014/main" id="{70B80D69-4ED2-B714-D1C6-B225303F86BC}"/>
              </a:ext>
            </a:extLst>
          </p:cNvPr>
          <p:cNvSpPr/>
          <p:nvPr/>
        </p:nvSpPr>
        <p:spPr>
          <a:xfrm>
            <a:off x="8384633" y="1956851"/>
            <a:ext cx="77074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Relay</a:t>
            </a:r>
          </a:p>
        </p:txBody>
      </p:sp>
      <p:sp>
        <p:nvSpPr>
          <p:cNvPr id="420" name="Rectangle 419">
            <a:extLst>
              <a:ext uri="{FF2B5EF4-FFF2-40B4-BE49-F238E27FC236}">
                <a16:creationId xmlns:a16="http://schemas.microsoft.com/office/drawing/2014/main" id="{C7695D52-7A4A-0F04-61E3-1A8D9EEF1F99}"/>
              </a:ext>
            </a:extLst>
          </p:cNvPr>
          <p:cNvSpPr/>
          <p:nvPr/>
        </p:nvSpPr>
        <p:spPr>
          <a:xfrm>
            <a:off x="2202457" y="1755226"/>
            <a:ext cx="55965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Rally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20BFFA4B-D336-EE67-C24A-5891B00294DA}"/>
              </a:ext>
            </a:extLst>
          </p:cNvPr>
          <p:cNvSpPr/>
          <p:nvPr/>
        </p:nvSpPr>
        <p:spPr>
          <a:xfrm>
            <a:off x="130052" y="2154997"/>
            <a:ext cx="65027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Trust</a:t>
            </a: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27C8BA7D-D66B-7FCF-E439-A021EF8C8B59}"/>
              </a:ext>
            </a:extLst>
          </p:cNvPr>
          <p:cNvSpPr/>
          <p:nvPr/>
        </p:nvSpPr>
        <p:spPr>
          <a:xfrm>
            <a:off x="426680" y="3342907"/>
            <a:ext cx="116754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Orienteering</a:t>
            </a:r>
          </a:p>
        </p:txBody>
      </p:sp>
      <p:sp>
        <p:nvSpPr>
          <p:cNvPr id="423" name="Rectangle 422">
            <a:extLst>
              <a:ext uri="{FF2B5EF4-FFF2-40B4-BE49-F238E27FC236}">
                <a16:creationId xmlns:a16="http://schemas.microsoft.com/office/drawing/2014/main" id="{A9B64F01-06C4-123F-18B1-76F40A90E82B}"/>
              </a:ext>
            </a:extLst>
          </p:cNvPr>
          <p:cNvSpPr/>
          <p:nvPr/>
        </p:nvSpPr>
        <p:spPr>
          <a:xfrm>
            <a:off x="39675" y="2935431"/>
            <a:ext cx="133568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Problem Solving</a:t>
            </a:r>
          </a:p>
        </p:txBody>
      </p:sp>
      <p:sp>
        <p:nvSpPr>
          <p:cNvPr id="424" name="Rectangle 423">
            <a:extLst>
              <a:ext uri="{FF2B5EF4-FFF2-40B4-BE49-F238E27FC236}">
                <a16:creationId xmlns:a16="http://schemas.microsoft.com/office/drawing/2014/main" id="{FC8152B6-E386-86BE-7601-9895068218E5}"/>
              </a:ext>
            </a:extLst>
          </p:cNvPr>
          <p:cNvSpPr/>
          <p:nvPr/>
        </p:nvSpPr>
        <p:spPr>
          <a:xfrm>
            <a:off x="39675" y="2556080"/>
            <a:ext cx="133568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Communication</a:t>
            </a:r>
          </a:p>
        </p:txBody>
      </p: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522FACB5-1B93-1AAA-C060-AB308E6C7417}"/>
              </a:ext>
            </a:extLst>
          </p:cNvPr>
          <p:cNvCxnSpPr>
            <a:cxnSpLocks/>
          </p:cNvCxnSpPr>
          <p:nvPr/>
        </p:nvCxnSpPr>
        <p:spPr>
          <a:xfrm flipH="1">
            <a:off x="2064047" y="2050201"/>
            <a:ext cx="164014" cy="311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97E21814-6519-5ED8-A750-C93BFD0DC4EB}"/>
              </a:ext>
            </a:extLst>
          </p:cNvPr>
          <p:cNvCxnSpPr>
            <a:cxnSpLocks/>
            <a:stCxn id="308" idx="0"/>
          </p:cNvCxnSpPr>
          <p:nvPr/>
        </p:nvCxnSpPr>
        <p:spPr>
          <a:xfrm flipV="1">
            <a:off x="2453519" y="2373915"/>
            <a:ext cx="210345" cy="5857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24A0D7E3-0EC3-7AD8-A02C-161B915244EC}"/>
              </a:ext>
            </a:extLst>
          </p:cNvPr>
          <p:cNvCxnSpPr>
            <a:cxnSpLocks/>
          </p:cNvCxnSpPr>
          <p:nvPr/>
        </p:nvCxnSpPr>
        <p:spPr>
          <a:xfrm flipV="1">
            <a:off x="1516167" y="2401390"/>
            <a:ext cx="830281" cy="9278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B4296DB-4659-E299-B90C-72A0EF7E1F8A}"/>
              </a:ext>
            </a:extLst>
          </p:cNvPr>
          <p:cNvCxnSpPr>
            <a:cxnSpLocks/>
          </p:cNvCxnSpPr>
          <p:nvPr/>
        </p:nvCxnSpPr>
        <p:spPr>
          <a:xfrm flipV="1">
            <a:off x="1367835" y="2514818"/>
            <a:ext cx="364532" cy="1101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5E9C9DC7-2655-4DB0-7E39-CED745633BB0}"/>
              </a:ext>
            </a:extLst>
          </p:cNvPr>
          <p:cNvCxnSpPr>
            <a:cxnSpLocks/>
            <a:stCxn id="421" idx="3"/>
          </p:cNvCxnSpPr>
          <p:nvPr/>
        </p:nvCxnSpPr>
        <p:spPr>
          <a:xfrm>
            <a:off x="780329" y="2293497"/>
            <a:ext cx="870998" cy="528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3" name="Rectangle 452">
            <a:extLst>
              <a:ext uri="{FF2B5EF4-FFF2-40B4-BE49-F238E27FC236}">
                <a16:creationId xmlns:a16="http://schemas.microsoft.com/office/drawing/2014/main" id="{9AB1F8C1-92ED-477B-69D5-E31392EC8F09}"/>
              </a:ext>
            </a:extLst>
          </p:cNvPr>
          <p:cNvSpPr/>
          <p:nvPr/>
        </p:nvSpPr>
        <p:spPr>
          <a:xfrm>
            <a:off x="65524" y="1735592"/>
            <a:ext cx="100941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Organisation</a:t>
            </a:r>
          </a:p>
        </p:txBody>
      </p: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AC9762C0-838D-D22D-EDE6-2CDC918900A4}"/>
              </a:ext>
            </a:extLst>
          </p:cNvPr>
          <p:cNvCxnSpPr>
            <a:cxnSpLocks/>
            <a:stCxn id="453" idx="3"/>
          </p:cNvCxnSpPr>
          <p:nvPr/>
        </p:nvCxnSpPr>
        <p:spPr>
          <a:xfrm>
            <a:off x="1074939" y="1874092"/>
            <a:ext cx="651151" cy="1600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17327FFD-9238-0ED9-7B87-C9AE3F57FA64}"/>
              </a:ext>
            </a:extLst>
          </p:cNvPr>
          <p:cNvCxnSpPr>
            <a:cxnSpLocks/>
            <a:stCxn id="423" idx="3"/>
          </p:cNvCxnSpPr>
          <p:nvPr/>
        </p:nvCxnSpPr>
        <p:spPr>
          <a:xfrm flipV="1">
            <a:off x="1375360" y="2538211"/>
            <a:ext cx="534734" cy="5357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8" name="Picture 12">
            <a:extLst>
              <a:ext uri="{FF2B5EF4-FFF2-40B4-BE49-F238E27FC236}">
                <a16:creationId xmlns:a16="http://schemas.microsoft.com/office/drawing/2014/main" id="{96854DDA-40CA-23E3-BAF9-CF6877BC7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666" y="794642"/>
            <a:ext cx="954968" cy="95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02A65EA-C9B5-3CAF-E344-9DF1EC6BFF36}"/>
              </a:ext>
            </a:extLst>
          </p:cNvPr>
          <p:cNvCxnSpPr>
            <a:cxnSpLocks/>
          </p:cNvCxnSpPr>
          <p:nvPr/>
        </p:nvCxnSpPr>
        <p:spPr>
          <a:xfrm flipV="1">
            <a:off x="3891905" y="2472799"/>
            <a:ext cx="164897" cy="79739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642AC15-884F-B8AC-571C-04AAAB85997F}"/>
              </a:ext>
            </a:extLst>
          </p:cNvPr>
          <p:cNvCxnSpPr>
            <a:cxnSpLocks/>
          </p:cNvCxnSpPr>
          <p:nvPr/>
        </p:nvCxnSpPr>
        <p:spPr>
          <a:xfrm>
            <a:off x="4194826" y="1480247"/>
            <a:ext cx="69336" cy="9120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33B35D9-ECD3-5DC1-E1AF-36206D399274}"/>
              </a:ext>
            </a:extLst>
          </p:cNvPr>
          <p:cNvCxnSpPr>
            <a:cxnSpLocks/>
          </p:cNvCxnSpPr>
          <p:nvPr/>
        </p:nvCxnSpPr>
        <p:spPr>
          <a:xfrm flipH="1">
            <a:off x="8397241" y="2635253"/>
            <a:ext cx="344201" cy="1820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0C4035D-92DE-0758-79EA-FD1D55F36998}"/>
              </a:ext>
            </a:extLst>
          </p:cNvPr>
          <p:cNvCxnSpPr>
            <a:cxnSpLocks/>
          </p:cNvCxnSpPr>
          <p:nvPr/>
        </p:nvCxnSpPr>
        <p:spPr>
          <a:xfrm flipH="1">
            <a:off x="5265036" y="1795519"/>
            <a:ext cx="214460" cy="5923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372DA03E-51DA-C3FC-38B9-7CE6CE9AE67E}"/>
              </a:ext>
            </a:extLst>
          </p:cNvPr>
          <p:cNvCxnSpPr>
            <a:cxnSpLocks/>
            <a:stCxn id="27" idx="0"/>
          </p:cNvCxnSpPr>
          <p:nvPr/>
        </p:nvCxnSpPr>
        <p:spPr>
          <a:xfrm flipH="1" flipV="1">
            <a:off x="7970908" y="4657880"/>
            <a:ext cx="119111" cy="8094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E6490C21-ADFF-CD57-C953-D1D6DD5A4062}"/>
              </a:ext>
            </a:extLst>
          </p:cNvPr>
          <p:cNvSpPr/>
          <p:nvPr/>
        </p:nvSpPr>
        <p:spPr>
          <a:xfrm>
            <a:off x="7543892" y="5467352"/>
            <a:ext cx="1092253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Performance</a:t>
            </a:r>
          </a:p>
        </p:txBody>
      </p:sp>
      <p:grpSp>
        <p:nvGrpSpPr>
          <p:cNvPr id="244" name="Group 243">
            <a:extLst>
              <a:ext uri="{FF2B5EF4-FFF2-40B4-BE49-F238E27FC236}">
                <a16:creationId xmlns:a16="http://schemas.microsoft.com/office/drawing/2014/main" id="{9ACA702D-CF09-4B64-B3B6-7ECDE9E14B2A}"/>
              </a:ext>
            </a:extLst>
          </p:cNvPr>
          <p:cNvGrpSpPr/>
          <p:nvPr/>
        </p:nvGrpSpPr>
        <p:grpSpPr>
          <a:xfrm>
            <a:off x="-47692" y="9793457"/>
            <a:ext cx="1030756" cy="769441"/>
            <a:chOff x="-369334" y="7248023"/>
            <a:chExt cx="1448855" cy="1214333"/>
          </a:xfrm>
        </p:grpSpPr>
        <p:pic>
          <p:nvPicPr>
            <p:cNvPr id="245" name="Picture 2" descr="See related image detail">
              <a:extLst>
                <a:ext uri="{FF2B5EF4-FFF2-40B4-BE49-F238E27FC236}">
                  <a16:creationId xmlns:a16="http://schemas.microsoft.com/office/drawing/2014/main" id="{96EB6C97-232C-4D14-8C64-65CDC6F8DD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6" name="TextBox 245">
              <a:extLst>
                <a:ext uri="{FF2B5EF4-FFF2-40B4-BE49-F238E27FC236}">
                  <a16:creationId xmlns:a16="http://schemas.microsoft.com/office/drawing/2014/main" id="{25476C79-55CA-496F-A8DE-CC1DCA57726E}"/>
                </a:ext>
              </a:extLst>
            </p:cNvPr>
            <p:cNvSpPr txBox="1"/>
            <p:nvPr/>
          </p:nvSpPr>
          <p:spPr>
            <a:xfrm>
              <a:off x="-369334" y="7378090"/>
              <a:ext cx="1448855" cy="1020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Netball,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Football, X- Country 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Comps </a:t>
              </a:r>
            </a:p>
          </p:txBody>
        </p:sp>
      </p:grpSp>
      <p:sp>
        <p:nvSpPr>
          <p:cNvPr id="249" name="TextBox 248">
            <a:extLst>
              <a:ext uri="{FF2B5EF4-FFF2-40B4-BE49-F238E27FC236}">
                <a16:creationId xmlns:a16="http://schemas.microsoft.com/office/drawing/2014/main" id="{C2B40128-40F0-491C-A2FF-06EDA4EC85FF}"/>
              </a:ext>
            </a:extLst>
          </p:cNvPr>
          <p:cNvSpPr txBox="1"/>
          <p:nvPr/>
        </p:nvSpPr>
        <p:spPr>
          <a:xfrm>
            <a:off x="2919151" y="841950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Softball</a:t>
            </a:r>
          </a:p>
        </p:txBody>
      </p: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86C82188-C829-4680-9004-526CB0112669}"/>
              </a:ext>
            </a:extLst>
          </p:cNvPr>
          <p:cNvCxnSpPr>
            <a:cxnSpLocks/>
          </p:cNvCxnSpPr>
          <p:nvPr/>
        </p:nvCxnSpPr>
        <p:spPr>
          <a:xfrm>
            <a:off x="3655084" y="1125736"/>
            <a:ext cx="391974" cy="11724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3" name="Group 252">
            <a:extLst>
              <a:ext uri="{FF2B5EF4-FFF2-40B4-BE49-F238E27FC236}">
                <a16:creationId xmlns:a16="http://schemas.microsoft.com/office/drawing/2014/main" id="{3692CEEF-835C-4C9D-97A5-AAEC9F446D6F}"/>
              </a:ext>
            </a:extLst>
          </p:cNvPr>
          <p:cNvGrpSpPr/>
          <p:nvPr/>
        </p:nvGrpSpPr>
        <p:grpSpPr>
          <a:xfrm>
            <a:off x="8530674" y="5858434"/>
            <a:ext cx="1005146" cy="857887"/>
            <a:chOff x="-344534" y="7248023"/>
            <a:chExt cx="1448855" cy="1214333"/>
          </a:xfrm>
        </p:grpSpPr>
        <p:pic>
          <p:nvPicPr>
            <p:cNvPr id="260" name="Picture 2" descr="See related image detail">
              <a:extLst>
                <a:ext uri="{FF2B5EF4-FFF2-40B4-BE49-F238E27FC236}">
                  <a16:creationId xmlns:a16="http://schemas.microsoft.com/office/drawing/2014/main" id="{E1083186-71C8-4E0C-9FEC-F695E063C1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1" name="TextBox 260">
              <a:extLst>
                <a:ext uri="{FF2B5EF4-FFF2-40B4-BE49-F238E27FC236}">
                  <a16:creationId xmlns:a16="http://schemas.microsoft.com/office/drawing/2014/main" id="{414C5083-8971-46F0-BCDD-236F4340E5D4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718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Basketball,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Badminton Comps </a:t>
              </a:r>
            </a:p>
          </p:txBody>
        </p:sp>
      </p:grp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28DE7B26-CA87-43D3-BB77-DF50BD42C0E2}"/>
              </a:ext>
            </a:extLst>
          </p:cNvPr>
          <p:cNvGrpSpPr/>
          <p:nvPr/>
        </p:nvGrpSpPr>
        <p:grpSpPr>
          <a:xfrm>
            <a:off x="8289891" y="1053161"/>
            <a:ext cx="930363" cy="728776"/>
            <a:chOff x="-344534" y="7225109"/>
            <a:chExt cx="1448855" cy="1214333"/>
          </a:xfrm>
        </p:grpSpPr>
        <p:pic>
          <p:nvPicPr>
            <p:cNvPr id="263" name="Picture 2" descr="See related image detail">
              <a:extLst>
                <a:ext uri="{FF2B5EF4-FFF2-40B4-BE49-F238E27FC236}">
                  <a16:creationId xmlns:a16="http://schemas.microsoft.com/office/drawing/2014/main" id="{3D1F9166-A3F7-4692-AD8C-6B5C98BCB6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8981" y="7225109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4" name="TextBox 263">
              <a:extLst>
                <a:ext uri="{FF2B5EF4-FFF2-40B4-BE49-F238E27FC236}">
                  <a16:creationId xmlns:a16="http://schemas.microsoft.com/office/drawing/2014/main" id="{ADC9D84D-C664-4443-B27A-1E67677A1513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Rounders, Cricket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 Comps </a:t>
              </a: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D26B53F6-2EDF-43E7-8071-D85E78F2D91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083B4B6-1866-45EB-BE5F-C5B659480C9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69" name="Group 268">
            <a:extLst>
              <a:ext uri="{FF2B5EF4-FFF2-40B4-BE49-F238E27FC236}">
                <a16:creationId xmlns:a16="http://schemas.microsoft.com/office/drawing/2014/main" id="{CB958644-F232-4F12-BC2C-E04710788B14}"/>
              </a:ext>
            </a:extLst>
          </p:cNvPr>
          <p:cNvGrpSpPr/>
          <p:nvPr/>
        </p:nvGrpSpPr>
        <p:grpSpPr>
          <a:xfrm>
            <a:off x="6784988" y="2102854"/>
            <a:ext cx="1214980" cy="572610"/>
            <a:chOff x="1212628" y="4031237"/>
            <a:chExt cx="1214980" cy="1304869"/>
          </a:xfrm>
        </p:grpSpPr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60BF3659-76E7-4442-A64C-CE43C8980642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41874AFC-D872-41D8-9AA9-B656C60E94B8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3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3" name="Group 272">
            <a:extLst>
              <a:ext uri="{FF2B5EF4-FFF2-40B4-BE49-F238E27FC236}">
                <a16:creationId xmlns:a16="http://schemas.microsoft.com/office/drawing/2014/main" id="{187666E4-5EF0-4EAE-B38D-FD375256C93C}"/>
              </a:ext>
            </a:extLst>
          </p:cNvPr>
          <p:cNvGrpSpPr/>
          <p:nvPr/>
        </p:nvGrpSpPr>
        <p:grpSpPr>
          <a:xfrm>
            <a:off x="689443" y="6141636"/>
            <a:ext cx="1214980" cy="572610"/>
            <a:chOff x="1212628" y="4031237"/>
            <a:chExt cx="1214980" cy="1304869"/>
          </a:xfrm>
        </p:grpSpPr>
        <p:sp>
          <p:nvSpPr>
            <p:cNvPr id="276" name="Oval 275">
              <a:extLst>
                <a:ext uri="{FF2B5EF4-FFF2-40B4-BE49-F238E27FC236}">
                  <a16:creationId xmlns:a16="http://schemas.microsoft.com/office/drawing/2014/main" id="{007AE210-B484-4760-9B02-D1F754428980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id="{FE922E98-E92C-4B14-8552-D6D6E4DDCCD7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2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8" name="Group 277">
            <a:extLst>
              <a:ext uri="{FF2B5EF4-FFF2-40B4-BE49-F238E27FC236}">
                <a16:creationId xmlns:a16="http://schemas.microsoft.com/office/drawing/2014/main" id="{638AFF25-63C5-4305-9BCD-43D3A74DB86E}"/>
              </a:ext>
            </a:extLst>
          </p:cNvPr>
          <p:cNvGrpSpPr/>
          <p:nvPr/>
        </p:nvGrpSpPr>
        <p:grpSpPr>
          <a:xfrm>
            <a:off x="1928774" y="8617893"/>
            <a:ext cx="1214980" cy="572610"/>
            <a:chOff x="1212628" y="4031237"/>
            <a:chExt cx="1214980" cy="1304869"/>
          </a:xfrm>
        </p:grpSpPr>
        <p:sp>
          <p:nvSpPr>
            <p:cNvPr id="279" name="Oval 278">
              <a:extLst>
                <a:ext uri="{FF2B5EF4-FFF2-40B4-BE49-F238E27FC236}">
                  <a16:creationId xmlns:a16="http://schemas.microsoft.com/office/drawing/2014/main" id="{A3FC5F7E-1C1D-4865-9819-BD94A667AF4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id="{DCBB9B13-956A-45B6-A4E9-C1228912B049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1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1" name="Group 280">
            <a:extLst>
              <a:ext uri="{FF2B5EF4-FFF2-40B4-BE49-F238E27FC236}">
                <a16:creationId xmlns:a16="http://schemas.microsoft.com/office/drawing/2014/main" id="{B7199678-5489-4A25-862C-98954428DE49}"/>
              </a:ext>
            </a:extLst>
          </p:cNvPr>
          <p:cNvGrpSpPr/>
          <p:nvPr/>
        </p:nvGrpSpPr>
        <p:grpSpPr>
          <a:xfrm>
            <a:off x="6195536" y="10846800"/>
            <a:ext cx="1214980" cy="572610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C4EC9FA0-8ECF-4D5C-BB78-132B86DD3AC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0836D07D-62A0-41AA-8F12-304C1D969E26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Baseline</a:t>
              </a:r>
            </a:p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476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E230C48-85AF-3E83-0C54-94A1A4975F5E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Block Arc 4">
            <a:extLst>
              <a:ext uri="{FF2B5EF4-FFF2-40B4-BE49-F238E27FC236}">
                <a16:creationId xmlns:a16="http://schemas.microsoft.com/office/drawing/2014/main" id="{DBFCDB2F-C97C-97F2-DD65-70CFA7404CDF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970EDE0-C97E-4298-31F7-3B2F2F689EDF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82C3A53-25B1-F943-D34D-8C4BF4269725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BA7499-56C2-3ECA-5CA2-C9F94F1DB193}"/>
              </a:ext>
            </a:extLst>
          </p:cNvPr>
          <p:cNvSpPr/>
          <p:nvPr/>
        </p:nvSpPr>
        <p:spPr>
          <a:xfrm>
            <a:off x="2008042" y="6387344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C3EE0C79-3F09-8B0A-BAD6-894F95CD6721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0" name="Rectangle 140">
            <a:extLst>
              <a:ext uri="{FF2B5EF4-FFF2-40B4-BE49-F238E27FC236}">
                <a16:creationId xmlns:a16="http://schemas.microsoft.com/office/drawing/2014/main" id="{DFDD519E-E599-FDF7-F8E1-755AC20D400A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939878E1-9785-AA86-1C93-95AF60841EEB}"/>
              </a:ext>
            </a:extLst>
          </p:cNvPr>
          <p:cNvSpPr/>
          <p:nvPr/>
        </p:nvSpPr>
        <p:spPr>
          <a:xfrm rot="5400000" flipH="1">
            <a:off x="6336209" y="2345967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E3D032-55BC-EA00-9823-EE6A6E5EE7D4}"/>
              </a:ext>
            </a:extLst>
          </p:cNvPr>
          <p:cNvSpPr/>
          <p:nvPr/>
        </p:nvSpPr>
        <p:spPr>
          <a:xfrm>
            <a:off x="1482431" y="2082483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11485A9-DCC2-4D1C-E6C3-F2E7F146115D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ED1B68B-73CE-8E10-ED4E-A128AF6BF838}"/>
              </a:ext>
            </a:extLst>
          </p:cNvPr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8A58EFEE-9380-E72E-2C38-92AD54984986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38F5D630-F534-B9CE-66AB-9B466F13963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0BB5922-1194-B459-9CBE-6764FAAFC501}"/>
              </a:ext>
            </a:extLst>
          </p:cNvPr>
          <p:cNvSpPr/>
          <p:nvPr/>
        </p:nvSpPr>
        <p:spPr>
          <a:xfrm>
            <a:off x="25567" y="41035"/>
            <a:ext cx="70904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YEAR 8 PHYSICAL EDUCATION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C68EEA-3E4C-EC4C-A4FA-006ABD17577B}"/>
              </a:ext>
            </a:extLst>
          </p:cNvPr>
          <p:cNvSpPr/>
          <p:nvPr/>
        </p:nvSpPr>
        <p:spPr>
          <a:xfrm>
            <a:off x="1063376" y="933449"/>
            <a:ext cx="1165474" cy="400110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9 PE</a:t>
            </a:r>
          </a:p>
          <a:p>
            <a:endParaRPr lang="en-GB" sz="800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B79FF18-3AE0-5ED2-CA8E-17F73B58CB9F}"/>
              </a:ext>
            </a:extLst>
          </p:cNvPr>
          <p:cNvCxnSpPr>
            <a:cxnSpLocks/>
          </p:cNvCxnSpPr>
          <p:nvPr/>
        </p:nvCxnSpPr>
        <p:spPr>
          <a:xfrm flipV="1">
            <a:off x="1985618" y="2397097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2BDC92-6E34-7122-D920-A938368711DD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C3D768E-576C-B9A9-8D95-3A6082C469D7}"/>
              </a:ext>
            </a:extLst>
          </p:cNvPr>
          <p:cNvCxnSpPr>
            <a:cxnSpLocks/>
            <a:endCxn id="8" idx="3"/>
          </p:cNvCxnSpPr>
          <p:nvPr/>
        </p:nvCxnSpPr>
        <p:spPr>
          <a:xfrm>
            <a:off x="1767882" y="6660578"/>
            <a:ext cx="6169472" cy="3489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FF8785F-1DC6-877E-28A3-473C38E935EF}"/>
              </a:ext>
            </a:extLst>
          </p:cNvPr>
          <p:cNvCxnSpPr>
            <a:cxnSpLocks/>
            <a:endCxn id="6" idx="3"/>
          </p:cNvCxnSpPr>
          <p:nvPr/>
        </p:nvCxnSpPr>
        <p:spPr>
          <a:xfrm>
            <a:off x="1879098" y="8940602"/>
            <a:ext cx="6070264" cy="3713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1F42C70-F39F-D86A-61BF-D20A10171329}"/>
              </a:ext>
            </a:extLst>
          </p:cNvPr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00D9D0B-AB8A-9695-E687-2366BC0896C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1238711-9DA1-CBD5-86B9-73A4106FAF15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0F6ED1F-96FB-233F-85E3-1CE60D55BCFB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27" name="Arc 26">
            <a:extLst>
              <a:ext uri="{FF2B5EF4-FFF2-40B4-BE49-F238E27FC236}">
                <a16:creationId xmlns:a16="http://schemas.microsoft.com/office/drawing/2014/main" id="{81F12513-96DE-074F-340B-0FD767F4513A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6745E463-347F-4362-A41A-934C5EA753B4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Arc 28">
            <a:extLst>
              <a:ext uri="{FF2B5EF4-FFF2-40B4-BE49-F238E27FC236}">
                <a16:creationId xmlns:a16="http://schemas.microsoft.com/office/drawing/2014/main" id="{5A7D1430-8AF6-823B-78BD-E1F093412B3D}"/>
              </a:ext>
            </a:extLst>
          </p:cNvPr>
          <p:cNvSpPr/>
          <p:nvPr/>
        </p:nvSpPr>
        <p:spPr>
          <a:xfrm>
            <a:off x="7319257" y="6718801"/>
            <a:ext cx="1403254" cy="2229081"/>
          </a:xfrm>
          <a:prstGeom prst="arc">
            <a:avLst>
              <a:gd name="adj1" fmla="val 16120637"/>
              <a:gd name="adj2" fmla="val 5569799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rc 29">
            <a:extLst>
              <a:ext uri="{FF2B5EF4-FFF2-40B4-BE49-F238E27FC236}">
                <a16:creationId xmlns:a16="http://schemas.microsoft.com/office/drawing/2014/main" id="{8E663C6C-2882-6FE6-F27C-D9A8406CA41A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6AF2545-08E6-EDBA-4C64-C10DA9B79B25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09D805F-B880-E716-71BB-29B0F3BCFDD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CBB317D-6E79-38A4-3842-850788F09F4E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507B741-0899-5F93-F929-B8B8614DDF0E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5F7C98E-0CDA-A3F4-FC92-7906CCD9D1AD}"/>
              </a:ext>
            </a:extLst>
          </p:cNvPr>
          <p:cNvGrpSpPr/>
          <p:nvPr/>
        </p:nvGrpSpPr>
        <p:grpSpPr>
          <a:xfrm>
            <a:off x="860289" y="8188886"/>
            <a:ext cx="1214980" cy="1234099"/>
            <a:chOff x="1212628" y="4031237"/>
            <a:chExt cx="1214980" cy="1304869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450B85D-CB1B-0C34-65B1-276C1BC199B2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16B69BF-2ACE-8DD8-AD34-FD461D85E7E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F75F938-68C5-C583-3F08-60D51A06ED30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OCT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262EEFD-F1C3-98CA-9B03-D1F8D7CBEE95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3E3FB679-05BC-B425-E7F5-8DD4893FC7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0021B19-5F2D-452D-C7E4-95FE4627D105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C68DB4B-4EEA-8009-CDD3-5E58153483A0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A55D54F-69F5-5D57-1537-C770CFE583FD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99A8F48D-CB30-66DB-6BFF-3B88838C3E1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B6AE2C1-A630-5E46-BA45-B5F64CB1C35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F4FD69B4-A15D-B656-174C-B8C473927741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A0F558C-ED12-C151-5048-7D1BCE1ECD5A}"/>
              </a:ext>
            </a:extLst>
          </p:cNvPr>
          <p:cNvGrpSpPr/>
          <p:nvPr/>
        </p:nvGrpSpPr>
        <p:grpSpPr>
          <a:xfrm>
            <a:off x="5969447" y="1708984"/>
            <a:ext cx="1259187" cy="1234099"/>
            <a:chOff x="1179983" y="4031237"/>
            <a:chExt cx="1259187" cy="1304869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82E996C7-F854-875A-F5D3-780BD00CB57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ACF963A-5EAB-0D88-30A4-1F6B7FFFA085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376FC643-73BC-410D-DDEA-1A09CB9D14B0}"/>
                </a:ext>
              </a:extLst>
            </p:cNvPr>
            <p:cNvSpPr txBox="1"/>
            <p:nvPr/>
          </p:nvSpPr>
          <p:spPr>
            <a:xfrm>
              <a:off x="1179983" y="4294697"/>
              <a:ext cx="1259187" cy="7991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EE5482F-8542-CD60-F334-013C8C89D2C3}"/>
              </a:ext>
            </a:extLst>
          </p:cNvPr>
          <p:cNvCxnSpPr>
            <a:cxnSpLocks/>
            <a:stCxn id="61" idx="2"/>
          </p:cNvCxnSpPr>
          <p:nvPr/>
        </p:nvCxnSpPr>
        <p:spPr>
          <a:xfrm flipH="1">
            <a:off x="5873704" y="10586067"/>
            <a:ext cx="442009" cy="5209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86B83CEE-1CCE-E4B1-EAD8-2147D0957143}"/>
              </a:ext>
            </a:extLst>
          </p:cNvPr>
          <p:cNvCxnSpPr>
            <a:cxnSpLocks/>
            <a:stCxn id="59" idx="2"/>
          </p:cNvCxnSpPr>
          <p:nvPr/>
        </p:nvCxnSpPr>
        <p:spPr>
          <a:xfrm>
            <a:off x="5229314" y="10691378"/>
            <a:ext cx="49489" cy="4270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D9F6CA28-1889-9164-81FE-81EF3345057B}"/>
              </a:ext>
            </a:extLst>
          </p:cNvPr>
          <p:cNvCxnSpPr>
            <a:cxnSpLocks/>
          </p:cNvCxnSpPr>
          <p:nvPr/>
        </p:nvCxnSpPr>
        <p:spPr>
          <a:xfrm flipH="1" flipV="1">
            <a:off x="5563842" y="11136289"/>
            <a:ext cx="523114" cy="460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0E6D975-7EA3-FEB2-3691-FD1973461BD2}"/>
              </a:ext>
            </a:extLst>
          </p:cNvPr>
          <p:cNvCxnSpPr>
            <a:cxnSpLocks/>
          </p:cNvCxnSpPr>
          <p:nvPr/>
        </p:nvCxnSpPr>
        <p:spPr>
          <a:xfrm flipH="1" flipV="1">
            <a:off x="5051011" y="11111547"/>
            <a:ext cx="594102" cy="8471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2A9DC291-FF0F-6D15-5665-2C74763FF0BD}"/>
              </a:ext>
            </a:extLst>
          </p:cNvPr>
          <p:cNvSpPr txBox="1"/>
          <p:nvPr/>
        </p:nvSpPr>
        <p:spPr>
          <a:xfrm>
            <a:off x="4754282" y="10229713"/>
            <a:ext cx="95006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Dribbling, turns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385589B-DF62-0BA8-FF82-1595431DF13B}"/>
              </a:ext>
            </a:extLst>
          </p:cNvPr>
          <p:cNvSpPr txBox="1"/>
          <p:nvPr/>
        </p:nvSpPr>
        <p:spPr>
          <a:xfrm>
            <a:off x="5762371" y="11600114"/>
            <a:ext cx="1040655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Develop Passing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F4FD25B-220A-E38D-3008-6333E8CB6593}"/>
              </a:ext>
            </a:extLst>
          </p:cNvPr>
          <p:cNvSpPr txBox="1"/>
          <p:nvPr/>
        </p:nvSpPr>
        <p:spPr>
          <a:xfrm>
            <a:off x="5871234" y="10309068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Football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C443191E-7BFE-FACC-A215-CB7414E81FBE}"/>
              </a:ext>
            </a:extLst>
          </p:cNvPr>
          <p:cNvCxnSpPr>
            <a:cxnSpLocks/>
          </p:cNvCxnSpPr>
          <p:nvPr/>
        </p:nvCxnSpPr>
        <p:spPr>
          <a:xfrm flipV="1">
            <a:off x="2567704" y="11171985"/>
            <a:ext cx="221787" cy="792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1D38220F-B9F1-691B-7CD2-73B4F7385B3C}"/>
              </a:ext>
            </a:extLst>
          </p:cNvPr>
          <p:cNvCxnSpPr>
            <a:cxnSpLocks/>
          </p:cNvCxnSpPr>
          <p:nvPr/>
        </p:nvCxnSpPr>
        <p:spPr>
          <a:xfrm flipV="1">
            <a:off x="7997558" y="6854884"/>
            <a:ext cx="316416" cy="7314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47CB22A6-FBD2-A2C4-CCAD-D1E4FBFC35C5}"/>
              </a:ext>
            </a:extLst>
          </p:cNvPr>
          <p:cNvCxnSpPr>
            <a:cxnSpLocks/>
            <a:stCxn id="67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riangle 70">
            <a:extLst>
              <a:ext uri="{FF2B5EF4-FFF2-40B4-BE49-F238E27FC236}">
                <a16:creationId xmlns:a16="http://schemas.microsoft.com/office/drawing/2014/main" id="{29A3C83C-78AB-1651-4F85-1ECA7FD09C1C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A4C9C85F-38E6-76DC-EC16-D32068496CA5}"/>
              </a:ext>
            </a:extLst>
          </p:cNvPr>
          <p:cNvCxnSpPr>
            <a:cxnSpLocks/>
          </p:cNvCxnSpPr>
          <p:nvPr/>
        </p:nvCxnSpPr>
        <p:spPr>
          <a:xfrm flipV="1">
            <a:off x="3959954" y="11102224"/>
            <a:ext cx="151870" cy="8564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EFB242E7-F2F0-9D0E-8980-A95A3E2B64C3}"/>
              </a:ext>
            </a:extLst>
          </p:cNvPr>
          <p:cNvCxnSpPr>
            <a:cxnSpLocks/>
          </p:cNvCxnSpPr>
          <p:nvPr/>
        </p:nvCxnSpPr>
        <p:spPr>
          <a:xfrm flipV="1">
            <a:off x="3268205" y="11080257"/>
            <a:ext cx="60609" cy="3628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9550606C-A015-1F22-A00F-59F1D139FD35}"/>
              </a:ext>
            </a:extLst>
          </p:cNvPr>
          <p:cNvCxnSpPr>
            <a:cxnSpLocks/>
            <a:stCxn id="72" idx="2"/>
          </p:cNvCxnSpPr>
          <p:nvPr/>
        </p:nvCxnSpPr>
        <p:spPr>
          <a:xfrm flipH="1">
            <a:off x="3824225" y="10640638"/>
            <a:ext cx="249557" cy="46188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95003AA2-2721-C25E-C9BA-5F21C0D768CB}"/>
              </a:ext>
            </a:extLst>
          </p:cNvPr>
          <p:cNvSpPr txBox="1"/>
          <p:nvPr/>
        </p:nvSpPr>
        <p:spPr>
          <a:xfrm>
            <a:off x="3519481" y="10178973"/>
            <a:ext cx="1108601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Recap Fundamentals</a:t>
            </a:r>
          </a:p>
        </p:txBody>
      </p:sp>
      <p:pic>
        <p:nvPicPr>
          <p:cNvPr id="88" name="Graphic 87" descr="Rugby ball outline">
            <a:extLst>
              <a:ext uri="{FF2B5EF4-FFF2-40B4-BE49-F238E27FC236}">
                <a16:creationId xmlns:a16="http://schemas.microsoft.com/office/drawing/2014/main" id="{A020119E-FC40-86C0-B5F3-86322681C64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20436827">
            <a:off x="4867517" y="9440935"/>
            <a:ext cx="902117" cy="729353"/>
          </a:xfrm>
          <a:prstGeom prst="rect">
            <a:avLst/>
          </a:prstGeom>
        </p:spPr>
      </p:pic>
      <p:pic>
        <p:nvPicPr>
          <p:cNvPr id="90" name="Graphic 89" descr="Tennis racket and ball with solid fill">
            <a:extLst>
              <a:ext uri="{FF2B5EF4-FFF2-40B4-BE49-F238E27FC236}">
                <a16:creationId xmlns:a16="http://schemas.microsoft.com/office/drawing/2014/main" id="{1BE4A095-0D37-0E36-3402-3A7DEB0C3BE6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3408" y="922324"/>
            <a:ext cx="765842" cy="765842"/>
          </a:xfrm>
          <a:prstGeom prst="rect">
            <a:avLst/>
          </a:prstGeom>
        </p:spPr>
      </p:pic>
      <p:pic>
        <p:nvPicPr>
          <p:cNvPr id="92" name="Graphic 91" descr="Basketball Hoop with solid fill">
            <a:extLst>
              <a:ext uri="{FF2B5EF4-FFF2-40B4-BE49-F238E27FC236}">
                <a16:creationId xmlns:a16="http://schemas.microsoft.com/office/drawing/2014/main" id="{B75CECC9-B7FD-99EF-388C-20EF3E3929F8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87844" y="7157055"/>
            <a:ext cx="914400" cy="914400"/>
          </a:xfrm>
          <a:prstGeom prst="rect">
            <a:avLst/>
          </a:prstGeom>
        </p:spPr>
      </p:pic>
      <p:grpSp>
        <p:nvGrpSpPr>
          <p:cNvPr id="96" name="Group 95">
            <a:extLst>
              <a:ext uri="{FF2B5EF4-FFF2-40B4-BE49-F238E27FC236}">
                <a16:creationId xmlns:a16="http://schemas.microsoft.com/office/drawing/2014/main" id="{43F1E42F-081E-6E70-6F1A-DF230CC8BA77}"/>
              </a:ext>
            </a:extLst>
          </p:cNvPr>
          <p:cNvGrpSpPr/>
          <p:nvPr/>
        </p:nvGrpSpPr>
        <p:grpSpPr>
          <a:xfrm>
            <a:off x="2329607" y="1182404"/>
            <a:ext cx="1050310" cy="843267"/>
            <a:chOff x="-5003791" y="6969077"/>
            <a:chExt cx="1448855" cy="1214333"/>
          </a:xfrm>
        </p:grpSpPr>
        <p:pic>
          <p:nvPicPr>
            <p:cNvPr id="97" name="Picture 2" descr="See related image detail">
              <a:extLst>
                <a:ext uri="{FF2B5EF4-FFF2-40B4-BE49-F238E27FC236}">
                  <a16:creationId xmlns:a16="http://schemas.microsoft.com/office/drawing/2014/main" id="{69A8820C-FB84-ECC9-5474-6BCD5B909E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71565" y="6969077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1AC2E1D5-FB70-CF7D-E767-75396A5A72BF}"/>
                </a:ext>
              </a:extLst>
            </p:cNvPr>
            <p:cNvSpPr txBox="1"/>
            <p:nvPr/>
          </p:nvSpPr>
          <p:spPr>
            <a:xfrm>
              <a:off x="-5003791" y="7270459"/>
              <a:ext cx="1448855" cy="79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" b="1" dirty="0">
                  <a:solidFill>
                    <a:schemeClr val="bg1"/>
                  </a:solidFill>
                </a:rPr>
                <a:t>National Sports week &amp; Sports Day</a:t>
              </a:r>
            </a:p>
          </p:txBody>
        </p:sp>
      </p:grpSp>
      <p:pic>
        <p:nvPicPr>
          <p:cNvPr id="99" name="Graphic 460" descr="Run with solid fill">
            <a:extLst>
              <a:ext uri="{FF2B5EF4-FFF2-40B4-BE49-F238E27FC236}">
                <a16:creationId xmlns:a16="http://schemas.microsoft.com/office/drawing/2014/main" id="{73E0A9C3-AEC9-44F9-9724-A397BE6F786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 flipH="1">
            <a:off x="5446869" y="797469"/>
            <a:ext cx="880300" cy="880300"/>
          </a:xfrm>
          <a:prstGeom prst="rect">
            <a:avLst/>
          </a:prstGeom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FE431344-D2F6-CABD-5B2D-E1593A594D8A}"/>
              </a:ext>
            </a:extLst>
          </p:cNvPr>
          <p:cNvSpPr/>
          <p:nvPr/>
        </p:nvSpPr>
        <p:spPr>
          <a:xfrm>
            <a:off x="1942171" y="11951403"/>
            <a:ext cx="81281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Shooting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ADBF13A-DAC1-E25E-6F12-7B9CB872BA89}"/>
              </a:ext>
            </a:extLst>
          </p:cNvPr>
          <p:cNvSpPr txBox="1"/>
          <p:nvPr/>
        </p:nvSpPr>
        <p:spPr>
          <a:xfrm>
            <a:off x="2240445" y="8119059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Basketball</a:t>
            </a:r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2EF2D01-F806-869D-2ABF-FD775886306F}"/>
              </a:ext>
            </a:extLst>
          </p:cNvPr>
          <p:cNvCxnSpPr>
            <a:cxnSpLocks/>
          </p:cNvCxnSpPr>
          <p:nvPr/>
        </p:nvCxnSpPr>
        <p:spPr>
          <a:xfrm>
            <a:off x="2644816" y="8389062"/>
            <a:ext cx="129091" cy="46635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B6DF499B-A020-2D3D-236C-4F0C3C470D14}"/>
              </a:ext>
            </a:extLst>
          </p:cNvPr>
          <p:cNvCxnSpPr>
            <a:cxnSpLocks/>
          </p:cNvCxnSpPr>
          <p:nvPr/>
        </p:nvCxnSpPr>
        <p:spPr>
          <a:xfrm flipV="1">
            <a:off x="2214081" y="11136217"/>
            <a:ext cx="236308" cy="39209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ectangle 103">
            <a:extLst>
              <a:ext uri="{FF2B5EF4-FFF2-40B4-BE49-F238E27FC236}">
                <a16:creationId xmlns:a16="http://schemas.microsoft.com/office/drawing/2014/main" id="{B07FF8BD-D743-FE49-3BB4-AE6F5EBED9BB}"/>
              </a:ext>
            </a:extLst>
          </p:cNvPr>
          <p:cNvSpPr/>
          <p:nvPr/>
        </p:nvSpPr>
        <p:spPr>
          <a:xfrm>
            <a:off x="1547218" y="11539077"/>
            <a:ext cx="889125" cy="287410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Defending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F1CBC3A0-4C60-A1AB-54C9-670019054B24}"/>
              </a:ext>
            </a:extLst>
          </p:cNvPr>
          <p:cNvSpPr txBox="1"/>
          <p:nvPr/>
        </p:nvSpPr>
        <p:spPr>
          <a:xfrm>
            <a:off x="453101" y="11913607"/>
            <a:ext cx="1110607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Gymnastics</a:t>
            </a:r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77BBB179-95E0-EC96-5400-D8311B83E439}"/>
              </a:ext>
            </a:extLst>
          </p:cNvPr>
          <p:cNvCxnSpPr>
            <a:cxnSpLocks/>
            <a:stCxn id="105" idx="0"/>
          </p:cNvCxnSpPr>
          <p:nvPr/>
        </p:nvCxnSpPr>
        <p:spPr>
          <a:xfrm flipV="1">
            <a:off x="1008405" y="11109191"/>
            <a:ext cx="759477" cy="8044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Rectangle 108">
            <a:extLst>
              <a:ext uri="{FF2B5EF4-FFF2-40B4-BE49-F238E27FC236}">
                <a16:creationId xmlns:a16="http://schemas.microsoft.com/office/drawing/2014/main" id="{E4499B5A-192C-0079-5883-E5F51FF523EA}"/>
              </a:ext>
            </a:extLst>
          </p:cNvPr>
          <p:cNvSpPr/>
          <p:nvPr/>
        </p:nvSpPr>
        <p:spPr>
          <a:xfrm>
            <a:off x="1743013" y="10215797"/>
            <a:ext cx="73513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Balances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AD99789-A317-30C1-F0D3-7A10E67E2C59}"/>
              </a:ext>
            </a:extLst>
          </p:cNvPr>
          <p:cNvSpPr/>
          <p:nvPr/>
        </p:nvSpPr>
        <p:spPr>
          <a:xfrm>
            <a:off x="156553" y="11318594"/>
            <a:ext cx="79273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Rotation, Jumps</a:t>
            </a:r>
          </a:p>
        </p:txBody>
      </p: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0A4C0E66-DD5A-183A-4259-933C72A9A3AB}"/>
              </a:ext>
            </a:extLst>
          </p:cNvPr>
          <p:cNvCxnSpPr>
            <a:cxnSpLocks/>
          </p:cNvCxnSpPr>
          <p:nvPr/>
        </p:nvCxnSpPr>
        <p:spPr>
          <a:xfrm flipV="1">
            <a:off x="912719" y="10949440"/>
            <a:ext cx="670222" cy="4328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A545A50F-7DE7-1FDC-B3C4-EBD7B99971F8}"/>
              </a:ext>
            </a:extLst>
          </p:cNvPr>
          <p:cNvSpPr txBox="1"/>
          <p:nvPr/>
        </p:nvSpPr>
        <p:spPr>
          <a:xfrm>
            <a:off x="5847868" y="9543116"/>
            <a:ext cx="809414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Rugby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44E9CEBC-DBA8-3D00-1CC6-B2E620FB042F}"/>
              </a:ext>
            </a:extLst>
          </p:cNvPr>
          <p:cNvCxnSpPr>
            <a:cxnSpLocks/>
          </p:cNvCxnSpPr>
          <p:nvPr/>
        </p:nvCxnSpPr>
        <p:spPr>
          <a:xfrm flipH="1" flipV="1">
            <a:off x="6059281" y="8951097"/>
            <a:ext cx="80184" cy="5902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9E45CF73-1300-6E03-C5CB-9E4C833CC4E0}"/>
              </a:ext>
            </a:extLst>
          </p:cNvPr>
          <p:cNvSpPr txBox="1"/>
          <p:nvPr/>
        </p:nvSpPr>
        <p:spPr>
          <a:xfrm>
            <a:off x="6803026" y="9843890"/>
            <a:ext cx="724017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Develop passing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FA409DB7-2D58-B06B-7C71-A6FBD6D4B68B}"/>
              </a:ext>
            </a:extLst>
          </p:cNvPr>
          <p:cNvSpPr txBox="1"/>
          <p:nvPr/>
        </p:nvSpPr>
        <p:spPr>
          <a:xfrm>
            <a:off x="6616829" y="8122991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Tackling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BD736E8A-8211-E9C1-AC0D-497D928D67AD}"/>
              </a:ext>
            </a:extLst>
          </p:cNvPr>
          <p:cNvSpPr txBox="1"/>
          <p:nvPr/>
        </p:nvSpPr>
        <p:spPr>
          <a:xfrm>
            <a:off x="5302816" y="7840622"/>
            <a:ext cx="118847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Refine handing skills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4FB7B12B-6A57-B966-A1F1-400406E43283}"/>
              </a:ext>
            </a:extLst>
          </p:cNvPr>
          <p:cNvCxnSpPr>
            <a:cxnSpLocks/>
          </p:cNvCxnSpPr>
          <p:nvPr/>
        </p:nvCxnSpPr>
        <p:spPr>
          <a:xfrm>
            <a:off x="6909319" y="8409893"/>
            <a:ext cx="392717" cy="5500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5983FE48-24DB-7876-3924-1679868C715F}"/>
              </a:ext>
            </a:extLst>
          </p:cNvPr>
          <p:cNvCxnSpPr>
            <a:cxnSpLocks/>
          </p:cNvCxnSpPr>
          <p:nvPr/>
        </p:nvCxnSpPr>
        <p:spPr>
          <a:xfrm>
            <a:off x="5732936" y="8322220"/>
            <a:ext cx="791680" cy="5911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5B0A4A74-F936-BD2A-6F08-402BD8D3ECEA}"/>
              </a:ext>
            </a:extLst>
          </p:cNvPr>
          <p:cNvCxnSpPr>
            <a:cxnSpLocks/>
          </p:cNvCxnSpPr>
          <p:nvPr/>
        </p:nvCxnSpPr>
        <p:spPr>
          <a:xfrm flipH="1" flipV="1">
            <a:off x="6824538" y="8970131"/>
            <a:ext cx="334165" cy="8452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1169B42C-B42F-9259-089A-8952919C0C80}"/>
              </a:ext>
            </a:extLst>
          </p:cNvPr>
          <p:cNvSpPr txBox="1"/>
          <p:nvPr/>
        </p:nvSpPr>
        <p:spPr>
          <a:xfrm>
            <a:off x="7122566" y="7598777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Health and Wellbeing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DEBFC50E-D2F4-B7B8-FB8B-2668CDF606A6}"/>
              </a:ext>
            </a:extLst>
          </p:cNvPr>
          <p:cNvSpPr txBox="1"/>
          <p:nvPr/>
        </p:nvSpPr>
        <p:spPr>
          <a:xfrm>
            <a:off x="1002075" y="7459813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Badminton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B14FE011-2A14-E613-7918-7026B5A16F4B}"/>
              </a:ext>
            </a:extLst>
          </p:cNvPr>
          <p:cNvSpPr txBox="1"/>
          <p:nvPr/>
        </p:nvSpPr>
        <p:spPr>
          <a:xfrm>
            <a:off x="45253" y="4753406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Handball</a:t>
            </a:r>
          </a:p>
        </p:txBody>
      </p: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5EF1C77A-4B27-ACF0-CA85-94FEF6A03D27}"/>
              </a:ext>
            </a:extLst>
          </p:cNvPr>
          <p:cNvCxnSpPr>
            <a:cxnSpLocks/>
          </p:cNvCxnSpPr>
          <p:nvPr/>
        </p:nvCxnSpPr>
        <p:spPr>
          <a:xfrm flipH="1">
            <a:off x="1512633" y="10499069"/>
            <a:ext cx="352149" cy="22400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Rectangle 124">
            <a:extLst>
              <a:ext uri="{FF2B5EF4-FFF2-40B4-BE49-F238E27FC236}">
                <a16:creationId xmlns:a16="http://schemas.microsoft.com/office/drawing/2014/main" id="{ACC3ACA9-1050-9569-9D70-F12C0504D6AB}"/>
              </a:ext>
            </a:extLst>
          </p:cNvPr>
          <p:cNvSpPr/>
          <p:nvPr/>
        </p:nvSpPr>
        <p:spPr>
          <a:xfrm>
            <a:off x="7125144" y="7049696"/>
            <a:ext cx="78982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Circuit training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7A3242FF-9489-3F52-29A1-BB02C2621167}"/>
              </a:ext>
            </a:extLst>
          </p:cNvPr>
          <p:cNvSpPr/>
          <p:nvPr/>
        </p:nvSpPr>
        <p:spPr>
          <a:xfrm>
            <a:off x="7934258" y="5870310"/>
            <a:ext cx="47761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Gym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AC6C40B-13B8-F7F5-F19D-F61B8B73ED0F}"/>
              </a:ext>
            </a:extLst>
          </p:cNvPr>
          <p:cNvSpPr/>
          <p:nvPr/>
        </p:nvSpPr>
        <p:spPr>
          <a:xfrm>
            <a:off x="6842958" y="5855291"/>
            <a:ext cx="78982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Aerobics</a:t>
            </a:r>
          </a:p>
        </p:txBody>
      </p: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191C2E72-AC6B-C56D-0678-06861D6A4FCB}"/>
              </a:ext>
            </a:extLst>
          </p:cNvPr>
          <p:cNvCxnSpPr>
            <a:cxnSpLocks/>
          </p:cNvCxnSpPr>
          <p:nvPr/>
        </p:nvCxnSpPr>
        <p:spPr>
          <a:xfrm flipH="1">
            <a:off x="7141268" y="6126720"/>
            <a:ext cx="147976" cy="5338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22BE097D-7A59-F599-9338-2E29E2F796EE}"/>
              </a:ext>
            </a:extLst>
          </p:cNvPr>
          <p:cNvCxnSpPr>
            <a:cxnSpLocks/>
          </p:cNvCxnSpPr>
          <p:nvPr/>
        </p:nvCxnSpPr>
        <p:spPr>
          <a:xfrm flipV="1">
            <a:off x="7618792" y="6739786"/>
            <a:ext cx="189754" cy="2495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D0D4662A-16BA-74E0-7365-668EBA6C1FFB}"/>
              </a:ext>
            </a:extLst>
          </p:cNvPr>
          <p:cNvCxnSpPr>
            <a:cxnSpLocks/>
            <a:stCxn id="126" idx="2"/>
          </p:cNvCxnSpPr>
          <p:nvPr/>
        </p:nvCxnSpPr>
        <p:spPr>
          <a:xfrm flipH="1">
            <a:off x="7618792" y="6147309"/>
            <a:ext cx="554273" cy="5493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Rectangle 130">
            <a:extLst>
              <a:ext uri="{FF2B5EF4-FFF2-40B4-BE49-F238E27FC236}">
                <a16:creationId xmlns:a16="http://schemas.microsoft.com/office/drawing/2014/main" id="{DF68A400-8F68-24B2-D57B-D2E88DFDB1DB}"/>
              </a:ext>
            </a:extLst>
          </p:cNvPr>
          <p:cNvSpPr/>
          <p:nvPr/>
        </p:nvSpPr>
        <p:spPr>
          <a:xfrm>
            <a:off x="36834" y="6746268"/>
            <a:ext cx="117676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Smash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597D9E4E-6284-3986-1B27-A32500E2DEB9}"/>
              </a:ext>
            </a:extLst>
          </p:cNvPr>
          <p:cNvSpPr/>
          <p:nvPr/>
        </p:nvSpPr>
        <p:spPr>
          <a:xfrm>
            <a:off x="1917238" y="5657873"/>
            <a:ext cx="117676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C1474F86-9DF6-688C-1DF0-65ABC3A2DFAF}"/>
              </a:ext>
            </a:extLst>
          </p:cNvPr>
          <p:cNvSpPr txBox="1"/>
          <p:nvPr/>
        </p:nvSpPr>
        <p:spPr>
          <a:xfrm>
            <a:off x="4785708" y="6089519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Tag Rugby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18AC72CA-773B-6B6A-7C02-AD2ADD9A34E8}"/>
              </a:ext>
            </a:extLst>
          </p:cNvPr>
          <p:cNvSpPr/>
          <p:nvPr/>
        </p:nvSpPr>
        <p:spPr>
          <a:xfrm>
            <a:off x="4555471" y="7099559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Recap fundamentals</a:t>
            </a: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8C483E13-905A-C078-3C72-A5B530406140}"/>
              </a:ext>
            </a:extLst>
          </p:cNvPr>
          <p:cNvSpPr/>
          <p:nvPr/>
        </p:nvSpPr>
        <p:spPr>
          <a:xfrm>
            <a:off x="3952321" y="5571261"/>
            <a:ext cx="93492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Passing and receiving </a:t>
            </a: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C047E5D8-8EE9-8950-4E22-29B1F4852670}"/>
              </a:ext>
            </a:extLst>
          </p:cNvPr>
          <p:cNvSpPr/>
          <p:nvPr/>
        </p:nvSpPr>
        <p:spPr>
          <a:xfrm>
            <a:off x="3504806" y="7102524"/>
            <a:ext cx="93492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038F7505-6158-DAB3-0D76-DC375DD458CA}"/>
              </a:ext>
            </a:extLst>
          </p:cNvPr>
          <p:cNvSpPr/>
          <p:nvPr/>
        </p:nvSpPr>
        <p:spPr>
          <a:xfrm>
            <a:off x="3110954" y="6027843"/>
            <a:ext cx="60256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Rules</a:t>
            </a:r>
          </a:p>
        </p:txBody>
      </p: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976D4B24-22C7-9E09-79A7-149C3EFEE014}"/>
              </a:ext>
            </a:extLst>
          </p:cNvPr>
          <p:cNvCxnSpPr>
            <a:cxnSpLocks/>
          </p:cNvCxnSpPr>
          <p:nvPr/>
        </p:nvCxnSpPr>
        <p:spPr>
          <a:xfrm flipH="1">
            <a:off x="5129908" y="6359322"/>
            <a:ext cx="196869" cy="29995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id="{729DF3C5-12C0-0BC6-F980-F04EDF68C923}"/>
              </a:ext>
            </a:extLst>
          </p:cNvPr>
          <p:cNvCxnSpPr>
            <a:cxnSpLocks/>
          </p:cNvCxnSpPr>
          <p:nvPr/>
        </p:nvCxnSpPr>
        <p:spPr>
          <a:xfrm>
            <a:off x="4523910" y="6008700"/>
            <a:ext cx="69024" cy="6510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812E613F-81F8-376C-D79A-24F6D88D2BEE}"/>
              </a:ext>
            </a:extLst>
          </p:cNvPr>
          <p:cNvCxnSpPr>
            <a:cxnSpLocks/>
            <a:stCxn id="137" idx="0"/>
          </p:cNvCxnSpPr>
          <p:nvPr/>
        </p:nvCxnSpPr>
        <p:spPr>
          <a:xfrm flipH="1" flipV="1">
            <a:off x="4889192" y="6658021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F7E2C08B-7899-42D7-B433-9EC67DB7709E}"/>
              </a:ext>
            </a:extLst>
          </p:cNvPr>
          <p:cNvCxnSpPr>
            <a:cxnSpLocks/>
          </p:cNvCxnSpPr>
          <p:nvPr/>
        </p:nvCxnSpPr>
        <p:spPr>
          <a:xfrm flipV="1">
            <a:off x="4076762" y="6715365"/>
            <a:ext cx="175085" cy="3367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6183AF4E-5C37-110F-666A-1CE45147C6A3}"/>
              </a:ext>
            </a:extLst>
          </p:cNvPr>
          <p:cNvCxnSpPr>
            <a:cxnSpLocks/>
          </p:cNvCxnSpPr>
          <p:nvPr/>
        </p:nvCxnSpPr>
        <p:spPr>
          <a:xfrm>
            <a:off x="3734221" y="6255772"/>
            <a:ext cx="248178" cy="3733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Rectangle 145">
            <a:extLst>
              <a:ext uri="{FF2B5EF4-FFF2-40B4-BE49-F238E27FC236}">
                <a16:creationId xmlns:a16="http://schemas.microsoft.com/office/drawing/2014/main" id="{F1469B01-BEAA-1562-B14C-B15924CBBB44}"/>
              </a:ext>
            </a:extLst>
          </p:cNvPr>
          <p:cNvSpPr/>
          <p:nvPr/>
        </p:nvSpPr>
        <p:spPr>
          <a:xfrm>
            <a:off x="5972425" y="5996733"/>
            <a:ext cx="78982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Boxercise</a:t>
            </a: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47F6A6BC-B1B8-871F-4CE9-2D724C247314}"/>
              </a:ext>
            </a:extLst>
          </p:cNvPr>
          <p:cNvSpPr/>
          <p:nvPr/>
        </p:nvSpPr>
        <p:spPr>
          <a:xfrm>
            <a:off x="6490843" y="7035063"/>
            <a:ext cx="46804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HIIT</a:t>
            </a: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8A7F8C86-69BD-D528-2032-E1171162EAA7}"/>
              </a:ext>
            </a:extLst>
          </p:cNvPr>
          <p:cNvSpPr/>
          <p:nvPr/>
        </p:nvSpPr>
        <p:spPr>
          <a:xfrm>
            <a:off x="5863572" y="7037944"/>
            <a:ext cx="49837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Yoga</a:t>
            </a:r>
          </a:p>
        </p:txBody>
      </p: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7B1B9505-8240-88FC-8059-835F8CF22DB0}"/>
              </a:ext>
            </a:extLst>
          </p:cNvPr>
          <p:cNvCxnSpPr>
            <a:cxnSpLocks/>
          </p:cNvCxnSpPr>
          <p:nvPr/>
        </p:nvCxnSpPr>
        <p:spPr>
          <a:xfrm flipH="1">
            <a:off x="6269382" y="6291750"/>
            <a:ext cx="137226" cy="3684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A6091D4C-5BFA-E4C7-7520-78FB98B30D39}"/>
              </a:ext>
            </a:extLst>
          </p:cNvPr>
          <p:cNvCxnSpPr>
            <a:cxnSpLocks/>
          </p:cNvCxnSpPr>
          <p:nvPr/>
        </p:nvCxnSpPr>
        <p:spPr>
          <a:xfrm flipV="1">
            <a:off x="6720966" y="6703318"/>
            <a:ext cx="82060" cy="3165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2D7909DE-FC4F-A173-7589-6D9AA6666DE4}"/>
              </a:ext>
            </a:extLst>
          </p:cNvPr>
          <p:cNvCxnSpPr>
            <a:cxnSpLocks/>
          </p:cNvCxnSpPr>
          <p:nvPr/>
        </p:nvCxnSpPr>
        <p:spPr>
          <a:xfrm flipH="1" flipV="1">
            <a:off x="5931999" y="6716420"/>
            <a:ext cx="13588" cy="3187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TextBox 151">
            <a:extLst>
              <a:ext uri="{FF2B5EF4-FFF2-40B4-BE49-F238E27FC236}">
                <a16:creationId xmlns:a16="http://schemas.microsoft.com/office/drawing/2014/main" id="{09AB1B71-A6A7-C8B5-BFF5-32B46F00E17B}"/>
              </a:ext>
            </a:extLst>
          </p:cNvPr>
          <p:cNvSpPr txBox="1"/>
          <p:nvPr/>
        </p:nvSpPr>
        <p:spPr>
          <a:xfrm>
            <a:off x="1983506" y="9287082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Football</a:t>
            </a:r>
          </a:p>
        </p:txBody>
      </p: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BB0D1082-0A87-049F-FFFE-A31742D215A1}"/>
              </a:ext>
            </a:extLst>
          </p:cNvPr>
          <p:cNvCxnSpPr>
            <a:cxnSpLocks/>
          </p:cNvCxnSpPr>
          <p:nvPr/>
        </p:nvCxnSpPr>
        <p:spPr>
          <a:xfrm flipV="1">
            <a:off x="2295994" y="8966572"/>
            <a:ext cx="35613" cy="2796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>
            <a:extLst>
              <a:ext uri="{FF2B5EF4-FFF2-40B4-BE49-F238E27FC236}">
                <a16:creationId xmlns:a16="http://schemas.microsoft.com/office/drawing/2014/main" id="{8567B697-B6D1-B8BF-5155-419E1EA2D5A5}"/>
              </a:ext>
            </a:extLst>
          </p:cNvPr>
          <p:cNvSpPr txBox="1"/>
          <p:nvPr/>
        </p:nvSpPr>
        <p:spPr>
          <a:xfrm>
            <a:off x="3014101" y="9353669"/>
            <a:ext cx="756330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Triple threat</a:t>
            </a: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4B544160-8F10-7546-EED5-3C95985CFDEA}"/>
              </a:ext>
            </a:extLst>
          </p:cNvPr>
          <p:cNvCxnSpPr>
            <a:cxnSpLocks/>
          </p:cNvCxnSpPr>
          <p:nvPr/>
        </p:nvCxnSpPr>
        <p:spPr>
          <a:xfrm flipH="1" flipV="1">
            <a:off x="3159103" y="8935701"/>
            <a:ext cx="172344" cy="3702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TextBox 155">
            <a:extLst>
              <a:ext uri="{FF2B5EF4-FFF2-40B4-BE49-F238E27FC236}">
                <a16:creationId xmlns:a16="http://schemas.microsoft.com/office/drawing/2014/main" id="{599795B8-7E93-E135-29B8-7C8E2F6E3E3A}"/>
              </a:ext>
            </a:extLst>
          </p:cNvPr>
          <p:cNvSpPr txBox="1"/>
          <p:nvPr/>
        </p:nvSpPr>
        <p:spPr>
          <a:xfrm>
            <a:off x="3365385" y="7884020"/>
            <a:ext cx="939655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attacking</a:t>
            </a:r>
          </a:p>
        </p:txBody>
      </p: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0647D8EE-E7DB-30DB-B4AF-7A48D605BDBF}"/>
              </a:ext>
            </a:extLst>
          </p:cNvPr>
          <p:cNvCxnSpPr>
            <a:cxnSpLocks/>
          </p:cNvCxnSpPr>
          <p:nvPr/>
        </p:nvCxnSpPr>
        <p:spPr>
          <a:xfrm flipH="1">
            <a:off x="3538945" y="8186606"/>
            <a:ext cx="160005" cy="709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Box 157">
            <a:extLst>
              <a:ext uri="{FF2B5EF4-FFF2-40B4-BE49-F238E27FC236}">
                <a16:creationId xmlns:a16="http://schemas.microsoft.com/office/drawing/2014/main" id="{17047137-6976-350C-D480-135CFC17EE08}"/>
              </a:ext>
            </a:extLst>
          </p:cNvPr>
          <p:cNvSpPr txBox="1"/>
          <p:nvPr/>
        </p:nvSpPr>
        <p:spPr>
          <a:xfrm>
            <a:off x="4147708" y="8309905"/>
            <a:ext cx="916971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Defending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B61FD603-A5FF-3074-83B5-87209FDEF288}"/>
              </a:ext>
            </a:extLst>
          </p:cNvPr>
          <p:cNvSpPr txBox="1"/>
          <p:nvPr/>
        </p:nvSpPr>
        <p:spPr>
          <a:xfrm>
            <a:off x="3948290" y="9404616"/>
            <a:ext cx="969189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Jump shot</a:t>
            </a:r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E9017F1A-66A5-F789-F2C2-BD2FDCD5E224}"/>
              </a:ext>
            </a:extLst>
          </p:cNvPr>
          <p:cNvCxnSpPr>
            <a:cxnSpLocks/>
          </p:cNvCxnSpPr>
          <p:nvPr/>
        </p:nvCxnSpPr>
        <p:spPr>
          <a:xfrm flipH="1">
            <a:off x="3999469" y="8584895"/>
            <a:ext cx="534534" cy="3542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4E85C76B-F436-038C-F1FC-104A1F4E093E}"/>
              </a:ext>
            </a:extLst>
          </p:cNvPr>
          <p:cNvCxnSpPr>
            <a:cxnSpLocks/>
            <a:stCxn id="159" idx="0"/>
          </p:cNvCxnSpPr>
          <p:nvPr/>
        </p:nvCxnSpPr>
        <p:spPr>
          <a:xfrm flipV="1">
            <a:off x="4432885" y="8912350"/>
            <a:ext cx="139871" cy="4922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2" name="Picture 6" descr="Gymnastics PNG">
            <a:extLst>
              <a:ext uri="{FF2B5EF4-FFF2-40B4-BE49-F238E27FC236}">
                <a16:creationId xmlns:a16="http://schemas.microsoft.com/office/drawing/2014/main" id="{F0FC3775-C08E-ABEC-D1FE-0B0E0D357B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35" y="8432347"/>
            <a:ext cx="588030" cy="73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" name="Rectangle 162">
            <a:extLst>
              <a:ext uri="{FF2B5EF4-FFF2-40B4-BE49-F238E27FC236}">
                <a16:creationId xmlns:a16="http://schemas.microsoft.com/office/drawing/2014/main" id="{6E92CDD3-3B3B-35F7-7E92-6DA8A59F4810}"/>
              </a:ext>
            </a:extLst>
          </p:cNvPr>
          <p:cNvSpPr/>
          <p:nvPr/>
        </p:nvSpPr>
        <p:spPr>
          <a:xfrm>
            <a:off x="55770" y="7105633"/>
            <a:ext cx="135383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Clear/ drop shot </a:t>
            </a:r>
          </a:p>
        </p:txBody>
      </p: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B89FE26-8463-FEEB-FDE0-23CD5F3C9E0F}"/>
              </a:ext>
            </a:extLst>
          </p:cNvPr>
          <p:cNvCxnSpPr>
            <a:cxnSpLocks/>
            <a:stCxn id="121" idx="0"/>
          </p:cNvCxnSpPr>
          <p:nvPr/>
        </p:nvCxnSpPr>
        <p:spPr>
          <a:xfrm flipV="1">
            <a:off x="1519183" y="6456586"/>
            <a:ext cx="45884" cy="1003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9A8BF4B1-C90F-26A1-3855-6ADE10CE2E54}"/>
              </a:ext>
            </a:extLst>
          </p:cNvPr>
          <p:cNvCxnSpPr>
            <a:cxnSpLocks/>
          </p:cNvCxnSpPr>
          <p:nvPr/>
        </p:nvCxnSpPr>
        <p:spPr>
          <a:xfrm flipV="1">
            <a:off x="1252208" y="6352116"/>
            <a:ext cx="157101" cy="7627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67AA135C-67DB-D916-499D-527F63555260}"/>
              </a:ext>
            </a:extLst>
          </p:cNvPr>
          <p:cNvCxnSpPr>
            <a:cxnSpLocks/>
          </p:cNvCxnSpPr>
          <p:nvPr/>
        </p:nvCxnSpPr>
        <p:spPr>
          <a:xfrm flipH="1">
            <a:off x="1250121" y="5819728"/>
            <a:ext cx="667566" cy="1625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683A0CCD-2B02-580D-DE34-AE0B1BFFB92A}"/>
              </a:ext>
            </a:extLst>
          </p:cNvPr>
          <p:cNvCxnSpPr>
            <a:cxnSpLocks/>
          </p:cNvCxnSpPr>
          <p:nvPr/>
        </p:nvCxnSpPr>
        <p:spPr>
          <a:xfrm flipV="1">
            <a:off x="873191" y="6191900"/>
            <a:ext cx="374639" cy="5349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1C79329D-986F-675C-2719-CE06CD23190A}"/>
              </a:ext>
            </a:extLst>
          </p:cNvPr>
          <p:cNvCxnSpPr>
            <a:cxnSpLocks/>
          </p:cNvCxnSpPr>
          <p:nvPr/>
        </p:nvCxnSpPr>
        <p:spPr>
          <a:xfrm flipH="1" flipV="1">
            <a:off x="1428802" y="5399149"/>
            <a:ext cx="979517" cy="550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DCE19EAC-69E2-A5C0-23A4-52B7E811930E}"/>
              </a:ext>
            </a:extLst>
          </p:cNvPr>
          <p:cNvCxnSpPr>
            <a:cxnSpLocks/>
          </p:cNvCxnSpPr>
          <p:nvPr/>
        </p:nvCxnSpPr>
        <p:spPr>
          <a:xfrm flipV="1">
            <a:off x="860289" y="5686888"/>
            <a:ext cx="411211" cy="34095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Rectangle 169">
            <a:extLst>
              <a:ext uri="{FF2B5EF4-FFF2-40B4-BE49-F238E27FC236}">
                <a16:creationId xmlns:a16="http://schemas.microsoft.com/office/drawing/2014/main" id="{B2875C98-9EFE-A5AD-907C-A38F6E21146C}"/>
              </a:ext>
            </a:extLst>
          </p:cNvPr>
          <p:cNvSpPr/>
          <p:nvPr/>
        </p:nvSpPr>
        <p:spPr>
          <a:xfrm>
            <a:off x="143810" y="5814658"/>
            <a:ext cx="71166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passing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9D6D7F98-E9C5-996C-7F27-5CD788490CBA}"/>
              </a:ext>
            </a:extLst>
          </p:cNvPr>
          <p:cNvSpPr/>
          <p:nvPr/>
        </p:nvSpPr>
        <p:spPr>
          <a:xfrm>
            <a:off x="63734" y="5108097"/>
            <a:ext cx="85704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Creating space</a:t>
            </a: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516AF753-D7AE-93A0-9D82-85587A819631}"/>
              </a:ext>
            </a:extLst>
          </p:cNvPr>
          <p:cNvSpPr/>
          <p:nvPr/>
        </p:nvSpPr>
        <p:spPr>
          <a:xfrm>
            <a:off x="2444442" y="5333854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Movement</a:t>
            </a:r>
          </a:p>
        </p:txBody>
      </p: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B1F5A82A-D7AE-609C-12D3-5F84262E1695}"/>
              </a:ext>
            </a:extLst>
          </p:cNvPr>
          <p:cNvCxnSpPr>
            <a:cxnSpLocks/>
            <a:stCxn id="172" idx="3"/>
          </p:cNvCxnSpPr>
          <p:nvPr/>
        </p:nvCxnSpPr>
        <p:spPr>
          <a:xfrm flipV="1">
            <a:off x="920779" y="5227698"/>
            <a:ext cx="390548" cy="1112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B3857B8A-E5BD-DECF-1BEA-05376A753C44}"/>
              </a:ext>
            </a:extLst>
          </p:cNvPr>
          <p:cNvCxnSpPr>
            <a:cxnSpLocks/>
          </p:cNvCxnSpPr>
          <p:nvPr/>
        </p:nvCxnSpPr>
        <p:spPr>
          <a:xfrm flipV="1">
            <a:off x="1118554" y="5032114"/>
            <a:ext cx="310248" cy="28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Rectangle 175">
            <a:extLst>
              <a:ext uri="{FF2B5EF4-FFF2-40B4-BE49-F238E27FC236}">
                <a16:creationId xmlns:a16="http://schemas.microsoft.com/office/drawing/2014/main" id="{EDF76E1F-DADA-B97F-FBA4-CA55FC353D3C}"/>
              </a:ext>
            </a:extLst>
          </p:cNvPr>
          <p:cNvSpPr/>
          <p:nvPr/>
        </p:nvSpPr>
        <p:spPr>
          <a:xfrm>
            <a:off x="597182" y="3879070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Jump Shot </a:t>
            </a:r>
          </a:p>
        </p:txBody>
      </p: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83348962-23A6-6942-6105-DC3199F58182}"/>
              </a:ext>
            </a:extLst>
          </p:cNvPr>
          <p:cNvCxnSpPr>
            <a:cxnSpLocks/>
          </p:cNvCxnSpPr>
          <p:nvPr/>
        </p:nvCxnSpPr>
        <p:spPr>
          <a:xfrm>
            <a:off x="1443971" y="4171254"/>
            <a:ext cx="532553" cy="3556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Rectangle 177">
            <a:extLst>
              <a:ext uri="{FF2B5EF4-FFF2-40B4-BE49-F238E27FC236}">
                <a16:creationId xmlns:a16="http://schemas.microsoft.com/office/drawing/2014/main" id="{BCE1BD4B-DD8D-E84F-2831-28C05496D108}"/>
              </a:ext>
            </a:extLst>
          </p:cNvPr>
          <p:cNvSpPr/>
          <p:nvPr/>
        </p:nvSpPr>
        <p:spPr>
          <a:xfrm>
            <a:off x="2324033" y="4995467"/>
            <a:ext cx="123179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Fundamentals 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2199A874-A012-AA09-FDAB-196E6C77628E}"/>
              </a:ext>
            </a:extLst>
          </p:cNvPr>
          <p:cNvSpPr/>
          <p:nvPr/>
        </p:nvSpPr>
        <p:spPr>
          <a:xfrm>
            <a:off x="145547" y="4214560"/>
            <a:ext cx="81474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Attacking play</a:t>
            </a:r>
          </a:p>
        </p:txBody>
      </p: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E9055890-FB72-C113-FD10-8E9FF45FBD4B}"/>
              </a:ext>
            </a:extLst>
          </p:cNvPr>
          <p:cNvCxnSpPr>
            <a:cxnSpLocks/>
          </p:cNvCxnSpPr>
          <p:nvPr/>
        </p:nvCxnSpPr>
        <p:spPr>
          <a:xfrm>
            <a:off x="980050" y="4450207"/>
            <a:ext cx="747349" cy="23696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E5359AA1-1CBF-3099-799D-881E1A61FC1F}"/>
              </a:ext>
            </a:extLst>
          </p:cNvPr>
          <p:cNvCxnSpPr>
            <a:cxnSpLocks/>
            <a:stCxn id="178" idx="1"/>
          </p:cNvCxnSpPr>
          <p:nvPr/>
        </p:nvCxnSpPr>
        <p:spPr>
          <a:xfrm flipH="1" flipV="1">
            <a:off x="1604787" y="4860889"/>
            <a:ext cx="719246" cy="27307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2" name="Picture 10" descr="Badminton Shuttlecock Racket">
            <a:extLst>
              <a:ext uri="{FF2B5EF4-FFF2-40B4-BE49-F238E27FC236}">
                <a16:creationId xmlns:a16="http://schemas.microsoft.com/office/drawing/2014/main" id="{E9092290-0942-EB45-4B29-7922CBAEB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5" y="7437448"/>
            <a:ext cx="712812" cy="99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3" name="TextBox 182">
            <a:extLst>
              <a:ext uri="{FF2B5EF4-FFF2-40B4-BE49-F238E27FC236}">
                <a16:creationId xmlns:a16="http://schemas.microsoft.com/office/drawing/2014/main" id="{14594499-22B1-C771-35B6-982A7CD89F19}"/>
              </a:ext>
            </a:extLst>
          </p:cNvPr>
          <p:cNvSpPr txBox="1"/>
          <p:nvPr/>
        </p:nvSpPr>
        <p:spPr>
          <a:xfrm>
            <a:off x="4594768" y="3740252"/>
            <a:ext cx="714825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Dance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7C28D806-6A6A-E6DD-3862-097E4E4C15EE}"/>
              </a:ext>
            </a:extLst>
          </p:cNvPr>
          <p:cNvSpPr txBox="1"/>
          <p:nvPr/>
        </p:nvSpPr>
        <p:spPr>
          <a:xfrm>
            <a:off x="5229016" y="1778048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Rounders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BDC2D9E3-4016-44E1-ED0F-26CC9A7CF081}"/>
              </a:ext>
            </a:extLst>
          </p:cNvPr>
          <p:cNvSpPr txBox="1"/>
          <p:nvPr/>
        </p:nvSpPr>
        <p:spPr>
          <a:xfrm>
            <a:off x="5709772" y="2880685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Cricket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D781C63F-679D-8507-12E5-03364178DE9A}"/>
              </a:ext>
            </a:extLst>
          </p:cNvPr>
          <p:cNvSpPr txBox="1"/>
          <p:nvPr/>
        </p:nvSpPr>
        <p:spPr>
          <a:xfrm>
            <a:off x="2018926" y="2959632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OAA</a:t>
            </a: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5D982FBC-3F3E-C6EC-5614-4A31628220A4}"/>
              </a:ext>
            </a:extLst>
          </p:cNvPr>
          <p:cNvSpPr/>
          <p:nvPr/>
        </p:nvSpPr>
        <p:spPr>
          <a:xfrm>
            <a:off x="5064679" y="5110143"/>
            <a:ext cx="128888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Contemporary/ Rugby Haka</a:t>
            </a: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3C1F7A31-898F-1F43-DA04-122ECA4AC35E}"/>
              </a:ext>
            </a:extLst>
          </p:cNvPr>
          <p:cNvSpPr/>
          <p:nvPr/>
        </p:nvSpPr>
        <p:spPr>
          <a:xfrm>
            <a:off x="5323504" y="3966330"/>
            <a:ext cx="882701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Formation</a:t>
            </a: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91B7A3DF-CD4D-F6F4-FE8F-43A96156C608}"/>
              </a:ext>
            </a:extLst>
          </p:cNvPr>
          <p:cNvSpPr/>
          <p:nvPr/>
        </p:nvSpPr>
        <p:spPr>
          <a:xfrm>
            <a:off x="5893046" y="3640277"/>
            <a:ext cx="882701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Transitions </a:t>
            </a: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3A7D23F-5D1A-146D-C14A-415CC23F1DE4}"/>
              </a:ext>
            </a:extLst>
          </p:cNvPr>
          <p:cNvSpPr/>
          <p:nvPr/>
        </p:nvSpPr>
        <p:spPr>
          <a:xfrm>
            <a:off x="6537867" y="5105347"/>
            <a:ext cx="1092253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Choreography</a:t>
            </a:r>
          </a:p>
        </p:txBody>
      </p: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BEF9F4A5-CD89-71E3-10EF-7E3FB4FC2223}"/>
              </a:ext>
            </a:extLst>
          </p:cNvPr>
          <p:cNvCxnSpPr>
            <a:cxnSpLocks/>
            <a:stCxn id="183" idx="2"/>
          </p:cNvCxnSpPr>
          <p:nvPr/>
        </p:nvCxnSpPr>
        <p:spPr>
          <a:xfrm>
            <a:off x="4952181" y="4017251"/>
            <a:ext cx="273286" cy="5639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133AA7D8-BE45-6B3C-0C7A-08021BC3D881}"/>
              </a:ext>
            </a:extLst>
          </p:cNvPr>
          <p:cNvCxnSpPr>
            <a:cxnSpLocks/>
          </p:cNvCxnSpPr>
          <p:nvPr/>
        </p:nvCxnSpPr>
        <p:spPr>
          <a:xfrm>
            <a:off x="6137016" y="4226638"/>
            <a:ext cx="50542" cy="3600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A8D98871-E7EE-589A-C069-83E5531C0072}"/>
              </a:ext>
            </a:extLst>
          </p:cNvPr>
          <p:cNvCxnSpPr>
            <a:cxnSpLocks/>
            <a:stCxn id="190" idx="2"/>
          </p:cNvCxnSpPr>
          <p:nvPr/>
        </p:nvCxnSpPr>
        <p:spPr>
          <a:xfrm>
            <a:off x="6334397" y="3917276"/>
            <a:ext cx="464070" cy="70202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A1BCC96A-EFB3-F654-B9B1-E2868BEB8282}"/>
              </a:ext>
            </a:extLst>
          </p:cNvPr>
          <p:cNvCxnSpPr>
            <a:cxnSpLocks/>
          </p:cNvCxnSpPr>
          <p:nvPr/>
        </p:nvCxnSpPr>
        <p:spPr>
          <a:xfrm flipV="1">
            <a:off x="5893046" y="4640852"/>
            <a:ext cx="45851" cy="4530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8CBF00D0-DFFD-A242-03ED-B9EC7D106853}"/>
              </a:ext>
            </a:extLst>
          </p:cNvPr>
          <p:cNvCxnSpPr>
            <a:cxnSpLocks/>
          </p:cNvCxnSpPr>
          <p:nvPr/>
        </p:nvCxnSpPr>
        <p:spPr>
          <a:xfrm flipH="1" flipV="1">
            <a:off x="7088281" y="4626206"/>
            <a:ext cx="126129" cy="4937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Rectangle 198">
            <a:extLst>
              <a:ext uri="{FF2B5EF4-FFF2-40B4-BE49-F238E27FC236}">
                <a16:creationId xmlns:a16="http://schemas.microsoft.com/office/drawing/2014/main" id="{84234805-E45E-F646-EBCE-0A98228FBAA2}"/>
              </a:ext>
            </a:extLst>
          </p:cNvPr>
          <p:cNvSpPr/>
          <p:nvPr/>
        </p:nvSpPr>
        <p:spPr>
          <a:xfrm>
            <a:off x="4570560" y="2818449"/>
            <a:ext cx="104268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Bowling development</a:t>
            </a: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CF6CB5C5-BBAA-A165-5289-5F7E714657B5}"/>
              </a:ext>
            </a:extLst>
          </p:cNvPr>
          <p:cNvSpPr/>
          <p:nvPr/>
        </p:nvSpPr>
        <p:spPr>
          <a:xfrm>
            <a:off x="4602639" y="1151138"/>
            <a:ext cx="700294" cy="27645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Fielding</a:t>
            </a: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1CDFB5A9-00EA-A7D4-DBA5-E045A0C9C77A}"/>
              </a:ext>
            </a:extLst>
          </p:cNvPr>
          <p:cNvSpPr/>
          <p:nvPr/>
        </p:nvSpPr>
        <p:spPr>
          <a:xfrm>
            <a:off x="3805346" y="2892339"/>
            <a:ext cx="700294" cy="276457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Batting</a:t>
            </a: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5A25CE3A-CE4F-63BC-E7EA-C9FBE82D3FFE}"/>
              </a:ext>
            </a:extLst>
          </p:cNvPr>
          <p:cNvSpPr/>
          <p:nvPr/>
        </p:nvSpPr>
        <p:spPr>
          <a:xfrm>
            <a:off x="3963843" y="1739461"/>
            <a:ext cx="98705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positioning</a:t>
            </a: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0219F934-7D54-247F-AAEC-7AA2FCAA3DE8}"/>
              </a:ext>
            </a:extLst>
          </p:cNvPr>
          <p:cNvSpPr/>
          <p:nvPr/>
        </p:nvSpPr>
        <p:spPr>
          <a:xfrm>
            <a:off x="3526504" y="1173306"/>
            <a:ext cx="70029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Rules</a:t>
            </a: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D6BDFD23-7387-42AA-7164-D98300633AEA}"/>
              </a:ext>
            </a:extLst>
          </p:cNvPr>
          <p:cNvSpPr/>
          <p:nvPr/>
        </p:nvSpPr>
        <p:spPr>
          <a:xfrm>
            <a:off x="2959441" y="3460388"/>
            <a:ext cx="70029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96BF09E8-170B-78A3-A2A2-28591F01952D}"/>
              </a:ext>
            </a:extLst>
          </p:cNvPr>
          <p:cNvCxnSpPr>
            <a:cxnSpLocks/>
          </p:cNvCxnSpPr>
          <p:nvPr/>
        </p:nvCxnSpPr>
        <p:spPr>
          <a:xfrm flipH="1">
            <a:off x="5087069" y="1417671"/>
            <a:ext cx="31499" cy="9701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Connector 214">
            <a:extLst>
              <a:ext uri="{FF2B5EF4-FFF2-40B4-BE49-F238E27FC236}">
                <a16:creationId xmlns:a16="http://schemas.microsoft.com/office/drawing/2014/main" id="{B1595CEA-BE6D-BD68-BBE4-A39174A993D8}"/>
              </a:ext>
            </a:extLst>
          </p:cNvPr>
          <p:cNvCxnSpPr>
            <a:cxnSpLocks/>
          </p:cNvCxnSpPr>
          <p:nvPr/>
        </p:nvCxnSpPr>
        <p:spPr>
          <a:xfrm>
            <a:off x="4437886" y="2004765"/>
            <a:ext cx="95180" cy="38128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1D2AB4FE-F7E0-1557-CF4A-8BD5EF57CCA6}"/>
              </a:ext>
            </a:extLst>
          </p:cNvPr>
          <p:cNvCxnSpPr>
            <a:cxnSpLocks/>
          </p:cNvCxnSpPr>
          <p:nvPr/>
        </p:nvCxnSpPr>
        <p:spPr>
          <a:xfrm flipH="1" flipV="1">
            <a:off x="4816515" y="2372962"/>
            <a:ext cx="170217" cy="42638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BDA15E34-F542-4717-2CC5-B711EED91FFC}"/>
              </a:ext>
            </a:extLst>
          </p:cNvPr>
          <p:cNvCxnSpPr>
            <a:cxnSpLocks/>
          </p:cNvCxnSpPr>
          <p:nvPr/>
        </p:nvCxnSpPr>
        <p:spPr>
          <a:xfrm flipV="1">
            <a:off x="4282571" y="2420492"/>
            <a:ext cx="45333" cy="458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Connector 218">
            <a:extLst>
              <a:ext uri="{FF2B5EF4-FFF2-40B4-BE49-F238E27FC236}">
                <a16:creationId xmlns:a16="http://schemas.microsoft.com/office/drawing/2014/main" id="{9124FB46-0280-9A1D-C8C3-3517497EA9DA}"/>
              </a:ext>
            </a:extLst>
          </p:cNvPr>
          <p:cNvCxnSpPr>
            <a:cxnSpLocks/>
            <a:stCxn id="207" idx="2"/>
          </p:cNvCxnSpPr>
          <p:nvPr/>
        </p:nvCxnSpPr>
        <p:spPr>
          <a:xfrm flipH="1">
            <a:off x="3750132" y="1450305"/>
            <a:ext cx="126519" cy="9226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1E69CFA6-4C99-4883-0CF3-3E90C6E05556}"/>
              </a:ext>
            </a:extLst>
          </p:cNvPr>
          <p:cNvCxnSpPr>
            <a:cxnSpLocks/>
          </p:cNvCxnSpPr>
          <p:nvPr/>
        </p:nvCxnSpPr>
        <p:spPr>
          <a:xfrm flipV="1">
            <a:off x="3268205" y="2435722"/>
            <a:ext cx="776103" cy="9953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3" name="Rectangle 222">
            <a:extLst>
              <a:ext uri="{FF2B5EF4-FFF2-40B4-BE49-F238E27FC236}">
                <a16:creationId xmlns:a16="http://schemas.microsoft.com/office/drawing/2014/main" id="{2F876F6B-F4AF-8319-9A46-5D969222A7F4}"/>
              </a:ext>
            </a:extLst>
          </p:cNvPr>
          <p:cNvSpPr/>
          <p:nvPr/>
        </p:nvSpPr>
        <p:spPr>
          <a:xfrm>
            <a:off x="130052" y="2154997"/>
            <a:ext cx="65027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Trust</a:t>
            </a: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1B90EF35-703C-7021-736B-0F5AF4655A7B}"/>
              </a:ext>
            </a:extLst>
          </p:cNvPr>
          <p:cNvSpPr/>
          <p:nvPr/>
        </p:nvSpPr>
        <p:spPr>
          <a:xfrm>
            <a:off x="426680" y="3342907"/>
            <a:ext cx="116754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Orienteering</a:t>
            </a: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9FC96190-95E7-B133-062F-659E82E60EE7}"/>
              </a:ext>
            </a:extLst>
          </p:cNvPr>
          <p:cNvSpPr/>
          <p:nvPr/>
        </p:nvSpPr>
        <p:spPr>
          <a:xfrm>
            <a:off x="39675" y="2935431"/>
            <a:ext cx="1402391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Problem Solving</a:t>
            </a: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515ADE95-09DD-8E3D-198D-ED75D2123E4A}"/>
              </a:ext>
            </a:extLst>
          </p:cNvPr>
          <p:cNvSpPr/>
          <p:nvPr/>
        </p:nvSpPr>
        <p:spPr>
          <a:xfrm>
            <a:off x="39675" y="2556080"/>
            <a:ext cx="133568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Communication</a:t>
            </a:r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DBB1970C-96B2-DAF2-17D1-CDDCA28886CD}"/>
              </a:ext>
            </a:extLst>
          </p:cNvPr>
          <p:cNvCxnSpPr>
            <a:cxnSpLocks/>
            <a:stCxn id="187" idx="0"/>
          </p:cNvCxnSpPr>
          <p:nvPr/>
        </p:nvCxnSpPr>
        <p:spPr>
          <a:xfrm flipV="1">
            <a:off x="2453519" y="2373915"/>
            <a:ext cx="210345" cy="5857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Straight Connector 228">
            <a:extLst>
              <a:ext uri="{FF2B5EF4-FFF2-40B4-BE49-F238E27FC236}">
                <a16:creationId xmlns:a16="http://schemas.microsoft.com/office/drawing/2014/main" id="{28B4D6CB-92F4-00B6-07EC-4ED4922197E0}"/>
              </a:ext>
            </a:extLst>
          </p:cNvPr>
          <p:cNvCxnSpPr>
            <a:cxnSpLocks/>
          </p:cNvCxnSpPr>
          <p:nvPr/>
        </p:nvCxnSpPr>
        <p:spPr>
          <a:xfrm flipV="1">
            <a:off x="1516167" y="2401390"/>
            <a:ext cx="830281" cy="9278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Straight Connector 229">
            <a:extLst>
              <a:ext uri="{FF2B5EF4-FFF2-40B4-BE49-F238E27FC236}">
                <a16:creationId xmlns:a16="http://schemas.microsoft.com/office/drawing/2014/main" id="{48158742-82C9-4FF4-2154-63AF938695DF}"/>
              </a:ext>
            </a:extLst>
          </p:cNvPr>
          <p:cNvCxnSpPr>
            <a:cxnSpLocks/>
          </p:cNvCxnSpPr>
          <p:nvPr/>
        </p:nvCxnSpPr>
        <p:spPr>
          <a:xfrm flipV="1">
            <a:off x="1367835" y="2514818"/>
            <a:ext cx="364532" cy="1101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Straight Connector 230">
            <a:extLst>
              <a:ext uri="{FF2B5EF4-FFF2-40B4-BE49-F238E27FC236}">
                <a16:creationId xmlns:a16="http://schemas.microsoft.com/office/drawing/2014/main" id="{07ABD58F-39AA-22CD-9704-73A1387AAE60}"/>
              </a:ext>
            </a:extLst>
          </p:cNvPr>
          <p:cNvCxnSpPr>
            <a:cxnSpLocks/>
            <a:stCxn id="223" idx="3"/>
          </p:cNvCxnSpPr>
          <p:nvPr/>
        </p:nvCxnSpPr>
        <p:spPr>
          <a:xfrm>
            <a:off x="780329" y="2293497"/>
            <a:ext cx="870998" cy="528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Rectangle 231">
            <a:extLst>
              <a:ext uri="{FF2B5EF4-FFF2-40B4-BE49-F238E27FC236}">
                <a16:creationId xmlns:a16="http://schemas.microsoft.com/office/drawing/2014/main" id="{B89AC556-B56A-A432-5B4B-59E28A061E46}"/>
              </a:ext>
            </a:extLst>
          </p:cNvPr>
          <p:cNvSpPr/>
          <p:nvPr/>
        </p:nvSpPr>
        <p:spPr>
          <a:xfrm>
            <a:off x="65525" y="1735592"/>
            <a:ext cx="98172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Organisation</a:t>
            </a:r>
          </a:p>
        </p:txBody>
      </p: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DB4C4D68-0FF8-868F-C977-419051F94386}"/>
              </a:ext>
            </a:extLst>
          </p:cNvPr>
          <p:cNvCxnSpPr>
            <a:cxnSpLocks/>
          </p:cNvCxnSpPr>
          <p:nvPr/>
        </p:nvCxnSpPr>
        <p:spPr>
          <a:xfrm>
            <a:off x="993091" y="1989981"/>
            <a:ext cx="732999" cy="4414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D199AC40-D1CC-4B1D-35A9-101F6DD607B9}"/>
              </a:ext>
            </a:extLst>
          </p:cNvPr>
          <p:cNvCxnSpPr>
            <a:cxnSpLocks/>
            <a:stCxn id="225" idx="3"/>
          </p:cNvCxnSpPr>
          <p:nvPr/>
        </p:nvCxnSpPr>
        <p:spPr>
          <a:xfrm flipV="1">
            <a:off x="1442066" y="2538211"/>
            <a:ext cx="468028" cy="5357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" name="Picture 12">
            <a:extLst>
              <a:ext uri="{FF2B5EF4-FFF2-40B4-BE49-F238E27FC236}">
                <a16:creationId xmlns:a16="http://schemas.microsoft.com/office/drawing/2014/main" id="{1A8F9BEB-0489-49A2-87B7-43ADB29F1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504" y="806742"/>
            <a:ext cx="954968" cy="95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2" name="Rectangle 241">
            <a:extLst>
              <a:ext uri="{FF2B5EF4-FFF2-40B4-BE49-F238E27FC236}">
                <a16:creationId xmlns:a16="http://schemas.microsoft.com/office/drawing/2014/main" id="{4F281B9C-F9EC-87A0-0618-59C15800E9D1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767783C8-2364-1DD4-F8DC-645FAD14324B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</a:rPr>
              <a:t>LEARNING JOURNEY</a:t>
            </a:r>
            <a:endParaRPr lang="en-GB" sz="2800" i="1" dirty="0">
              <a:solidFill>
                <a:schemeClr val="bg1"/>
              </a:solidFill>
            </a:endParaRP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79DFD0D8-4CBB-375B-D2BD-BF888D733E38}"/>
              </a:ext>
            </a:extLst>
          </p:cNvPr>
          <p:cNvSpPr txBox="1"/>
          <p:nvPr/>
        </p:nvSpPr>
        <p:spPr>
          <a:xfrm>
            <a:off x="4830457" y="11971974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Shooting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D12668BC-81DC-75D0-9A78-D0AC48BD3924}"/>
              </a:ext>
            </a:extLst>
          </p:cNvPr>
          <p:cNvSpPr txBox="1"/>
          <p:nvPr/>
        </p:nvSpPr>
        <p:spPr>
          <a:xfrm>
            <a:off x="3632161" y="11994227"/>
            <a:ext cx="95932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Netball</a:t>
            </a:r>
          </a:p>
        </p:txBody>
      </p:sp>
      <p:pic>
        <p:nvPicPr>
          <p:cNvPr id="246" name="Graphic 245" descr="Soccer ball with solid fill">
            <a:extLst>
              <a:ext uri="{FF2B5EF4-FFF2-40B4-BE49-F238E27FC236}">
                <a16:creationId xmlns:a16="http://schemas.microsoft.com/office/drawing/2014/main" id="{9B7DBA25-7D04-7A05-6D9F-FBF51680D21F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920284" y="11584871"/>
            <a:ext cx="698508" cy="698508"/>
          </a:xfrm>
          <a:prstGeom prst="rect">
            <a:avLst/>
          </a:prstGeom>
        </p:spPr>
      </p:pic>
      <p:sp>
        <p:nvSpPr>
          <p:cNvPr id="251" name="Rectangle 250">
            <a:extLst>
              <a:ext uri="{FF2B5EF4-FFF2-40B4-BE49-F238E27FC236}">
                <a16:creationId xmlns:a16="http://schemas.microsoft.com/office/drawing/2014/main" id="{56A9C2EF-ED92-BC54-C3E5-84218FCC2034}"/>
              </a:ext>
            </a:extLst>
          </p:cNvPr>
          <p:cNvSpPr/>
          <p:nvPr/>
        </p:nvSpPr>
        <p:spPr>
          <a:xfrm>
            <a:off x="2844083" y="11480493"/>
            <a:ext cx="817327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Timing of pass </a:t>
            </a:r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FE8B4D2F-D23C-9C0C-05BC-59CBCC8032E8}"/>
              </a:ext>
            </a:extLst>
          </p:cNvPr>
          <p:cNvSpPr/>
          <p:nvPr/>
        </p:nvSpPr>
        <p:spPr>
          <a:xfrm>
            <a:off x="2576788" y="10242542"/>
            <a:ext cx="88912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Spatial Awareness</a:t>
            </a:r>
          </a:p>
        </p:txBody>
      </p: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1C42B506-CEB8-CCB0-32EA-FFFA3C4C0377}"/>
              </a:ext>
            </a:extLst>
          </p:cNvPr>
          <p:cNvCxnSpPr>
            <a:cxnSpLocks/>
          </p:cNvCxnSpPr>
          <p:nvPr/>
        </p:nvCxnSpPr>
        <p:spPr>
          <a:xfrm flipH="1">
            <a:off x="3067050" y="10679011"/>
            <a:ext cx="36336" cy="36998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1" name="TextBox 260">
            <a:extLst>
              <a:ext uri="{FF2B5EF4-FFF2-40B4-BE49-F238E27FC236}">
                <a16:creationId xmlns:a16="http://schemas.microsoft.com/office/drawing/2014/main" id="{315CFC72-1B9E-610B-5BC8-453361F924DC}"/>
              </a:ext>
            </a:extLst>
          </p:cNvPr>
          <p:cNvSpPr txBox="1"/>
          <p:nvPr/>
        </p:nvSpPr>
        <p:spPr>
          <a:xfrm>
            <a:off x="4305040" y="11535128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Attack</a:t>
            </a:r>
          </a:p>
        </p:txBody>
      </p: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BBECD996-EF28-52D0-1743-083656028675}"/>
              </a:ext>
            </a:extLst>
          </p:cNvPr>
          <p:cNvCxnSpPr>
            <a:cxnSpLocks/>
            <a:stCxn id="261" idx="0"/>
          </p:cNvCxnSpPr>
          <p:nvPr/>
        </p:nvCxnSpPr>
        <p:spPr>
          <a:xfrm flipH="1" flipV="1">
            <a:off x="4574985" y="11092562"/>
            <a:ext cx="153656" cy="4425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Rectangle 268">
            <a:extLst>
              <a:ext uri="{FF2B5EF4-FFF2-40B4-BE49-F238E27FC236}">
                <a16:creationId xmlns:a16="http://schemas.microsoft.com/office/drawing/2014/main" id="{E5669493-4AB1-332A-A938-CAFD690EFDE5}"/>
              </a:ext>
            </a:extLst>
          </p:cNvPr>
          <p:cNvSpPr/>
          <p:nvPr/>
        </p:nvSpPr>
        <p:spPr>
          <a:xfrm>
            <a:off x="123535" y="10748671"/>
            <a:ext cx="84406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Apparatus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42DA2E4A-3F70-7499-B33A-A624C0F11931}"/>
              </a:ext>
            </a:extLst>
          </p:cNvPr>
          <p:cNvCxnSpPr>
            <a:cxnSpLocks/>
          </p:cNvCxnSpPr>
          <p:nvPr/>
        </p:nvCxnSpPr>
        <p:spPr>
          <a:xfrm flipV="1">
            <a:off x="912927" y="10499069"/>
            <a:ext cx="419665" cy="24789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2" name="Rectangle 271">
            <a:extLst>
              <a:ext uri="{FF2B5EF4-FFF2-40B4-BE49-F238E27FC236}">
                <a16:creationId xmlns:a16="http://schemas.microsoft.com/office/drawing/2014/main" id="{976FFD51-400C-1208-B46A-7154671FF9B5}"/>
              </a:ext>
            </a:extLst>
          </p:cNvPr>
          <p:cNvSpPr/>
          <p:nvPr/>
        </p:nvSpPr>
        <p:spPr>
          <a:xfrm>
            <a:off x="87190" y="10139031"/>
            <a:ext cx="84406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Routines</a:t>
            </a:r>
          </a:p>
        </p:txBody>
      </p: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CBF15325-7818-244E-4979-56493E980C4C}"/>
              </a:ext>
            </a:extLst>
          </p:cNvPr>
          <p:cNvCxnSpPr>
            <a:cxnSpLocks/>
          </p:cNvCxnSpPr>
          <p:nvPr/>
        </p:nvCxnSpPr>
        <p:spPr>
          <a:xfrm flipV="1">
            <a:off x="911083" y="10193407"/>
            <a:ext cx="360417" cy="968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TextBox 276">
            <a:extLst>
              <a:ext uri="{FF2B5EF4-FFF2-40B4-BE49-F238E27FC236}">
                <a16:creationId xmlns:a16="http://schemas.microsoft.com/office/drawing/2014/main" id="{07387734-0A90-E5D9-37D4-B58402FFA488}"/>
              </a:ext>
            </a:extLst>
          </p:cNvPr>
          <p:cNvSpPr txBox="1"/>
          <p:nvPr/>
        </p:nvSpPr>
        <p:spPr>
          <a:xfrm>
            <a:off x="7228634" y="9458580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Kicking</a:t>
            </a:r>
          </a:p>
        </p:txBody>
      </p:sp>
      <p:cxnSp>
        <p:nvCxnSpPr>
          <p:cNvPr id="278" name="Straight Connector 277">
            <a:extLst>
              <a:ext uri="{FF2B5EF4-FFF2-40B4-BE49-F238E27FC236}">
                <a16:creationId xmlns:a16="http://schemas.microsoft.com/office/drawing/2014/main" id="{501D4401-FD1C-E4CB-22AE-586A229F5A6D}"/>
              </a:ext>
            </a:extLst>
          </p:cNvPr>
          <p:cNvCxnSpPr>
            <a:cxnSpLocks/>
            <a:stCxn id="277" idx="0"/>
          </p:cNvCxnSpPr>
          <p:nvPr/>
        </p:nvCxnSpPr>
        <p:spPr>
          <a:xfrm flipH="1" flipV="1">
            <a:off x="7605165" y="8931803"/>
            <a:ext cx="47070" cy="5267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2C10C3A-AB6B-EFCB-D782-7D8A986D71CD}"/>
              </a:ext>
            </a:extLst>
          </p:cNvPr>
          <p:cNvSpPr txBox="1"/>
          <p:nvPr/>
        </p:nvSpPr>
        <p:spPr>
          <a:xfrm>
            <a:off x="6931349" y="3853213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Athletics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CBFCC7F-1D04-7094-C0F4-DE0D459DADDA}"/>
              </a:ext>
            </a:extLst>
          </p:cNvPr>
          <p:cNvSpPr/>
          <p:nvPr/>
        </p:nvSpPr>
        <p:spPr>
          <a:xfrm>
            <a:off x="8159807" y="4959071"/>
            <a:ext cx="112540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100m/ 200m/ 300m</a:t>
            </a: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4EB2EC3F-886A-222A-D224-2609EB91419C}"/>
              </a:ext>
            </a:extLst>
          </p:cNvPr>
          <p:cNvSpPr/>
          <p:nvPr/>
        </p:nvSpPr>
        <p:spPr>
          <a:xfrm>
            <a:off x="7141068" y="3261347"/>
            <a:ext cx="101806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Long/ Triple Jump</a:t>
            </a:r>
          </a:p>
        </p:txBody>
      </p:sp>
      <p:sp>
        <p:nvSpPr>
          <p:cNvPr id="241" name="Rectangle 240">
            <a:extLst>
              <a:ext uri="{FF2B5EF4-FFF2-40B4-BE49-F238E27FC236}">
                <a16:creationId xmlns:a16="http://schemas.microsoft.com/office/drawing/2014/main" id="{B5E7EBE5-79AC-94F4-928E-9F3E4DCE087A}"/>
              </a:ext>
            </a:extLst>
          </p:cNvPr>
          <p:cNvSpPr/>
          <p:nvPr/>
        </p:nvSpPr>
        <p:spPr>
          <a:xfrm>
            <a:off x="8686099" y="4193748"/>
            <a:ext cx="770744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Shot Put, Javelin, Discus</a:t>
            </a:r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3F192523-348A-5839-01C5-091E59D50D7C}"/>
              </a:ext>
            </a:extLst>
          </p:cNvPr>
          <p:cNvSpPr/>
          <p:nvPr/>
        </p:nvSpPr>
        <p:spPr>
          <a:xfrm>
            <a:off x="8936268" y="3203664"/>
            <a:ext cx="625257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800m 1500m</a:t>
            </a:r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5F5EF946-561D-2563-3442-B0DC7ACF9D7D}"/>
              </a:ext>
            </a:extLst>
          </p:cNvPr>
          <p:cNvSpPr/>
          <p:nvPr/>
        </p:nvSpPr>
        <p:spPr>
          <a:xfrm>
            <a:off x="8801716" y="2612950"/>
            <a:ext cx="77074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Relay</a:t>
            </a:r>
          </a:p>
        </p:txBody>
      </p: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DB78D925-7CC2-2F01-5426-8876DA51360D}"/>
              </a:ext>
            </a:extLst>
          </p:cNvPr>
          <p:cNvCxnSpPr>
            <a:cxnSpLocks/>
          </p:cNvCxnSpPr>
          <p:nvPr/>
        </p:nvCxnSpPr>
        <p:spPr>
          <a:xfrm flipH="1" flipV="1">
            <a:off x="5786802" y="2462271"/>
            <a:ext cx="170217" cy="42638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Straight Connector 252">
            <a:extLst>
              <a:ext uri="{FF2B5EF4-FFF2-40B4-BE49-F238E27FC236}">
                <a16:creationId xmlns:a16="http://schemas.microsoft.com/office/drawing/2014/main" id="{D86A83F4-7F11-ED7F-1FDA-568377299F17}"/>
              </a:ext>
            </a:extLst>
          </p:cNvPr>
          <p:cNvCxnSpPr>
            <a:cxnSpLocks/>
            <a:endCxn id="11" idx="0"/>
          </p:cNvCxnSpPr>
          <p:nvPr/>
        </p:nvCxnSpPr>
        <p:spPr>
          <a:xfrm>
            <a:off x="7505440" y="4130115"/>
            <a:ext cx="253962" cy="4905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Straight Connector 256">
            <a:extLst>
              <a:ext uri="{FF2B5EF4-FFF2-40B4-BE49-F238E27FC236}">
                <a16:creationId xmlns:a16="http://schemas.microsoft.com/office/drawing/2014/main" id="{8FACD18B-449B-BFC6-ED9C-053C5B0E136E}"/>
              </a:ext>
            </a:extLst>
          </p:cNvPr>
          <p:cNvCxnSpPr>
            <a:cxnSpLocks/>
          </p:cNvCxnSpPr>
          <p:nvPr/>
        </p:nvCxnSpPr>
        <p:spPr>
          <a:xfrm>
            <a:off x="8155848" y="3640277"/>
            <a:ext cx="487602" cy="141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6D8687F5-87B7-44E2-C213-4B711C83898F}"/>
              </a:ext>
            </a:extLst>
          </p:cNvPr>
          <p:cNvCxnSpPr>
            <a:cxnSpLocks/>
          </p:cNvCxnSpPr>
          <p:nvPr/>
        </p:nvCxnSpPr>
        <p:spPr>
          <a:xfrm flipH="1" flipV="1">
            <a:off x="8310151" y="4507073"/>
            <a:ext cx="308439" cy="4337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81364B45-33D3-9962-1A35-61030C0E0789}"/>
              </a:ext>
            </a:extLst>
          </p:cNvPr>
          <p:cNvCxnSpPr>
            <a:cxnSpLocks/>
          </p:cNvCxnSpPr>
          <p:nvPr/>
        </p:nvCxnSpPr>
        <p:spPr>
          <a:xfrm flipH="1" flipV="1">
            <a:off x="8562583" y="4186019"/>
            <a:ext cx="223524" cy="741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Straight Connector 265">
            <a:extLst>
              <a:ext uri="{FF2B5EF4-FFF2-40B4-BE49-F238E27FC236}">
                <a16:creationId xmlns:a16="http://schemas.microsoft.com/office/drawing/2014/main" id="{EDA77952-38D3-ADBD-D867-2305334AD657}"/>
              </a:ext>
            </a:extLst>
          </p:cNvPr>
          <p:cNvCxnSpPr>
            <a:cxnSpLocks/>
          </p:cNvCxnSpPr>
          <p:nvPr/>
        </p:nvCxnSpPr>
        <p:spPr>
          <a:xfrm flipH="1">
            <a:off x="8494052" y="2700090"/>
            <a:ext cx="327877" cy="1392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03453FBA-E945-69A2-C674-DF42B152FF3C}"/>
              </a:ext>
            </a:extLst>
          </p:cNvPr>
          <p:cNvCxnSpPr>
            <a:cxnSpLocks/>
          </p:cNvCxnSpPr>
          <p:nvPr/>
        </p:nvCxnSpPr>
        <p:spPr>
          <a:xfrm flipH="1" flipV="1">
            <a:off x="8643450" y="3341468"/>
            <a:ext cx="315448" cy="78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:a16="http://schemas.microsoft.com/office/drawing/2014/main" id="{1597FE50-E620-90A8-4971-3FDC287DB79A}"/>
              </a:ext>
            </a:extLst>
          </p:cNvPr>
          <p:cNvCxnSpPr>
            <a:cxnSpLocks/>
          </p:cNvCxnSpPr>
          <p:nvPr/>
        </p:nvCxnSpPr>
        <p:spPr>
          <a:xfrm>
            <a:off x="5703988" y="2067458"/>
            <a:ext cx="85435" cy="3830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5" name="Rectangle 284">
            <a:extLst>
              <a:ext uri="{FF2B5EF4-FFF2-40B4-BE49-F238E27FC236}">
                <a16:creationId xmlns:a16="http://schemas.microsoft.com/office/drawing/2014/main" id="{937F9234-42AE-8FB4-58D1-7FB1A6478F8C}"/>
              </a:ext>
            </a:extLst>
          </p:cNvPr>
          <p:cNvSpPr/>
          <p:nvPr/>
        </p:nvSpPr>
        <p:spPr>
          <a:xfrm>
            <a:off x="7091607" y="5466432"/>
            <a:ext cx="1092253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Performance </a:t>
            </a:r>
          </a:p>
        </p:txBody>
      </p:sp>
      <p:cxnSp>
        <p:nvCxnSpPr>
          <p:cNvPr id="286" name="Straight Connector 285">
            <a:extLst>
              <a:ext uri="{FF2B5EF4-FFF2-40B4-BE49-F238E27FC236}">
                <a16:creationId xmlns:a16="http://schemas.microsoft.com/office/drawing/2014/main" id="{A50103E6-CE71-E2DF-57B4-7E69DCDEAC07}"/>
              </a:ext>
            </a:extLst>
          </p:cNvPr>
          <p:cNvCxnSpPr>
            <a:cxnSpLocks/>
          </p:cNvCxnSpPr>
          <p:nvPr/>
        </p:nvCxnSpPr>
        <p:spPr>
          <a:xfrm flipH="1" flipV="1">
            <a:off x="7502949" y="4666865"/>
            <a:ext cx="472424" cy="798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6" name="Group 255">
            <a:extLst>
              <a:ext uri="{FF2B5EF4-FFF2-40B4-BE49-F238E27FC236}">
                <a16:creationId xmlns:a16="http://schemas.microsoft.com/office/drawing/2014/main" id="{D94E66C3-4CF8-465B-B2F1-A65B1DFE7230}"/>
              </a:ext>
            </a:extLst>
          </p:cNvPr>
          <p:cNvGrpSpPr/>
          <p:nvPr/>
        </p:nvGrpSpPr>
        <p:grpSpPr>
          <a:xfrm>
            <a:off x="29754" y="9298756"/>
            <a:ext cx="1030756" cy="769441"/>
            <a:chOff x="-369334" y="7248023"/>
            <a:chExt cx="1448855" cy="1214333"/>
          </a:xfrm>
        </p:grpSpPr>
        <p:pic>
          <p:nvPicPr>
            <p:cNvPr id="258" name="Picture 2" descr="See related image detail">
              <a:extLst>
                <a:ext uri="{FF2B5EF4-FFF2-40B4-BE49-F238E27FC236}">
                  <a16:creationId xmlns:a16="http://schemas.microsoft.com/office/drawing/2014/main" id="{BCA2B5CA-2935-463B-A823-6F36848FB7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0" name="TextBox 259">
              <a:extLst>
                <a:ext uri="{FF2B5EF4-FFF2-40B4-BE49-F238E27FC236}">
                  <a16:creationId xmlns:a16="http://schemas.microsoft.com/office/drawing/2014/main" id="{3B20ECC7-0F3F-4425-B7B0-34B7E0135A46}"/>
                </a:ext>
              </a:extLst>
            </p:cNvPr>
            <p:cNvSpPr txBox="1"/>
            <p:nvPr/>
          </p:nvSpPr>
          <p:spPr>
            <a:xfrm>
              <a:off x="-369334" y="7378090"/>
              <a:ext cx="1448855" cy="1020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Netball,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Football, X- Country 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Comps </a:t>
              </a:r>
            </a:p>
          </p:txBody>
        </p:sp>
      </p:grpSp>
      <p:grpSp>
        <p:nvGrpSpPr>
          <p:cNvPr id="263" name="Group 262">
            <a:extLst>
              <a:ext uri="{FF2B5EF4-FFF2-40B4-BE49-F238E27FC236}">
                <a16:creationId xmlns:a16="http://schemas.microsoft.com/office/drawing/2014/main" id="{5D978C1B-2EA8-4D71-869C-4D49CC65168D}"/>
              </a:ext>
            </a:extLst>
          </p:cNvPr>
          <p:cNvGrpSpPr/>
          <p:nvPr/>
        </p:nvGrpSpPr>
        <p:grpSpPr>
          <a:xfrm>
            <a:off x="8476345" y="8859839"/>
            <a:ext cx="1005146" cy="857887"/>
            <a:chOff x="-344534" y="7248023"/>
            <a:chExt cx="1448855" cy="1214333"/>
          </a:xfrm>
        </p:grpSpPr>
        <p:pic>
          <p:nvPicPr>
            <p:cNvPr id="265" name="Picture 2" descr="See related image detail">
              <a:extLst>
                <a:ext uri="{FF2B5EF4-FFF2-40B4-BE49-F238E27FC236}">
                  <a16:creationId xmlns:a16="http://schemas.microsoft.com/office/drawing/2014/main" id="{87D0B1F2-82CD-495B-94D7-176579F4BF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7" name="TextBox 266">
              <a:extLst>
                <a:ext uri="{FF2B5EF4-FFF2-40B4-BE49-F238E27FC236}">
                  <a16:creationId xmlns:a16="http://schemas.microsoft.com/office/drawing/2014/main" id="{75C22DFA-4E4C-4EAF-81F2-1C8ED98331A2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Netball, Football, Rugby  Competitions </a:t>
              </a:r>
            </a:p>
          </p:txBody>
        </p:sp>
      </p:grpSp>
      <p:grpSp>
        <p:nvGrpSpPr>
          <p:cNvPr id="271" name="Group 270">
            <a:extLst>
              <a:ext uri="{FF2B5EF4-FFF2-40B4-BE49-F238E27FC236}">
                <a16:creationId xmlns:a16="http://schemas.microsoft.com/office/drawing/2014/main" id="{7ABADE00-7B30-4100-8414-F29FE9A22A0D}"/>
              </a:ext>
            </a:extLst>
          </p:cNvPr>
          <p:cNvGrpSpPr/>
          <p:nvPr/>
        </p:nvGrpSpPr>
        <p:grpSpPr>
          <a:xfrm>
            <a:off x="8490880" y="5496833"/>
            <a:ext cx="1005146" cy="857887"/>
            <a:chOff x="-344534" y="7248023"/>
            <a:chExt cx="1448855" cy="1214333"/>
          </a:xfrm>
        </p:grpSpPr>
        <p:pic>
          <p:nvPicPr>
            <p:cNvPr id="275" name="Picture 2" descr="See related image detail">
              <a:extLst>
                <a:ext uri="{FF2B5EF4-FFF2-40B4-BE49-F238E27FC236}">
                  <a16:creationId xmlns:a16="http://schemas.microsoft.com/office/drawing/2014/main" id="{5D05BBF2-79B0-4071-BCC8-1CF615C565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9" name="TextBox 278">
              <a:extLst>
                <a:ext uri="{FF2B5EF4-FFF2-40B4-BE49-F238E27FC236}">
                  <a16:creationId xmlns:a16="http://schemas.microsoft.com/office/drawing/2014/main" id="{5281AED7-34EB-410B-9843-81282E553767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718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Basketball,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Badminton Comps </a:t>
              </a:r>
            </a:p>
          </p:txBody>
        </p:sp>
      </p:grpSp>
      <p:grpSp>
        <p:nvGrpSpPr>
          <p:cNvPr id="280" name="Group 279">
            <a:extLst>
              <a:ext uri="{FF2B5EF4-FFF2-40B4-BE49-F238E27FC236}">
                <a16:creationId xmlns:a16="http://schemas.microsoft.com/office/drawing/2014/main" id="{66AC1CEA-6A53-4A6E-8EAA-5A580E161423}"/>
              </a:ext>
            </a:extLst>
          </p:cNvPr>
          <p:cNvGrpSpPr/>
          <p:nvPr/>
        </p:nvGrpSpPr>
        <p:grpSpPr>
          <a:xfrm>
            <a:off x="1698298" y="3535636"/>
            <a:ext cx="930363" cy="728776"/>
            <a:chOff x="-344534" y="7225109"/>
            <a:chExt cx="1448855" cy="1214333"/>
          </a:xfrm>
        </p:grpSpPr>
        <p:pic>
          <p:nvPicPr>
            <p:cNvPr id="281" name="Picture 2" descr="See related image detail">
              <a:extLst>
                <a:ext uri="{FF2B5EF4-FFF2-40B4-BE49-F238E27FC236}">
                  <a16:creationId xmlns:a16="http://schemas.microsoft.com/office/drawing/2014/main" id="{00312D52-B4D6-484F-A85F-0B65C76A3F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8981" y="7225109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2" name="TextBox 281">
              <a:extLst>
                <a:ext uri="{FF2B5EF4-FFF2-40B4-BE49-F238E27FC236}">
                  <a16:creationId xmlns:a16="http://schemas.microsoft.com/office/drawing/2014/main" id="{C6CAAA2B-E0AD-419F-9D4F-399FAE1967D0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Handball, Badminton Comps </a:t>
              </a:r>
            </a:p>
          </p:txBody>
        </p:sp>
      </p:grpSp>
      <p:grpSp>
        <p:nvGrpSpPr>
          <p:cNvPr id="283" name="Group 282">
            <a:extLst>
              <a:ext uri="{FF2B5EF4-FFF2-40B4-BE49-F238E27FC236}">
                <a16:creationId xmlns:a16="http://schemas.microsoft.com/office/drawing/2014/main" id="{80EDCF76-E28A-4332-A28E-CC72BFBD758B}"/>
              </a:ext>
            </a:extLst>
          </p:cNvPr>
          <p:cNvGrpSpPr/>
          <p:nvPr/>
        </p:nvGrpSpPr>
        <p:grpSpPr>
          <a:xfrm>
            <a:off x="8200276" y="1291755"/>
            <a:ext cx="930363" cy="728776"/>
            <a:chOff x="-344534" y="7225109"/>
            <a:chExt cx="1448855" cy="1214333"/>
          </a:xfrm>
        </p:grpSpPr>
        <p:pic>
          <p:nvPicPr>
            <p:cNvPr id="284" name="Picture 2" descr="See related image detail">
              <a:extLst>
                <a:ext uri="{FF2B5EF4-FFF2-40B4-BE49-F238E27FC236}">
                  <a16:creationId xmlns:a16="http://schemas.microsoft.com/office/drawing/2014/main" id="{76EC97FE-02F1-4D68-99F1-1690F56936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8981" y="7225109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7" name="TextBox 286">
              <a:extLst>
                <a:ext uri="{FF2B5EF4-FFF2-40B4-BE49-F238E27FC236}">
                  <a16:creationId xmlns:a16="http://schemas.microsoft.com/office/drawing/2014/main" id="{8329FF67-8751-4898-905D-2AD3CCE8DDC9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Rounders, Cricket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 Comps </a:t>
              </a:r>
            </a:p>
          </p:txBody>
        </p:sp>
      </p:grpSp>
      <p:sp>
        <p:nvSpPr>
          <p:cNvPr id="288" name="TextBox 287">
            <a:extLst>
              <a:ext uri="{FF2B5EF4-FFF2-40B4-BE49-F238E27FC236}">
                <a16:creationId xmlns:a16="http://schemas.microsoft.com/office/drawing/2014/main" id="{56B7C3A1-F9A7-401C-9DFE-3493609C27CC}"/>
              </a:ext>
            </a:extLst>
          </p:cNvPr>
          <p:cNvSpPr txBox="1"/>
          <p:nvPr/>
        </p:nvSpPr>
        <p:spPr>
          <a:xfrm>
            <a:off x="3005038" y="844116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Softball</a:t>
            </a:r>
          </a:p>
        </p:txBody>
      </p:sp>
      <p:cxnSp>
        <p:nvCxnSpPr>
          <p:cNvPr id="289" name="Straight Connector 288">
            <a:extLst>
              <a:ext uri="{FF2B5EF4-FFF2-40B4-BE49-F238E27FC236}">
                <a16:creationId xmlns:a16="http://schemas.microsoft.com/office/drawing/2014/main" id="{519CEB9C-2FFA-4B90-BA1B-6A20E3947E4B}"/>
              </a:ext>
            </a:extLst>
          </p:cNvPr>
          <p:cNvCxnSpPr>
            <a:cxnSpLocks/>
          </p:cNvCxnSpPr>
          <p:nvPr/>
        </p:nvCxnSpPr>
        <p:spPr>
          <a:xfrm flipH="1">
            <a:off x="3368671" y="1143795"/>
            <a:ext cx="59753" cy="11742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0" name="Group 289">
            <a:extLst>
              <a:ext uri="{FF2B5EF4-FFF2-40B4-BE49-F238E27FC236}">
                <a16:creationId xmlns:a16="http://schemas.microsoft.com/office/drawing/2014/main" id="{D5DD61F9-7B35-4CAA-A9C8-835B40CA3FBC}"/>
              </a:ext>
            </a:extLst>
          </p:cNvPr>
          <p:cNvGrpSpPr/>
          <p:nvPr/>
        </p:nvGrpSpPr>
        <p:grpSpPr>
          <a:xfrm>
            <a:off x="6889763" y="2102854"/>
            <a:ext cx="1214980" cy="572610"/>
            <a:chOff x="1212628" y="4031237"/>
            <a:chExt cx="1214980" cy="1304869"/>
          </a:xfrm>
        </p:grpSpPr>
        <p:sp>
          <p:nvSpPr>
            <p:cNvPr id="291" name="Oval 290">
              <a:extLst>
                <a:ext uri="{FF2B5EF4-FFF2-40B4-BE49-F238E27FC236}">
                  <a16:creationId xmlns:a16="http://schemas.microsoft.com/office/drawing/2014/main" id="{B91D8747-1B6E-4C43-A24E-2C3C3BFFC0D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id="{2513BC80-011C-44A6-BA51-1F893D796BC3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3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93" name="Group 292">
            <a:extLst>
              <a:ext uri="{FF2B5EF4-FFF2-40B4-BE49-F238E27FC236}">
                <a16:creationId xmlns:a16="http://schemas.microsoft.com/office/drawing/2014/main" id="{7BF76D1F-E7CA-4D2A-BA4F-6E5476C59690}"/>
              </a:ext>
            </a:extLst>
          </p:cNvPr>
          <p:cNvGrpSpPr/>
          <p:nvPr/>
        </p:nvGrpSpPr>
        <p:grpSpPr>
          <a:xfrm>
            <a:off x="689443" y="6141636"/>
            <a:ext cx="1214980" cy="572610"/>
            <a:chOff x="1212628" y="4031237"/>
            <a:chExt cx="1214980" cy="1304869"/>
          </a:xfrm>
        </p:grpSpPr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896998C7-B52A-4E9F-89AE-BE03F50A26C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id="{296091A8-C510-4468-8C06-AF9C86C27927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2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96" name="Group 295">
            <a:extLst>
              <a:ext uri="{FF2B5EF4-FFF2-40B4-BE49-F238E27FC236}">
                <a16:creationId xmlns:a16="http://schemas.microsoft.com/office/drawing/2014/main" id="{BD685CED-687F-4589-ACBD-EE7688138A95}"/>
              </a:ext>
            </a:extLst>
          </p:cNvPr>
          <p:cNvGrpSpPr/>
          <p:nvPr/>
        </p:nvGrpSpPr>
        <p:grpSpPr>
          <a:xfrm>
            <a:off x="1928774" y="8617893"/>
            <a:ext cx="1214980" cy="572610"/>
            <a:chOff x="1212628" y="4031237"/>
            <a:chExt cx="1214980" cy="1304869"/>
          </a:xfrm>
        </p:grpSpPr>
        <p:sp>
          <p:nvSpPr>
            <p:cNvPr id="297" name="Oval 296">
              <a:extLst>
                <a:ext uri="{FF2B5EF4-FFF2-40B4-BE49-F238E27FC236}">
                  <a16:creationId xmlns:a16="http://schemas.microsoft.com/office/drawing/2014/main" id="{5128A235-BAF7-41AE-827E-F14067223F9E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8" name="Oval 297">
              <a:extLst>
                <a:ext uri="{FF2B5EF4-FFF2-40B4-BE49-F238E27FC236}">
                  <a16:creationId xmlns:a16="http://schemas.microsoft.com/office/drawing/2014/main" id="{6A5CF78D-0592-4758-A340-A305319F4A14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1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pic>
        <p:nvPicPr>
          <p:cNvPr id="302" name="Picture 301">
            <a:extLst>
              <a:ext uri="{FF2B5EF4-FFF2-40B4-BE49-F238E27FC236}">
                <a16:creationId xmlns:a16="http://schemas.microsoft.com/office/drawing/2014/main" id="{43B17AD9-252E-49A8-A11F-0A3D01801DB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pic>
        <p:nvPicPr>
          <p:cNvPr id="303" name="Picture 302">
            <a:extLst>
              <a:ext uri="{FF2B5EF4-FFF2-40B4-BE49-F238E27FC236}">
                <a16:creationId xmlns:a16="http://schemas.microsoft.com/office/drawing/2014/main" id="{1D8884F1-901D-462B-8A24-4DE4533EB6E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72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>
            <a:extLst>
              <a:ext uri="{FF2B5EF4-FFF2-40B4-BE49-F238E27FC236}">
                <a16:creationId xmlns:a16="http://schemas.microsoft.com/office/drawing/2014/main" id="{DBFCDB2F-C97C-97F2-DD65-70CFA7404CDF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970EDE0-C97E-4298-31F7-3B2F2F689EDF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82C3A53-25B1-F943-D34D-8C4BF4269725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BA7499-56C2-3ECA-5CA2-C9F94F1DB193}"/>
              </a:ext>
            </a:extLst>
          </p:cNvPr>
          <p:cNvSpPr/>
          <p:nvPr/>
        </p:nvSpPr>
        <p:spPr>
          <a:xfrm>
            <a:off x="2008042" y="6387344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9" name="Block Arc 8">
            <a:extLst>
              <a:ext uri="{FF2B5EF4-FFF2-40B4-BE49-F238E27FC236}">
                <a16:creationId xmlns:a16="http://schemas.microsoft.com/office/drawing/2014/main" id="{C3EE0C79-3F09-8B0A-BAD6-894F95CD6721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0" name="Rectangle 140">
            <a:extLst>
              <a:ext uri="{FF2B5EF4-FFF2-40B4-BE49-F238E27FC236}">
                <a16:creationId xmlns:a16="http://schemas.microsoft.com/office/drawing/2014/main" id="{DFDD519E-E599-FDF7-F8E1-755AC20D400A}"/>
              </a:ext>
            </a:extLst>
          </p:cNvPr>
          <p:cNvSpPr/>
          <p:nvPr/>
        </p:nvSpPr>
        <p:spPr>
          <a:xfrm>
            <a:off x="2069281" y="4303735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1" name="Block Arc 10">
            <a:extLst>
              <a:ext uri="{FF2B5EF4-FFF2-40B4-BE49-F238E27FC236}">
                <a16:creationId xmlns:a16="http://schemas.microsoft.com/office/drawing/2014/main" id="{939878E1-9785-AA86-1C93-95AF60841EEB}"/>
              </a:ext>
            </a:extLst>
          </p:cNvPr>
          <p:cNvSpPr/>
          <p:nvPr/>
        </p:nvSpPr>
        <p:spPr>
          <a:xfrm rot="5400000" flipH="1">
            <a:off x="6368134" y="2362029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E3D032-55BC-EA00-9823-EE6A6E5EE7D4}"/>
              </a:ext>
            </a:extLst>
          </p:cNvPr>
          <p:cNvSpPr/>
          <p:nvPr/>
        </p:nvSpPr>
        <p:spPr>
          <a:xfrm>
            <a:off x="1482431" y="2082483"/>
            <a:ext cx="6340766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11485A9-DCC2-4D1C-E6C3-F2E7F146115D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ED1B68B-73CE-8E10-ED4E-A128AF6BF838}"/>
              </a:ext>
            </a:extLst>
          </p:cNvPr>
          <p:cNvCxnSpPr>
            <a:cxnSpLocks/>
          </p:cNvCxnSpPr>
          <p:nvPr/>
        </p:nvCxnSpPr>
        <p:spPr>
          <a:xfrm>
            <a:off x="1862736" y="4540335"/>
            <a:ext cx="5960461" cy="1246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8A58EFEE-9380-E72E-2C38-92AD54984986}"/>
              </a:ext>
            </a:extLst>
          </p:cNvPr>
          <p:cNvSpPr/>
          <p:nvPr/>
        </p:nvSpPr>
        <p:spPr>
          <a:xfrm>
            <a:off x="-13775" y="114972"/>
            <a:ext cx="9589407" cy="6425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16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38F5D630-F534-B9CE-66AB-9B466F13963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0BB5922-1194-B459-9CBE-6764FAAFC501}"/>
              </a:ext>
            </a:extLst>
          </p:cNvPr>
          <p:cNvSpPr/>
          <p:nvPr/>
        </p:nvSpPr>
        <p:spPr>
          <a:xfrm>
            <a:off x="25567" y="41035"/>
            <a:ext cx="70904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YEAR 9 PHYSICAL EDUCATION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DC68EEA-3E4C-EC4C-A4FA-006ABD17577B}"/>
              </a:ext>
            </a:extLst>
          </p:cNvPr>
          <p:cNvSpPr/>
          <p:nvPr/>
        </p:nvSpPr>
        <p:spPr>
          <a:xfrm>
            <a:off x="524322" y="797977"/>
            <a:ext cx="1902945" cy="58477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10 PE</a:t>
            </a:r>
          </a:p>
          <a:p>
            <a:pPr algn="ctr"/>
            <a:r>
              <a:rPr lang="en-GB" sz="1200" dirty="0"/>
              <a:t>Year 10 Health and Fitness</a:t>
            </a:r>
          </a:p>
          <a:p>
            <a:endParaRPr lang="en-GB" sz="800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B79FF18-3AE0-5ED2-CA8E-17F73B58CB9F}"/>
              </a:ext>
            </a:extLst>
          </p:cNvPr>
          <p:cNvCxnSpPr>
            <a:cxnSpLocks/>
          </p:cNvCxnSpPr>
          <p:nvPr/>
        </p:nvCxnSpPr>
        <p:spPr>
          <a:xfrm flipV="1">
            <a:off x="1985618" y="2397097"/>
            <a:ext cx="6063528" cy="3111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2BDC92-6E34-7122-D920-A938368711DD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C3D768E-576C-B9A9-8D95-3A6082C469D7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FF8785F-1DC6-877E-28A3-473C38E935EF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164711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1F42C70-F39F-D86A-61BF-D20A10171329}"/>
              </a:ext>
            </a:extLst>
          </p:cNvPr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00D9D0B-AB8A-9695-E687-2366BC0896C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C1238711-9DA1-CBD5-86B9-73A4106FAF15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0F6ED1F-96FB-233F-85E3-1CE60D55BCFB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27" name="Arc 26">
            <a:extLst>
              <a:ext uri="{FF2B5EF4-FFF2-40B4-BE49-F238E27FC236}">
                <a16:creationId xmlns:a16="http://schemas.microsoft.com/office/drawing/2014/main" id="{81F12513-96DE-074F-340B-0FD767F4513A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Arc 27">
            <a:extLst>
              <a:ext uri="{FF2B5EF4-FFF2-40B4-BE49-F238E27FC236}">
                <a16:creationId xmlns:a16="http://schemas.microsoft.com/office/drawing/2014/main" id="{6745E463-347F-4362-A41A-934C5EA753B4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Arc 28">
            <a:extLst>
              <a:ext uri="{FF2B5EF4-FFF2-40B4-BE49-F238E27FC236}">
                <a16:creationId xmlns:a16="http://schemas.microsoft.com/office/drawing/2014/main" id="{5A7D1430-8AF6-823B-78BD-E1F093412B3D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Arc 29">
            <a:extLst>
              <a:ext uri="{FF2B5EF4-FFF2-40B4-BE49-F238E27FC236}">
                <a16:creationId xmlns:a16="http://schemas.microsoft.com/office/drawing/2014/main" id="{8E663C6C-2882-6FE6-F27C-D9A8406CA41A}"/>
              </a:ext>
            </a:extLst>
          </p:cNvPr>
          <p:cNvSpPr/>
          <p:nvPr/>
        </p:nvSpPr>
        <p:spPr>
          <a:xfrm>
            <a:off x="7235464" y="2392031"/>
            <a:ext cx="1403254" cy="2180355"/>
          </a:xfrm>
          <a:prstGeom prst="arc">
            <a:avLst>
              <a:gd name="adj1" fmla="val 16120637"/>
              <a:gd name="adj2" fmla="val 55106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6AF2545-08E6-EDBA-4C64-C10DA9B79B25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09D805F-B880-E716-71BB-29B0F3BCFDD1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CBB317D-6E79-38A4-3842-850788F09F4E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4507B741-0899-5F93-F929-B8B8614DDF0E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85F7C98E-0CDA-A3F4-FC92-7906CCD9D1AD}"/>
              </a:ext>
            </a:extLst>
          </p:cNvPr>
          <p:cNvGrpSpPr/>
          <p:nvPr/>
        </p:nvGrpSpPr>
        <p:grpSpPr>
          <a:xfrm>
            <a:off x="860289" y="8188886"/>
            <a:ext cx="1214980" cy="1234099"/>
            <a:chOff x="1212628" y="4031237"/>
            <a:chExt cx="1214980" cy="1304869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450B85D-CB1B-0C34-65B1-276C1BC199B2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16B69BF-2ACE-8DD8-AD34-FD461D85E7E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F75F938-68C5-C583-3F08-60D51A06ED30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OCT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262EEFD-F1C3-98CA-9B03-D1F8D7CBEE95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3E3FB679-05BC-B425-E7F5-8DD4893FC7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0021B19-5F2D-452D-C7E4-95FE4627D105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C68DB4B-4EEA-8009-CDD3-5E58153483A0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AA55D54F-69F5-5D57-1537-C770CFE583FD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99A8F48D-CB30-66DB-6BFF-3B88838C3E1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B6AE2C1-A630-5E46-BA45-B5F64CB1C35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F4FD69B4-A15D-B656-174C-B8C473927741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0A0F558C-ED12-C151-5048-7D1BCE1ECD5A}"/>
              </a:ext>
            </a:extLst>
          </p:cNvPr>
          <p:cNvGrpSpPr/>
          <p:nvPr/>
        </p:nvGrpSpPr>
        <p:grpSpPr>
          <a:xfrm>
            <a:off x="5197998" y="1676132"/>
            <a:ext cx="1214980" cy="1234099"/>
            <a:chOff x="1212628" y="4031237"/>
            <a:chExt cx="1214980" cy="1304869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82E996C7-F854-875A-F5D3-780BD00CB57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ACF963A-5EAB-0D88-30A4-1F6B7FFFA085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376FC643-73BC-410D-DDEA-1A09CB9D14B0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MAY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EEE5482F-8542-CD60-F334-013C8C89D2C3}"/>
              </a:ext>
            </a:extLst>
          </p:cNvPr>
          <p:cNvCxnSpPr>
            <a:cxnSpLocks/>
            <a:stCxn id="61" idx="2"/>
          </p:cNvCxnSpPr>
          <p:nvPr/>
        </p:nvCxnSpPr>
        <p:spPr>
          <a:xfrm flipH="1">
            <a:off x="5873704" y="10586067"/>
            <a:ext cx="442009" cy="5209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86B83CEE-1CCE-E4B1-EAD8-2147D0957143}"/>
              </a:ext>
            </a:extLst>
          </p:cNvPr>
          <p:cNvCxnSpPr>
            <a:cxnSpLocks/>
            <a:stCxn id="59" idx="2"/>
          </p:cNvCxnSpPr>
          <p:nvPr/>
        </p:nvCxnSpPr>
        <p:spPr>
          <a:xfrm flipH="1">
            <a:off x="5283733" y="10545597"/>
            <a:ext cx="3775" cy="5566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D9F6CA28-1889-9164-81FE-81EF3345057B}"/>
              </a:ext>
            </a:extLst>
          </p:cNvPr>
          <p:cNvCxnSpPr>
            <a:cxnSpLocks/>
          </p:cNvCxnSpPr>
          <p:nvPr/>
        </p:nvCxnSpPr>
        <p:spPr>
          <a:xfrm flipH="1" flipV="1">
            <a:off x="5563842" y="11136289"/>
            <a:ext cx="523114" cy="4602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60E6D975-7EA3-FEB2-3691-FD1973461BD2}"/>
              </a:ext>
            </a:extLst>
          </p:cNvPr>
          <p:cNvCxnSpPr>
            <a:cxnSpLocks/>
          </p:cNvCxnSpPr>
          <p:nvPr/>
        </p:nvCxnSpPr>
        <p:spPr>
          <a:xfrm flipH="1" flipV="1">
            <a:off x="4938477" y="11110631"/>
            <a:ext cx="887874" cy="87171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>
            <a:extLst>
              <a:ext uri="{FF2B5EF4-FFF2-40B4-BE49-F238E27FC236}">
                <a16:creationId xmlns:a16="http://schemas.microsoft.com/office/drawing/2014/main" id="{2A9DC291-FF0F-6D15-5665-2C74763FF0BD}"/>
              </a:ext>
            </a:extLst>
          </p:cNvPr>
          <p:cNvSpPr txBox="1"/>
          <p:nvPr/>
        </p:nvSpPr>
        <p:spPr>
          <a:xfrm>
            <a:off x="4925499" y="10268598"/>
            <a:ext cx="724018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Heading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3385589B-DF62-0BA8-FF82-1595431DF13B}"/>
              </a:ext>
            </a:extLst>
          </p:cNvPr>
          <p:cNvSpPr txBox="1"/>
          <p:nvPr/>
        </p:nvSpPr>
        <p:spPr>
          <a:xfrm>
            <a:off x="5945587" y="11600114"/>
            <a:ext cx="857439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Passing, control, turning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1F4FD25B-220A-E38D-3008-6333E8CB6593}"/>
              </a:ext>
            </a:extLst>
          </p:cNvPr>
          <p:cNvSpPr txBox="1"/>
          <p:nvPr/>
        </p:nvSpPr>
        <p:spPr>
          <a:xfrm>
            <a:off x="5871234" y="10309068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Football</a:t>
            </a: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C443191E-7BFE-FACC-A215-CB7414E81FBE}"/>
              </a:ext>
            </a:extLst>
          </p:cNvPr>
          <p:cNvCxnSpPr>
            <a:cxnSpLocks/>
          </p:cNvCxnSpPr>
          <p:nvPr/>
        </p:nvCxnSpPr>
        <p:spPr>
          <a:xfrm flipV="1">
            <a:off x="2593758" y="11171985"/>
            <a:ext cx="195733" cy="642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1D38220F-B9F1-691B-7CD2-73B4F7385B3C}"/>
              </a:ext>
            </a:extLst>
          </p:cNvPr>
          <p:cNvCxnSpPr>
            <a:cxnSpLocks/>
          </p:cNvCxnSpPr>
          <p:nvPr/>
        </p:nvCxnSpPr>
        <p:spPr>
          <a:xfrm flipV="1">
            <a:off x="7997558" y="6854884"/>
            <a:ext cx="316416" cy="7314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47CB22A6-FBD2-A2C4-CCAD-D1E4FBFC35C5}"/>
              </a:ext>
            </a:extLst>
          </p:cNvPr>
          <p:cNvCxnSpPr>
            <a:cxnSpLocks/>
            <a:stCxn id="67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riangle 70">
            <a:extLst>
              <a:ext uri="{FF2B5EF4-FFF2-40B4-BE49-F238E27FC236}">
                <a16:creationId xmlns:a16="http://schemas.microsoft.com/office/drawing/2014/main" id="{29A3C83C-78AB-1651-4F85-1ECA7FD09C1C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A4C9C85F-38E6-76DC-EC16-D32068496CA5}"/>
              </a:ext>
            </a:extLst>
          </p:cNvPr>
          <p:cNvCxnSpPr>
            <a:cxnSpLocks/>
            <a:stCxn id="245" idx="0"/>
          </p:cNvCxnSpPr>
          <p:nvPr/>
        </p:nvCxnSpPr>
        <p:spPr>
          <a:xfrm flipV="1">
            <a:off x="4224348" y="11078472"/>
            <a:ext cx="116446" cy="9076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EFB242E7-F2F0-9D0E-8980-A95A3E2B64C3}"/>
              </a:ext>
            </a:extLst>
          </p:cNvPr>
          <p:cNvCxnSpPr>
            <a:cxnSpLocks/>
          </p:cNvCxnSpPr>
          <p:nvPr/>
        </p:nvCxnSpPr>
        <p:spPr>
          <a:xfrm flipH="1">
            <a:off x="4115908" y="10783166"/>
            <a:ext cx="143838" cy="30826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FD18A8CF-66B7-602F-42AA-5794A57B90A8}"/>
              </a:ext>
            </a:extLst>
          </p:cNvPr>
          <p:cNvSpPr txBox="1"/>
          <p:nvPr/>
        </p:nvSpPr>
        <p:spPr>
          <a:xfrm>
            <a:off x="3546784" y="10305840"/>
            <a:ext cx="1160324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Recap Fundamentals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9550606C-A015-1F22-A00F-59F1D139FD35}"/>
              </a:ext>
            </a:extLst>
          </p:cNvPr>
          <p:cNvCxnSpPr>
            <a:cxnSpLocks/>
          </p:cNvCxnSpPr>
          <p:nvPr/>
        </p:nvCxnSpPr>
        <p:spPr>
          <a:xfrm flipV="1">
            <a:off x="3611670" y="11107047"/>
            <a:ext cx="21617" cy="35862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95003AA2-2721-C25E-C9BA-5F21C0D768CB}"/>
              </a:ext>
            </a:extLst>
          </p:cNvPr>
          <p:cNvSpPr txBox="1"/>
          <p:nvPr/>
        </p:nvSpPr>
        <p:spPr>
          <a:xfrm>
            <a:off x="3299643" y="11475469"/>
            <a:ext cx="684873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Use of space</a:t>
            </a:r>
          </a:p>
        </p:txBody>
      </p:sp>
      <p:pic>
        <p:nvPicPr>
          <p:cNvPr id="88" name="Graphic 87" descr="Rugby ball outline">
            <a:extLst>
              <a:ext uri="{FF2B5EF4-FFF2-40B4-BE49-F238E27FC236}">
                <a16:creationId xmlns:a16="http://schemas.microsoft.com/office/drawing/2014/main" id="{A020119E-FC40-86C0-B5F3-86322681C645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20436827">
            <a:off x="4868582" y="9593528"/>
            <a:ext cx="902117" cy="729353"/>
          </a:xfrm>
          <a:prstGeom prst="rect">
            <a:avLst/>
          </a:prstGeom>
        </p:spPr>
      </p:pic>
      <p:pic>
        <p:nvPicPr>
          <p:cNvPr id="89" name="Graphic 88" descr="Cricket with solid fill">
            <a:extLst>
              <a:ext uri="{FF2B5EF4-FFF2-40B4-BE49-F238E27FC236}">
                <a16:creationId xmlns:a16="http://schemas.microsoft.com/office/drawing/2014/main" id="{5FFEEC1F-E7CD-F68E-58F0-66974681E8B2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59281" y="2740056"/>
            <a:ext cx="723694" cy="723694"/>
          </a:xfrm>
          <a:prstGeom prst="rect">
            <a:avLst/>
          </a:prstGeom>
        </p:spPr>
      </p:pic>
      <p:pic>
        <p:nvPicPr>
          <p:cNvPr id="92" name="Graphic 91" descr="Basketball Hoop with solid fill">
            <a:extLst>
              <a:ext uri="{FF2B5EF4-FFF2-40B4-BE49-F238E27FC236}">
                <a16:creationId xmlns:a16="http://schemas.microsoft.com/office/drawing/2014/main" id="{B75CECC9-B7FD-99EF-388C-20EF3E3929F8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287844" y="7157055"/>
            <a:ext cx="914400" cy="914400"/>
          </a:xfrm>
          <a:prstGeom prst="rect">
            <a:avLst/>
          </a:prstGeom>
        </p:spPr>
      </p:pic>
      <p:pic>
        <p:nvPicPr>
          <p:cNvPr id="99" name="Graphic 460" descr="Run with solid fill">
            <a:extLst>
              <a:ext uri="{FF2B5EF4-FFF2-40B4-BE49-F238E27FC236}">
                <a16:creationId xmlns:a16="http://schemas.microsoft.com/office/drawing/2014/main" id="{73E0A9C3-AEC9-44F9-9724-A397BE6F786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 flipH="1">
            <a:off x="5317375" y="797260"/>
            <a:ext cx="880300" cy="880300"/>
          </a:xfrm>
          <a:prstGeom prst="rect">
            <a:avLst/>
          </a:prstGeom>
        </p:spPr>
      </p:pic>
      <p:sp>
        <p:nvSpPr>
          <p:cNvPr id="100" name="Rectangle 99">
            <a:extLst>
              <a:ext uri="{FF2B5EF4-FFF2-40B4-BE49-F238E27FC236}">
                <a16:creationId xmlns:a16="http://schemas.microsoft.com/office/drawing/2014/main" id="{FE431344-D2F6-CABD-5B2D-E1593A594D8A}"/>
              </a:ext>
            </a:extLst>
          </p:cNvPr>
          <p:cNvSpPr/>
          <p:nvPr/>
        </p:nvSpPr>
        <p:spPr>
          <a:xfrm>
            <a:off x="2287845" y="11761905"/>
            <a:ext cx="94141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Defending principles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ADBF13A-DAC1-E25E-6F12-7B9CB872BA89}"/>
              </a:ext>
            </a:extLst>
          </p:cNvPr>
          <p:cNvSpPr txBox="1"/>
          <p:nvPr/>
        </p:nvSpPr>
        <p:spPr>
          <a:xfrm>
            <a:off x="2240445" y="8119059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Basketball</a:t>
            </a:r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72EF2D01-F806-869D-2ABF-FD775886306F}"/>
              </a:ext>
            </a:extLst>
          </p:cNvPr>
          <p:cNvCxnSpPr>
            <a:cxnSpLocks/>
          </p:cNvCxnSpPr>
          <p:nvPr/>
        </p:nvCxnSpPr>
        <p:spPr>
          <a:xfrm>
            <a:off x="2644816" y="8389062"/>
            <a:ext cx="129091" cy="46635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B6DF499B-A020-2D3D-236C-4F0C3C470D14}"/>
              </a:ext>
            </a:extLst>
          </p:cNvPr>
          <p:cNvCxnSpPr>
            <a:cxnSpLocks/>
          </p:cNvCxnSpPr>
          <p:nvPr/>
        </p:nvCxnSpPr>
        <p:spPr>
          <a:xfrm flipV="1">
            <a:off x="2025743" y="11155510"/>
            <a:ext cx="195733" cy="6428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ectangle 103">
            <a:extLst>
              <a:ext uri="{FF2B5EF4-FFF2-40B4-BE49-F238E27FC236}">
                <a16:creationId xmlns:a16="http://schemas.microsoft.com/office/drawing/2014/main" id="{B07FF8BD-D743-FE49-3BB4-AE6F5EBED9BB}"/>
              </a:ext>
            </a:extLst>
          </p:cNvPr>
          <p:cNvSpPr/>
          <p:nvPr/>
        </p:nvSpPr>
        <p:spPr>
          <a:xfrm>
            <a:off x="1491318" y="11767074"/>
            <a:ext cx="544973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Set plays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F1CBC3A0-4C60-A1AB-54C9-670019054B24}"/>
              </a:ext>
            </a:extLst>
          </p:cNvPr>
          <p:cNvSpPr txBox="1"/>
          <p:nvPr/>
        </p:nvSpPr>
        <p:spPr>
          <a:xfrm>
            <a:off x="128156" y="11798402"/>
            <a:ext cx="1110607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Gymnastics</a:t>
            </a:r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77BBB179-95E0-EC96-5400-D8311B83E439}"/>
              </a:ext>
            </a:extLst>
          </p:cNvPr>
          <p:cNvCxnSpPr>
            <a:cxnSpLocks/>
            <a:stCxn id="105" idx="0"/>
          </p:cNvCxnSpPr>
          <p:nvPr/>
        </p:nvCxnSpPr>
        <p:spPr>
          <a:xfrm flipV="1">
            <a:off x="683460" y="11126410"/>
            <a:ext cx="1202054" cy="6719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Rectangle 106">
            <a:extLst>
              <a:ext uri="{FF2B5EF4-FFF2-40B4-BE49-F238E27FC236}">
                <a16:creationId xmlns:a16="http://schemas.microsoft.com/office/drawing/2014/main" id="{A70D7171-BE9C-AEF2-3397-543B702BAEB4}"/>
              </a:ext>
            </a:extLst>
          </p:cNvPr>
          <p:cNvSpPr/>
          <p:nvPr/>
        </p:nvSpPr>
        <p:spPr>
          <a:xfrm>
            <a:off x="2577839" y="10318873"/>
            <a:ext cx="83053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Attacking principles </a:t>
            </a:r>
          </a:p>
        </p:txBody>
      </p: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A3C9F300-C22A-02C1-E298-83F34492C611}"/>
              </a:ext>
            </a:extLst>
          </p:cNvPr>
          <p:cNvCxnSpPr>
            <a:cxnSpLocks/>
          </p:cNvCxnSpPr>
          <p:nvPr/>
        </p:nvCxnSpPr>
        <p:spPr>
          <a:xfrm>
            <a:off x="3091793" y="10816216"/>
            <a:ext cx="104842" cy="2698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Rectangle 108">
            <a:extLst>
              <a:ext uri="{FF2B5EF4-FFF2-40B4-BE49-F238E27FC236}">
                <a16:creationId xmlns:a16="http://schemas.microsoft.com/office/drawing/2014/main" id="{E4499B5A-192C-0079-5883-E5F51FF523EA}"/>
              </a:ext>
            </a:extLst>
          </p:cNvPr>
          <p:cNvSpPr/>
          <p:nvPr/>
        </p:nvSpPr>
        <p:spPr>
          <a:xfrm>
            <a:off x="1794372" y="10178488"/>
            <a:ext cx="73513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Recap Rolls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EAD99789-A317-30C1-F0D3-7A10E67E2C59}"/>
              </a:ext>
            </a:extLst>
          </p:cNvPr>
          <p:cNvSpPr/>
          <p:nvPr/>
        </p:nvSpPr>
        <p:spPr>
          <a:xfrm>
            <a:off x="176282" y="11203336"/>
            <a:ext cx="85240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Apparatus</a:t>
            </a:r>
          </a:p>
        </p:txBody>
      </p: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0A4C0E66-DD5A-183A-4259-933C72A9A3AB}"/>
              </a:ext>
            </a:extLst>
          </p:cNvPr>
          <p:cNvCxnSpPr>
            <a:cxnSpLocks/>
          </p:cNvCxnSpPr>
          <p:nvPr/>
        </p:nvCxnSpPr>
        <p:spPr>
          <a:xfrm flipV="1">
            <a:off x="856050" y="10760211"/>
            <a:ext cx="606569" cy="4491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>
            <a:extLst>
              <a:ext uri="{FF2B5EF4-FFF2-40B4-BE49-F238E27FC236}">
                <a16:creationId xmlns:a16="http://schemas.microsoft.com/office/drawing/2014/main" id="{A545A50F-7DE7-1FDC-B3C4-EBD7B99971F8}"/>
              </a:ext>
            </a:extLst>
          </p:cNvPr>
          <p:cNvSpPr txBox="1"/>
          <p:nvPr/>
        </p:nvSpPr>
        <p:spPr>
          <a:xfrm>
            <a:off x="5847868" y="9543116"/>
            <a:ext cx="809414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Rugby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44E9CEBC-DBA8-3D00-1CC6-B2E620FB042F}"/>
              </a:ext>
            </a:extLst>
          </p:cNvPr>
          <p:cNvCxnSpPr>
            <a:cxnSpLocks/>
          </p:cNvCxnSpPr>
          <p:nvPr/>
        </p:nvCxnSpPr>
        <p:spPr>
          <a:xfrm flipH="1" flipV="1">
            <a:off x="6059281" y="8951097"/>
            <a:ext cx="80184" cy="5902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9E45CF73-1300-6E03-C5CB-9E4C833CC4E0}"/>
              </a:ext>
            </a:extLst>
          </p:cNvPr>
          <p:cNvSpPr txBox="1"/>
          <p:nvPr/>
        </p:nvSpPr>
        <p:spPr>
          <a:xfrm>
            <a:off x="6803026" y="9672384"/>
            <a:ext cx="724017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Tackling and rucking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FA409DB7-2D58-B06B-7C71-A6FBD6D4B68B}"/>
              </a:ext>
            </a:extLst>
          </p:cNvPr>
          <p:cNvSpPr txBox="1"/>
          <p:nvPr/>
        </p:nvSpPr>
        <p:spPr>
          <a:xfrm>
            <a:off x="6320635" y="8141996"/>
            <a:ext cx="111177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Play line outs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BD736E8A-8211-E9C1-AC0D-497D928D67AD}"/>
              </a:ext>
            </a:extLst>
          </p:cNvPr>
          <p:cNvSpPr txBox="1"/>
          <p:nvPr/>
        </p:nvSpPr>
        <p:spPr>
          <a:xfrm>
            <a:off x="5367309" y="7840622"/>
            <a:ext cx="808840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Use of space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4FB7B12B-6A57-B966-A1F1-400406E43283}"/>
              </a:ext>
            </a:extLst>
          </p:cNvPr>
          <p:cNvCxnSpPr>
            <a:cxnSpLocks/>
          </p:cNvCxnSpPr>
          <p:nvPr/>
        </p:nvCxnSpPr>
        <p:spPr>
          <a:xfrm>
            <a:off x="7100415" y="8390516"/>
            <a:ext cx="392717" cy="5500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5983FE48-24DB-7876-3924-1679868C715F}"/>
              </a:ext>
            </a:extLst>
          </p:cNvPr>
          <p:cNvCxnSpPr>
            <a:cxnSpLocks/>
          </p:cNvCxnSpPr>
          <p:nvPr/>
        </p:nvCxnSpPr>
        <p:spPr>
          <a:xfrm>
            <a:off x="5930960" y="8332243"/>
            <a:ext cx="593656" cy="58110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5B0A4A74-F936-BD2A-6F08-402BD8D3ECEA}"/>
              </a:ext>
            </a:extLst>
          </p:cNvPr>
          <p:cNvCxnSpPr>
            <a:cxnSpLocks/>
            <a:stCxn id="114" idx="0"/>
          </p:cNvCxnSpPr>
          <p:nvPr/>
        </p:nvCxnSpPr>
        <p:spPr>
          <a:xfrm flipH="1" flipV="1">
            <a:off x="6824538" y="8970131"/>
            <a:ext cx="340497" cy="7022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1169B42C-B42F-9259-089A-8952919C0C80}"/>
              </a:ext>
            </a:extLst>
          </p:cNvPr>
          <p:cNvSpPr txBox="1"/>
          <p:nvPr/>
        </p:nvSpPr>
        <p:spPr>
          <a:xfrm>
            <a:off x="7122566" y="7598777"/>
            <a:ext cx="103421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Health and Wellbeing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DEBFC50E-D2F4-B7B8-FB8B-2668CDF606A6}"/>
              </a:ext>
            </a:extLst>
          </p:cNvPr>
          <p:cNvSpPr txBox="1"/>
          <p:nvPr/>
        </p:nvSpPr>
        <p:spPr>
          <a:xfrm>
            <a:off x="1002075" y="7459813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Badminton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B14FE011-2A14-E613-7918-7026B5A16F4B}"/>
              </a:ext>
            </a:extLst>
          </p:cNvPr>
          <p:cNvSpPr txBox="1"/>
          <p:nvPr/>
        </p:nvSpPr>
        <p:spPr>
          <a:xfrm>
            <a:off x="45253" y="4753406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Handball</a:t>
            </a:r>
          </a:p>
        </p:txBody>
      </p:sp>
      <p:cxnSp>
        <p:nvCxnSpPr>
          <p:cNvPr id="124" name="Straight Connector 123">
            <a:extLst>
              <a:ext uri="{FF2B5EF4-FFF2-40B4-BE49-F238E27FC236}">
                <a16:creationId xmlns:a16="http://schemas.microsoft.com/office/drawing/2014/main" id="{5EF1C77A-4B27-ACF0-CA85-94FEF6A03D27}"/>
              </a:ext>
            </a:extLst>
          </p:cNvPr>
          <p:cNvCxnSpPr>
            <a:cxnSpLocks/>
          </p:cNvCxnSpPr>
          <p:nvPr/>
        </p:nvCxnSpPr>
        <p:spPr>
          <a:xfrm flipH="1">
            <a:off x="1684194" y="10650270"/>
            <a:ext cx="201320" cy="2626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Rectangle 124">
            <a:extLst>
              <a:ext uri="{FF2B5EF4-FFF2-40B4-BE49-F238E27FC236}">
                <a16:creationId xmlns:a16="http://schemas.microsoft.com/office/drawing/2014/main" id="{ACC3ACA9-1050-9569-9D70-F12C0504D6AB}"/>
              </a:ext>
            </a:extLst>
          </p:cNvPr>
          <p:cNvSpPr/>
          <p:nvPr/>
        </p:nvSpPr>
        <p:spPr>
          <a:xfrm>
            <a:off x="7125144" y="7049696"/>
            <a:ext cx="78982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Circuit training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7A3242FF-9489-3F52-29A1-BB02C2621167}"/>
              </a:ext>
            </a:extLst>
          </p:cNvPr>
          <p:cNvSpPr/>
          <p:nvPr/>
        </p:nvSpPr>
        <p:spPr>
          <a:xfrm>
            <a:off x="7934258" y="5870310"/>
            <a:ext cx="477614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Gym</a:t>
            </a: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AC6C40B-13B8-F7F5-F19D-F61B8B73ED0F}"/>
              </a:ext>
            </a:extLst>
          </p:cNvPr>
          <p:cNvSpPr/>
          <p:nvPr/>
        </p:nvSpPr>
        <p:spPr>
          <a:xfrm>
            <a:off x="6924433" y="5935955"/>
            <a:ext cx="78982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Aerobics</a:t>
            </a:r>
          </a:p>
        </p:txBody>
      </p:sp>
      <p:cxnSp>
        <p:nvCxnSpPr>
          <p:cNvPr id="128" name="Straight Connector 127">
            <a:extLst>
              <a:ext uri="{FF2B5EF4-FFF2-40B4-BE49-F238E27FC236}">
                <a16:creationId xmlns:a16="http://schemas.microsoft.com/office/drawing/2014/main" id="{191C2E72-AC6B-C56D-0678-06861D6A4FCB}"/>
              </a:ext>
            </a:extLst>
          </p:cNvPr>
          <p:cNvCxnSpPr>
            <a:cxnSpLocks/>
          </p:cNvCxnSpPr>
          <p:nvPr/>
        </p:nvCxnSpPr>
        <p:spPr>
          <a:xfrm flipH="1">
            <a:off x="7141268" y="6241031"/>
            <a:ext cx="153087" cy="4195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22BE097D-7A59-F599-9338-2E29E2F796EE}"/>
              </a:ext>
            </a:extLst>
          </p:cNvPr>
          <p:cNvCxnSpPr>
            <a:cxnSpLocks/>
          </p:cNvCxnSpPr>
          <p:nvPr/>
        </p:nvCxnSpPr>
        <p:spPr>
          <a:xfrm flipV="1">
            <a:off x="7618792" y="6739786"/>
            <a:ext cx="189754" cy="2495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D0D4662A-16BA-74E0-7365-668EBA6C1FFB}"/>
              </a:ext>
            </a:extLst>
          </p:cNvPr>
          <p:cNvCxnSpPr>
            <a:cxnSpLocks/>
            <a:stCxn id="126" idx="2"/>
          </p:cNvCxnSpPr>
          <p:nvPr/>
        </p:nvCxnSpPr>
        <p:spPr>
          <a:xfrm flipH="1">
            <a:off x="7618792" y="6147309"/>
            <a:ext cx="554273" cy="5493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Rectangle 130">
            <a:extLst>
              <a:ext uri="{FF2B5EF4-FFF2-40B4-BE49-F238E27FC236}">
                <a16:creationId xmlns:a16="http://schemas.microsoft.com/office/drawing/2014/main" id="{DF68A400-8F68-24B2-D57B-D2E88DFDB1DB}"/>
              </a:ext>
            </a:extLst>
          </p:cNvPr>
          <p:cNvSpPr/>
          <p:nvPr/>
        </p:nvSpPr>
        <p:spPr>
          <a:xfrm>
            <a:off x="36834" y="6746268"/>
            <a:ext cx="117676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Singles/doubles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597D9E4E-6284-3986-1B27-A32500E2DEB9}"/>
              </a:ext>
            </a:extLst>
          </p:cNvPr>
          <p:cNvSpPr/>
          <p:nvPr/>
        </p:nvSpPr>
        <p:spPr>
          <a:xfrm>
            <a:off x="1917238" y="5689937"/>
            <a:ext cx="162170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Movement off the ball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C1474F86-9DF6-688C-1DF0-65ABC3A2DFAF}"/>
              </a:ext>
            </a:extLst>
          </p:cNvPr>
          <p:cNvSpPr txBox="1"/>
          <p:nvPr/>
        </p:nvSpPr>
        <p:spPr>
          <a:xfrm>
            <a:off x="4785708" y="6127619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Tag Rugby</a:t>
            </a: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18AC72CA-773B-6B6A-7C02-AD2ADD9A34E8}"/>
              </a:ext>
            </a:extLst>
          </p:cNvPr>
          <p:cNvSpPr/>
          <p:nvPr/>
        </p:nvSpPr>
        <p:spPr>
          <a:xfrm>
            <a:off x="4555471" y="7099559"/>
            <a:ext cx="114887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Recap passing and tagging</a:t>
            </a: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8C483E13-905A-C078-3C72-A5B530406140}"/>
              </a:ext>
            </a:extLst>
          </p:cNvPr>
          <p:cNvSpPr/>
          <p:nvPr/>
        </p:nvSpPr>
        <p:spPr>
          <a:xfrm>
            <a:off x="3954264" y="5763891"/>
            <a:ext cx="93492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tactics</a:t>
            </a: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C047E5D8-8EE9-8950-4E22-29B1F4852670}"/>
              </a:ext>
            </a:extLst>
          </p:cNvPr>
          <p:cNvSpPr/>
          <p:nvPr/>
        </p:nvSpPr>
        <p:spPr>
          <a:xfrm>
            <a:off x="3504806" y="7102524"/>
            <a:ext cx="93492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038F7505-6158-DAB3-0D76-DC375DD458CA}"/>
              </a:ext>
            </a:extLst>
          </p:cNvPr>
          <p:cNvSpPr/>
          <p:nvPr/>
        </p:nvSpPr>
        <p:spPr>
          <a:xfrm>
            <a:off x="3110954" y="6027843"/>
            <a:ext cx="60256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Rules</a:t>
            </a:r>
          </a:p>
        </p:txBody>
      </p: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976D4B24-22C7-9E09-79A7-149C3EFEE014}"/>
              </a:ext>
            </a:extLst>
          </p:cNvPr>
          <p:cNvCxnSpPr>
            <a:cxnSpLocks/>
          </p:cNvCxnSpPr>
          <p:nvPr/>
        </p:nvCxnSpPr>
        <p:spPr>
          <a:xfrm flipH="1">
            <a:off x="5129908" y="6359322"/>
            <a:ext cx="196869" cy="29995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>
            <a:extLst>
              <a:ext uri="{FF2B5EF4-FFF2-40B4-BE49-F238E27FC236}">
                <a16:creationId xmlns:a16="http://schemas.microsoft.com/office/drawing/2014/main" id="{729DF3C5-12C0-0BC6-F980-F04EDF68C923}"/>
              </a:ext>
            </a:extLst>
          </p:cNvPr>
          <p:cNvCxnSpPr>
            <a:cxnSpLocks/>
          </p:cNvCxnSpPr>
          <p:nvPr/>
        </p:nvCxnSpPr>
        <p:spPr>
          <a:xfrm>
            <a:off x="4523910" y="6008700"/>
            <a:ext cx="69024" cy="6510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812E613F-81F8-376C-D79A-24F6D88D2BEE}"/>
              </a:ext>
            </a:extLst>
          </p:cNvPr>
          <p:cNvCxnSpPr>
            <a:cxnSpLocks/>
            <a:stCxn id="137" idx="0"/>
          </p:cNvCxnSpPr>
          <p:nvPr/>
        </p:nvCxnSpPr>
        <p:spPr>
          <a:xfrm flipH="1" flipV="1">
            <a:off x="4889192" y="6658021"/>
            <a:ext cx="240716" cy="4415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F7E2C08B-7899-42D7-B433-9EC67DB7709E}"/>
              </a:ext>
            </a:extLst>
          </p:cNvPr>
          <p:cNvCxnSpPr>
            <a:cxnSpLocks/>
          </p:cNvCxnSpPr>
          <p:nvPr/>
        </p:nvCxnSpPr>
        <p:spPr>
          <a:xfrm flipV="1">
            <a:off x="4076762" y="6715365"/>
            <a:ext cx="175085" cy="3367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6183AF4E-5C37-110F-666A-1CE45147C6A3}"/>
              </a:ext>
            </a:extLst>
          </p:cNvPr>
          <p:cNvCxnSpPr>
            <a:cxnSpLocks/>
          </p:cNvCxnSpPr>
          <p:nvPr/>
        </p:nvCxnSpPr>
        <p:spPr>
          <a:xfrm>
            <a:off x="3734221" y="6255772"/>
            <a:ext cx="248178" cy="3733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Rectangle 145">
            <a:extLst>
              <a:ext uri="{FF2B5EF4-FFF2-40B4-BE49-F238E27FC236}">
                <a16:creationId xmlns:a16="http://schemas.microsoft.com/office/drawing/2014/main" id="{F1469B01-BEAA-1562-B14C-B15924CBBB44}"/>
              </a:ext>
            </a:extLst>
          </p:cNvPr>
          <p:cNvSpPr/>
          <p:nvPr/>
        </p:nvSpPr>
        <p:spPr>
          <a:xfrm>
            <a:off x="5972425" y="5996733"/>
            <a:ext cx="78982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Boxercise</a:t>
            </a:r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47F6A6BC-B1B8-871F-4CE9-2D724C247314}"/>
              </a:ext>
            </a:extLst>
          </p:cNvPr>
          <p:cNvSpPr/>
          <p:nvPr/>
        </p:nvSpPr>
        <p:spPr>
          <a:xfrm>
            <a:off x="6490843" y="7035063"/>
            <a:ext cx="46804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HIIT</a:t>
            </a: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8A7F8C86-69BD-D528-2032-E1171162EAA7}"/>
              </a:ext>
            </a:extLst>
          </p:cNvPr>
          <p:cNvSpPr/>
          <p:nvPr/>
        </p:nvSpPr>
        <p:spPr>
          <a:xfrm>
            <a:off x="5863572" y="7037944"/>
            <a:ext cx="49837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Yoga</a:t>
            </a:r>
          </a:p>
        </p:txBody>
      </p: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7B1B9505-8240-88FC-8059-835F8CF22DB0}"/>
              </a:ext>
            </a:extLst>
          </p:cNvPr>
          <p:cNvCxnSpPr>
            <a:cxnSpLocks/>
          </p:cNvCxnSpPr>
          <p:nvPr/>
        </p:nvCxnSpPr>
        <p:spPr>
          <a:xfrm flipH="1">
            <a:off x="6269382" y="6291750"/>
            <a:ext cx="137226" cy="3684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A6091D4C-5BFA-E4C7-7520-78FB98B30D39}"/>
              </a:ext>
            </a:extLst>
          </p:cNvPr>
          <p:cNvCxnSpPr>
            <a:cxnSpLocks/>
          </p:cNvCxnSpPr>
          <p:nvPr/>
        </p:nvCxnSpPr>
        <p:spPr>
          <a:xfrm flipV="1">
            <a:off x="6720966" y="6703318"/>
            <a:ext cx="82060" cy="3165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2D7909DE-FC4F-A173-7589-6D9AA6666DE4}"/>
              </a:ext>
            </a:extLst>
          </p:cNvPr>
          <p:cNvCxnSpPr>
            <a:cxnSpLocks/>
          </p:cNvCxnSpPr>
          <p:nvPr/>
        </p:nvCxnSpPr>
        <p:spPr>
          <a:xfrm flipH="1" flipV="1">
            <a:off x="5931999" y="6716420"/>
            <a:ext cx="13588" cy="3187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TextBox 151">
            <a:extLst>
              <a:ext uri="{FF2B5EF4-FFF2-40B4-BE49-F238E27FC236}">
                <a16:creationId xmlns:a16="http://schemas.microsoft.com/office/drawing/2014/main" id="{09AB1B71-A6A7-C8B5-BFF5-32B46F00E17B}"/>
              </a:ext>
            </a:extLst>
          </p:cNvPr>
          <p:cNvSpPr txBox="1"/>
          <p:nvPr/>
        </p:nvSpPr>
        <p:spPr>
          <a:xfrm>
            <a:off x="1983506" y="9287082"/>
            <a:ext cx="888958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Football</a:t>
            </a:r>
          </a:p>
        </p:txBody>
      </p: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BB0D1082-0A87-049F-FFFE-A31742D215A1}"/>
              </a:ext>
            </a:extLst>
          </p:cNvPr>
          <p:cNvCxnSpPr>
            <a:cxnSpLocks/>
          </p:cNvCxnSpPr>
          <p:nvPr/>
        </p:nvCxnSpPr>
        <p:spPr>
          <a:xfrm flipV="1">
            <a:off x="2295994" y="8966572"/>
            <a:ext cx="35613" cy="2796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>
            <a:extLst>
              <a:ext uri="{FF2B5EF4-FFF2-40B4-BE49-F238E27FC236}">
                <a16:creationId xmlns:a16="http://schemas.microsoft.com/office/drawing/2014/main" id="{8567B697-B6D1-B8BF-5155-419E1EA2D5A5}"/>
              </a:ext>
            </a:extLst>
          </p:cNvPr>
          <p:cNvSpPr txBox="1"/>
          <p:nvPr/>
        </p:nvSpPr>
        <p:spPr>
          <a:xfrm>
            <a:off x="3014100" y="9353669"/>
            <a:ext cx="906993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Attacking</a:t>
            </a: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4B544160-8F10-7546-EED5-3C95985CFDEA}"/>
              </a:ext>
            </a:extLst>
          </p:cNvPr>
          <p:cNvCxnSpPr>
            <a:cxnSpLocks/>
          </p:cNvCxnSpPr>
          <p:nvPr/>
        </p:nvCxnSpPr>
        <p:spPr>
          <a:xfrm flipH="1" flipV="1">
            <a:off x="3159103" y="8935701"/>
            <a:ext cx="172344" cy="3702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TextBox 155">
            <a:extLst>
              <a:ext uri="{FF2B5EF4-FFF2-40B4-BE49-F238E27FC236}">
                <a16:creationId xmlns:a16="http://schemas.microsoft.com/office/drawing/2014/main" id="{599795B8-7E93-E135-29B8-7C8E2F6E3E3A}"/>
              </a:ext>
            </a:extLst>
          </p:cNvPr>
          <p:cNvSpPr txBox="1"/>
          <p:nvPr/>
        </p:nvSpPr>
        <p:spPr>
          <a:xfrm>
            <a:off x="3251050" y="7767663"/>
            <a:ext cx="1092206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Shooting development</a:t>
            </a:r>
          </a:p>
        </p:txBody>
      </p: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0647D8EE-E7DB-30DB-B4AF-7A48D605BDBF}"/>
              </a:ext>
            </a:extLst>
          </p:cNvPr>
          <p:cNvCxnSpPr>
            <a:cxnSpLocks/>
          </p:cNvCxnSpPr>
          <p:nvPr/>
        </p:nvCxnSpPr>
        <p:spPr>
          <a:xfrm flipH="1">
            <a:off x="3538945" y="8186606"/>
            <a:ext cx="160005" cy="709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Box 157">
            <a:extLst>
              <a:ext uri="{FF2B5EF4-FFF2-40B4-BE49-F238E27FC236}">
                <a16:creationId xmlns:a16="http://schemas.microsoft.com/office/drawing/2014/main" id="{17047137-6976-350C-D480-135CFC17EE08}"/>
              </a:ext>
            </a:extLst>
          </p:cNvPr>
          <p:cNvSpPr txBox="1"/>
          <p:nvPr/>
        </p:nvSpPr>
        <p:spPr>
          <a:xfrm>
            <a:off x="4147708" y="8309905"/>
            <a:ext cx="1148874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Defence- Zone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B61FD603-A5FF-3074-83B5-87209FDEF288}"/>
              </a:ext>
            </a:extLst>
          </p:cNvPr>
          <p:cNvSpPr txBox="1"/>
          <p:nvPr/>
        </p:nvSpPr>
        <p:spPr>
          <a:xfrm>
            <a:off x="4193462" y="9404616"/>
            <a:ext cx="724017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3 man weave</a:t>
            </a:r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E9017F1A-66A5-F789-F2C2-BD2FDCD5E224}"/>
              </a:ext>
            </a:extLst>
          </p:cNvPr>
          <p:cNvCxnSpPr>
            <a:cxnSpLocks/>
          </p:cNvCxnSpPr>
          <p:nvPr/>
        </p:nvCxnSpPr>
        <p:spPr>
          <a:xfrm flipH="1">
            <a:off x="3999469" y="8584895"/>
            <a:ext cx="534534" cy="3542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4E85C76B-F436-038C-F1FC-104A1F4E093E}"/>
              </a:ext>
            </a:extLst>
          </p:cNvPr>
          <p:cNvCxnSpPr>
            <a:cxnSpLocks/>
            <a:stCxn id="159" idx="0"/>
          </p:cNvCxnSpPr>
          <p:nvPr/>
        </p:nvCxnSpPr>
        <p:spPr>
          <a:xfrm flipV="1">
            <a:off x="4555471" y="8912350"/>
            <a:ext cx="17285" cy="4922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2" name="Picture 6" descr="Gymnastics PNG">
            <a:extLst>
              <a:ext uri="{FF2B5EF4-FFF2-40B4-BE49-F238E27FC236}">
                <a16:creationId xmlns:a16="http://schemas.microsoft.com/office/drawing/2014/main" id="{F0FC3775-C08E-ABEC-D1FE-0B0E0D357B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31" y="8436045"/>
            <a:ext cx="588030" cy="735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" name="Rectangle 162">
            <a:extLst>
              <a:ext uri="{FF2B5EF4-FFF2-40B4-BE49-F238E27FC236}">
                <a16:creationId xmlns:a16="http://schemas.microsoft.com/office/drawing/2014/main" id="{6E92CDD3-3B3B-35F7-7E92-6DA8A59F4810}"/>
              </a:ext>
            </a:extLst>
          </p:cNvPr>
          <p:cNvSpPr/>
          <p:nvPr/>
        </p:nvSpPr>
        <p:spPr>
          <a:xfrm>
            <a:off x="725332" y="7105446"/>
            <a:ext cx="58803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Shots</a:t>
            </a:r>
          </a:p>
        </p:txBody>
      </p: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4B89FE26-8463-FEEB-FDE0-23CD5F3C9E0F}"/>
              </a:ext>
            </a:extLst>
          </p:cNvPr>
          <p:cNvCxnSpPr>
            <a:cxnSpLocks/>
            <a:stCxn id="121" idx="0"/>
          </p:cNvCxnSpPr>
          <p:nvPr/>
        </p:nvCxnSpPr>
        <p:spPr>
          <a:xfrm flipV="1">
            <a:off x="1519183" y="6456586"/>
            <a:ext cx="45884" cy="10032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Straight Connector 164">
            <a:extLst>
              <a:ext uri="{FF2B5EF4-FFF2-40B4-BE49-F238E27FC236}">
                <a16:creationId xmlns:a16="http://schemas.microsoft.com/office/drawing/2014/main" id="{9A8BF4B1-C90F-26A1-3855-6ADE10CE2E54}"/>
              </a:ext>
            </a:extLst>
          </p:cNvPr>
          <p:cNvCxnSpPr>
            <a:cxnSpLocks/>
          </p:cNvCxnSpPr>
          <p:nvPr/>
        </p:nvCxnSpPr>
        <p:spPr>
          <a:xfrm flipV="1">
            <a:off x="1252208" y="6268048"/>
            <a:ext cx="123152" cy="8468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67AA135C-67DB-D916-499D-527F63555260}"/>
              </a:ext>
            </a:extLst>
          </p:cNvPr>
          <p:cNvCxnSpPr>
            <a:cxnSpLocks/>
          </p:cNvCxnSpPr>
          <p:nvPr/>
        </p:nvCxnSpPr>
        <p:spPr>
          <a:xfrm flipH="1">
            <a:off x="1352149" y="5819728"/>
            <a:ext cx="565538" cy="2081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683A0CCD-2B02-580D-DE34-AE0B1BFFB92A}"/>
              </a:ext>
            </a:extLst>
          </p:cNvPr>
          <p:cNvCxnSpPr>
            <a:cxnSpLocks/>
          </p:cNvCxnSpPr>
          <p:nvPr/>
        </p:nvCxnSpPr>
        <p:spPr>
          <a:xfrm flipV="1">
            <a:off x="873191" y="5870310"/>
            <a:ext cx="368561" cy="8565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Connector 167">
            <a:extLst>
              <a:ext uri="{FF2B5EF4-FFF2-40B4-BE49-F238E27FC236}">
                <a16:creationId xmlns:a16="http://schemas.microsoft.com/office/drawing/2014/main" id="{1C79329D-986F-675C-2719-CE06CD23190A}"/>
              </a:ext>
            </a:extLst>
          </p:cNvPr>
          <p:cNvCxnSpPr>
            <a:cxnSpLocks/>
          </p:cNvCxnSpPr>
          <p:nvPr/>
        </p:nvCxnSpPr>
        <p:spPr>
          <a:xfrm flipH="1" flipV="1">
            <a:off x="1352149" y="5422850"/>
            <a:ext cx="1056170" cy="3132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Rectangle 169">
            <a:extLst>
              <a:ext uri="{FF2B5EF4-FFF2-40B4-BE49-F238E27FC236}">
                <a16:creationId xmlns:a16="http://schemas.microsoft.com/office/drawing/2014/main" id="{B2875C98-9EFE-A5AD-907C-A38F6E21146C}"/>
              </a:ext>
            </a:extLst>
          </p:cNvPr>
          <p:cNvSpPr/>
          <p:nvPr/>
        </p:nvSpPr>
        <p:spPr>
          <a:xfrm>
            <a:off x="47524" y="5683950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tackling</a:t>
            </a:r>
          </a:p>
        </p:txBody>
      </p: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A0F58CC2-D14B-496B-C2C6-BAC13BFADBCC}"/>
              </a:ext>
            </a:extLst>
          </p:cNvPr>
          <p:cNvCxnSpPr>
            <a:cxnSpLocks/>
          </p:cNvCxnSpPr>
          <p:nvPr/>
        </p:nvCxnSpPr>
        <p:spPr>
          <a:xfrm flipV="1">
            <a:off x="983064" y="5619147"/>
            <a:ext cx="269144" cy="11686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Rectangle 171">
            <a:extLst>
              <a:ext uri="{FF2B5EF4-FFF2-40B4-BE49-F238E27FC236}">
                <a16:creationId xmlns:a16="http://schemas.microsoft.com/office/drawing/2014/main" id="{9D6D7F98-E9C5-996C-7F27-5CD788490CBA}"/>
              </a:ext>
            </a:extLst>
          </p:cNvPr>
          <p:cNvSpPr/>
          <p:nvPr/>
        </p:nvSpPr>
        <p:spPr>
          <a:xfrm>
            <a:off x="39675" y="5126089"/>
            <a:ext cx="95346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Formation</a:t>
            </a:r>
          </a:p>
          <a:p>
            <a:r>
              <a:rPr lang="en-GB" sz="1200" dirty="0"/>
              <a:t>Positioning </a:t>
            </a: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516AF753-D7AE-93A0-9D82-85587A819631}"/>
              </a:ext>
            </a:extLst>
          </p:cNvPr>
          <p:cNvSpPr/>
          <p:nvPr/>
        </p:nvSpPr>
        <p:spPr>
          <a:xfrm>
            <a:off x="2444442" y="5333854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Set plays</a:t>
            </a:r>
          </a:p>
        </p:txBody>
      </p: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B1F5A82A-D7AE-609C-12D3-5F84262E1695}"/>
              </a:ext>
            </a:extLst>
          </p:cNvPr>
          <p:cNvCxnSpPr>
            <a:cxnSpLocks/>
          </p:cNvCxnSpPr>
          <p:nvPr/>
        </p:nvCxnSpPr>
        <p:spPr>
          <a:xfrm flipV="1">
            <a:off x="951491" y="5227698"/>
            <a:ext cx="359836" cy="1055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B3857B8A-E5BD-DECF-1BEA-05376A753C44}"/>
              </a:ext>
            </a:extLst>
          </p:cNvPr>
          <p:cNvCxnSpPr>
            <a:cxnSpLocks/>
          </p:cNvCxnSpPr>
          <p:nvPr/>
        </p:nvCxnSpPr>
        <p:spPr>
          <a:xfrm>
            <a:off x="1118554" y="5034997"/>
            <a:ext cx="256806" cy="2500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Rectangle 175">
            <a:extLst>
              <a:ext uri="{FF2B5EF4-FFF2-40B4-BE49-F238E27FC236}">
                <a16:creationId xmlns:a16="http://schemas.microsoft.com/office/drawing/2014/main" id="{EDF76E1F-DADA-B97F-FBA4-CA55FC353D3C}"/>
              </a:ext>
            </a:extLst>
          </p:cNvPr>
          <p:cNvSpPr/>
          <p:nvPr/>
        </p:nvSpPr>
        <p:spPr>
          <a:xfrm>
            <a:off x="597182" y="3898120"/>
            <a:ext cx="95346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83348962-23A6-6942-6105-DC3199F58182}"/>
              </a:ext>
            </a:extLst>
          </p:cNvPr>
          <p:cNvCxnSpPr>
            <a:cxnSpLocks/>
          </p:cNvCxnSpPr>
          <p:nvPr/>
        </p:nvCxnSpPr>
        <p:spPr>
          <a:xfrm>
            <a:off x="1443971" y="4171254"/>
            <a:ext cx="532553" cy="3556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Rectangle 177">
            <a:extLst>
              <a:ext uri="{FF2B5EF4-FFF2-40B4-BE49-F238E27FC236}">
                <a16:creationId xmlns:a16="http://schemas.microsoft.com/office/drawing/2014/main" id="{BCE1BD4B-DD8D-E84F-2831-28C05496D108}"/>
              </a:ext>
            </a:extLst>
          </p:cNvPr>
          <p:cNvSpPr/>
          <p:nvPr/>
        </p:nvSpPr>
        <p:spPr>
          <a:xfrm>
            <a:off x="2324033" y="4995467"/>
            <a:ext cx="144639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Attacking play</a:t>
            </a: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2199A874-A012-AA09-FDAB-196E6C77628E}"/>
              </a:ext>
            </a:extLst>
          </p:cNvPr>
          <p:cNvSpPr/>
          <p:nvPr/>
        </p:nvSpPr>
        <p:spPr>
          <a:xfrm>
            <a:off x="115064" y="4230934"/>
            <a:ext cx="1007061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Defending phase </a:t>
            </a:r>
          </a:p>
        </p:txBody>
      </p: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E9055890-FB72-C113-FD10-8E9FF45FBD4B}"/>
              </a:ext>
            </a:extLst>
          </p:cNvPr>
          <p:cNvCxnSpPr>
            <a:cxnSpLocks/>
          </p:cNvCxnSpPr>
          <p:nvPr/>
        </p:nvCxnSpPr>
        <p:spPr>
          <a:xfrm>
            <a:off x="1133560" y="4488828"/>
            <a:ext cx="549880" cy="20075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E5359AA1-1CBF-3099-799D-881E1A61FC1F}"/>
              </a:ext>
            </a:extLst>
          </p:cNvPr>
          <p:cNvCxnSpPr>
            <a:cxnSpLocks/>
            <a:stCxn id="178" idx="1"/>
          </p:cNvCxnSpPr>
          <p:nvPr/>
        </p:nvCxnSpPr>
        <p:spPr>
          <a:xfrm flipH="1" flipV="1">
            <a:off x="1462619" y="4860826"/>
            <a:ext cx="861414" cy="2731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2" name="Picture 10" descr="Badminton Shuttlecock Racket">
            <a:extLst>
              <a:ext uri="{FF2B5EF4-FFF2-40B4-BE49-F238E27FC236}">
                <a16:creationId xmlns:a16="http://schemas.microsoft.com/office/drawing/2014/main" id="{E9092290-0942-EB45-4B29-7922CBAEB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5" y="7437448"/>
            <a:ext cx="712812" cy="992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3" name="TextBox 182">
            <a:extLst>
              <a:ext uri="{FF2B5EF4-FFF2-40B4-BE49-F238E27FC236}">
                <a16:creationId xmlns:a16="http://schemas.microsoft.com/office/drawing/2014/main" id="{14594499-22B1-C771-35B6-982A7CD89F19}"/>
              </a:ext>
            </a:extLst>
          </p:cNvPr>
          <p:cNvSpPr txBox="1"/>
          <p:nvPr/>
        </p:nvSpPr>
        <p:spPr>
          <a:xfrm>
            <a:off x="4594768" y="3740252"/>
            <a:ext cx="714825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Dance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7C28D806-6A6A-E6DD-3862-097E4E4C15EE}"/>
              </a:ext>
            </a:extLst>
          </p:cNvPr>
          <p:cNvSpPr txBox="1"/>
          <p:nvPr/>
        </p:nvSpPr>
        <p:spPr>
          <a:xfrm>
            <a:off x="4667479" y="1540084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Rounders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BDC2D9E3-4016-44E1-ED0F-26CC9A7CF081}"/>
              </a:ext>
            </a:extLst>
          </p:cNvPr>
          <p:cNvSpPr txBox="1"/>
          <p:nvPr/>
        </p:nvSpPr>
        <p:spPr>
          <a:xfrm>
            <a:off x="4763405" y="2818763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Cricket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D781C63F-679D-8507-12E5-03364178DE9A}"/>
              </a:ext>
            </a:extLst>
          </p:cNvPr>
          <p:cNvSpPr txBox="1"/>
          <p:nvPr/>
        </p:nvSpPr>
        <p:spPr>
          <a:xfrm>
            <a:off x="2018926" y="2959632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OAA</a:t>
            </a: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5D982FBC-3F3E-C6EC-5614-4A31628220A4}"/>
              </a:ext>
            </a:extLst>
          </p:cNvPr>
          <p:cNvSpPr/>
          <p:nvPr/>
        </p:nvSpPr>
        <p:spPr>
          <a:xfrm>
            <a:off x="4816515" y="5033479"/>
            <a:ext cx="128888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Bollywood/ Musical Theatre</a:t>
            </a: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3C1F7A31-898F-1F43-DA04-122ECA4AC35E}"/>
              </a:ext>
            </a:extLst>
          </p:cNvPr>
          <p:cNvSpPr/>
          <p:nvPr/>
        </p:nvSpPr>
        <p:spPr>
          <a:xfrm>
            <a:off x="5355123" y="3853528"/>
            <a:ext cx="882701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Pair sequence</a:t>
            </a: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91B7A3DF-CD4D-F6F4-FE8F-43A96156C608}"/>
              </a:ext>
            </a:extLst>
          </p:cNvPr>
          <p:cNvSpPr/>
          <p:nvPr/>
        </p:nvSpPr>
        <p:spPr>
          <a:xfrm>
            <a:off x="5514892" y="3493265"/>
            <a:ext cx="1350033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Group sequence</a:t>
            </a: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3A7D23F-5D1A-146D-C14A-415CC23F1DE4}"/>
              </a:ext>
            </a:extLst>
          </p:cNvPr>
          <p:cNvSpPr/>
          <p:nvPr/>
        </p:nvSpPr>
        <p:spPr>
          <a:xfrm>
            <a:off x="5470245" y="5543772"/>
            <a:ext cx="217791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Choreography/ Performance</a:t>
            </a:r>
          </a:p>
        </p:txBody>
      </p: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BEF9F4A5-CD89-71E3-10EF-7E3FB4FC2223}"/>
              </a:ext>
            </a:extLst>
          </p:cNvPr>
          <p:cNvCxnSpPr>
            <a:cxnSpLocks/>
            <a:stCxn id="183" idx="2"/>
          </p:cNvCxnSpPr>
          <p:nvPr/>
        </p:nvCxnSpPr>
        <p:spPr>
          <a:xfrm>
            <a:off x="4952181" y="4017251"/>
            <a:ext cx="273286" cy="5639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133AA7D8-BE45-6B3C-0C7A-08021BC3D881}"/>
              </a:ext>
            </a:extLst>
          </p:cNvPr>
          <p:cNvCxnSpPr>
            <a:cxnSpLocks/>
          </p:cNvCxnSpPr>
          <p:nvPr/>
        </p:nvCxnSpPr>
        <p:spPr>
          <a:xfrm>
            <a:off x="5789501" y="4383323"/>
            <a:ext cx="13844" cy="20342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A8D98871-E7EE-589A-C069-83E5531C0072}"/>
              </a:ext>
            </a:extLst>
          </p:cNvPr>
          <p:cNvCxnSpPr>
            <a:cxnSpLocks/>
          </p:cNvCxnSpPr>
          <p:nvPr/>
        </p:nvCxnSpPr>
        <p:spPr>
          <a:xfrm flipH="1">
            <a:off x="6275275" y="3799822"/>
            <a:ext cx="32910" cy="7656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>
            <a:extLst>
              <a:ext uri="{FF2B5EF4-FFF2-40B4-BE49-F238E27FC236}">
                <a16:creationId xmlns:a16="http://schemas.microsoft.com/office/drawing/2014/main" id="{A1BCC96A-EFB3-F654-B9B1-E2868BEB8282}"/>
              </a:ext>
            </a:extLst>
          </p:cNvPr>
          <p:cNvCxnSpPr>
            <a:cxnSpLocks/>
          </p:cNvCxnSpPr>
          <p:nvPr/>
        </p:nvCxnSpPr>
        <p:spPr>
          <a:xfrm flipV="1">
            <a:off x="5505980" y="4591938"/>
            <a:ext cx="45851" cy="4530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8CBF00D0-DFFD-A242-03ED-B9EC7D106853}"/>
              </a:ext>
            </a:extLst>
          </p:cNvPr>
          <p:cNvCxnSpPr>
            <a:cxnSpLocks/>
          </p:cNvCxnSpPr>
          <p:nvPr/>
        </p:nvCxnSpPr>
        <p:spPr>
          <a:xfrm flipV="1">
            <a:off x="6479589" y="4615294"/>
            <a:ext cx="47472" cy="9116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Rectangle 198">
            <a:extLst>
              <a:ext uri="{FF2B5EF4-FFF2-40B4-BE49-F238E27FC236}">
                <a16:creationId xmlns:a16="http://schemas.microsoft.com/office/drawing/2014/main" id="{84234805-E45E-F646-EBCE-0A98228FBAA2}"/>
              </a:ext>
            </a:extLst>
          </p:cNvPr>
          <p:cNvSpPr/>
          <p:nvPr/>
        </p:nvSpPr>
        <p:spPr>
          <a:xfrm>
            <a:off x="4353054" y="1087891"/>
            <a:ext cx="61892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Tactics </a:t>
            </a: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CF6CB5C5-BBAA-A165-5289-5F7E714657B5}"/>
              </a:ext>
            </a:extLst>
          </p:cNvPr>
          <p:cNvSpPr/>
          <p:nvPr/>
        </p:nvSpPr>
        <p:spPr>
          <a:xfrm>
            <a:off x="3571382" y="3204277"/>
            <a:ext cx="124024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Bowling/batting development</a:t>
            </a: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D6BDFD23-7387-42AA-7164-D98300633AEA}"/>
              </a:ext>
            </a:extLst>
          </p:cNvPr>
          <p:cNvSpPr/>
          <p:nvPr/>
        </p:nvSpPr>
        <p:spPr>
          <a:xfrm>
            <a:off x="3641628" y="1042458"/>
            <a:ext cx="612475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96BF09E8-170B-78A3-A2A2-28591F01952D}"/>
              </a:ext>
            </a:extLst>
          </p:cNvPr>
          <p:cNvCxnSpPr>
            <a:cxnSpLocks/>
          </p:cNvCxnSpPr>
          <p:nvPr/>
        </p:nvCxnSpPr>
        <p:spPr>
          <a:xfrm>
            <a:off x="4555471" y="1364890"/>
            <a:ext cx="67524" cy="98999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1D2AB4FE-F7E0-1557-CF4A-8BD5EF57CCA6}"/>
              </a:ext>
            </a:extLst>
          </p:cNvPr>
          <p:cNvCxnSpPr>
            <a:cxnSpLocks/>
          </p:cNvCxnSpPr>
          <p:nvPr/>
        </p:nvCxnSpPr>
        <p:spPr>
          <a:xfrm flipV="1">
            <a:off x="4986732" y="2407769"/>
            <a:ext cx="30650" cy="3915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BDA15E34-F542-4717-2CC5-B711EED91FFC}"/>
              </a:ext>
            </a:extLst>
          </p:cNvPr>
          <p:cNvCxnSpPr>
            <a:cxnSpLocks/>
          </p:cNvCxnSpPr>
          <p:nvPr/>
        </p:nvCxnSpPr>
        <p:spPr>
          <a:xfrm flipH="1" flipV="1">
            <a:off x="4327904" y="2420492"/>
            <a:ext cx="144628" cy="80180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Connector 218">
            <a:extLst>
              <a:ext uri="{FF2B5EF4-FFF2-40B4-BE49-F238E27FC236}">
                <a16:creationId xmlns:a16="http://schemas.microsoft.com/office/drawing/2014/main" id="{9124FB46-0280-9A1D-C8C3-3517497EA9DA}"/>
              </a:ext>
            </a:extLst>
          </p:cNvPr>
          <p:cNvCxnSpPr>
            <a:cxnSpLocks/>
          </p:cNvCxnSpPr>
          <p:nvPr/>
        </p:nvCxnSpPr>
        <p:spPr>
          <a:xfrm flipH="1">
            <a:off x="3761713" y="1502771"/>
            <a:ext cx="175913" cy="8713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3" name="Rectangle 222">
            <a:extLst>
              <a:ext uri="{FF2B5EF4-FFF2-40B4-BE49-F238E27FC236}">
                <a16:creationId xmlns:a16="http://schemas.microsoft.com/office/drawing/2014/main" id="{2F876F6B-F4AF-8319-9A46-5D969222A7F4}"/>
              </a:ext>
            </a:extLst>
          </p:cNvPr>
          <p:cNvSpPr/>
          <p:nvPr/>
        </p:nvSpPr>
        <p:spPr>
          <a:xfrm>
            <a:off x="130052" y="2154997"/>
            <a:ext cx="109050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Smash/drop</a:t>
            </a: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1B90EF35-703C-7021-736B-0F5AF4655A7B}"/>
              </a:ext>
            </a:extLst>
          </p:cNvPr>
          <p:cNvSpPr/>
          <p:nvPr/>
        </p:nvSpPr>
        <p:spPr>
          <a:xfrm>
            <a:off x="426680" y="3342907"/>
            <a:ext cx="1167542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Ground strokes</a:t>
            </a: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9FC96190-95E7-B133-062F-659E82E60EE7}"/>
              </a:ext>
            </a:extLst>
          </p:cNvPr>
          <p:cNvSpPr/>
          <p:nvPr/>
        </p:nvSpPr>
        <p:spPr>
          <a:xfrm>
            <a:off x="39675" y="2935431"/>
            <a:ext cx="133568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Top spin</a:t>
            </a: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515ADE95-09DD-8E3D-198D-ED75D2123E4A}"/>
              </a:ext>
            </a:extLst>
          </p:cNvPr>
          <p:cNvSpPr/>
          <p:nvPr/>
        </p:nvSpPr>
        <p:spPr>
          <a:xfrm>
            <a:off x="39675" y="2556080"/>
            <a:ext cx="1442756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Serve development</a:t>
            </a:r>
          </a:p>
        </p:txBody>
      </p: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DBB1970C-96B2-DAF2-17D1-CDDCA28886CD}"/>
              </a:ext>
            </a:extLst>
          </p:cNvPr>
          <p:cNvCxnSpPr>
            <a:cxnSpLocks/>
            <a:stCxn id="187" idx="0"/>
          </p:cNvCxnSpPr>
          <p:nvPr/>
        </p:nvCxnSpPr>
        <p:spPr>
          <a:xfrm flipV="1">
            <a:off x="2453519" y="2373915"/>
            <a:ext cx="210345" cy="5857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Straight Connector 228">
            <a:extLst>
              <a:ext uri="{FF2B5EF4-FFF2-40B4-BE49-F238E27FC236}">
                <a16:creationId xmlns:a16="http://schemas.microsoft.com/office/drawing/2014/main" id="{28B4D6CB-92F4-00B6-07EC-4ED4922197E0}"/>
              </a:ext>
            </a:extLst>
          </p:cNvPr>
          <p:cNvCxnSpPr>
            <a:cxnSpLocks/>
          </p:cNvCxnSpPr>
          <p:nvPr/>
        </p:nvCxnSpPr>
        <p:spPr>
          <a:xfrm flipV="1">
            <a:off x="1516167" y="2401390"/>
            <a:ext cx="830281" cy="9278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Straight Connector 229">
            <a:extLst>
              <a:ext uri="{FF2B5EF4-FFF2-40B4-BE49-F238E27FC236}">
                <a16:creationId xmlns:a16="http://schemas.microsoft.com/office/drawing/2014/main" id="{48158742-82C9-4FF4-2154-63AF938695DF}"/>
              </a:ext>
            </a:extLst>
          </p:cNvPr>
          <p:cNvCxnSpPr>
            <a:cxnSpLocks/>
          </p:cNvCxnSpPr>
          <p:nvPr/>
        </p:nvCxnSpPr>
        <p:spPr>
          <a:xfrm flipV="1">
            <a:off x="1491318" y="2514818"/>
            <a:ext cx="241049" cy="7176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Straight Connector 230">
            <a:extLst>
              <a:ext uri="{FF2B5EF4-FFF2-40B4-BE49-F238E27FC236}">
                <a16:creationId xmlns:a16="http://schemas.microsoft.com/office/drawing/2014/main" id="{07ABD58F-39AA-22CD-9704-73A1387AAE60}"/>
              </a:ext>
            </a:extLst>
          </p:cNvPr>
          <p:cNvCxnSpPr>
            <a:cxnSpLocks/>
            <a:stCxn id="223" idx="3"/>
          </p:cNvCxnSpPr>
          <p:nvPr/>
        </p:nvCxnSpPr>
        <p:spPr>
          <a:xfrm>
            <a:off x="1220560" y="2293497"/>
            <a:ext cx="430767" cy="528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" name="Rectangle 231">
            <a:extLst>
              <a:ext uri="{FF2B5EF4-FFF2-40B4-BE49-F238E27FC236}">
                <a16:creationId xmlns:a16="http://schemas.microsoft.com/office/drawing/2014/main" id="{B89AC556-B56A-A432-5B4B-59E28A061E46}"/>
              </a:ext>
            </a:extLst>
          </p:cNvPr>
          <p:cNvSpPr/>
          <p:nvPr/>
        </p:nvSpPr>
        <p:spPr>
          <a:xfrm>
            <a:off x="129587" y="1623644"/>
            <a:ext cx="890614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 doubles</a:t>
            </a:r>
          </a:p>
        </p:txBody>
      </p: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DB4C4D68-0FF8-868F-C977-419051F94386}"/>
              </a:ext>
            </a:extLst>
          </p:cNvPr>
          <p:cNvCxnSpPr>
            <a:cxnSpLocks/>
          </p:cNvCxnSpPr>
          <p:nvPr/>
        </p:nvCxnSpPr>
        <p:spPr>
          <a:xfrm>
            <a:off x="993091" y="1989981"/>
            <a:ext cx="732999" cy="4414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D199AC40-D1CC-4B1D-35A9-101F6DD607B9}"/>
              </a:ext>
            </a:extLst>
          </p:cNvPr>
          <p:cNvCxnSpPr>
            <a:cxnSpLocks/>
            <a:stCxn id="225" idx="3"/>
          </p:cNvCxnSpPr>
          <p:nvPr/>
        </p:nvCxnSpPr>
        <p:spPr>
          <a:xfrm flipV="1">
            <a:off x="1375360" y="2538211"/>
            <a:ext cx="534734" cy="5357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8" name="Picture 12">
            <a:extLst>
              <a:ext uri="{FF2B5EF4-FFF2-40B4-BE49-F238E27FC236}">
                <a16:creationId xmlns:a16="http://schemas.microsoft.com/office/drawing/2014/main" id="{1A8F9BEB-0489-49A2-87B7-43ADB29F1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888" y="954172"/>
            <a:ext cx="954968" cy="954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2" name="Rectangle 241">
            <a:extLst>
              <a:ext uri="{FF2B5EF4-FFF2-40B4-BE49-F238E27FC236}">
                <a16:creationId xmlns:a16="http://schemas.microsoft.com/office/drawing/2014/main" id="{4F281B9C-F9EC-87A0-0618-59C15800E9D1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767783C8-2364-1DD4-F8DC-645FAD14324B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solidFill>
                  <a:schemeClr val="bg1"/>
                </a:solidFill>
              </a:rPr>
              <a:t>LEARNING JOURNEY</a:t>
            </a:r>
            <a:endParaRPr lang="en-GB" sz="2800" i="1" dirty="0">
              <a:solidFill>
                <a:schemeClr val="bg1"/>
              </a:solidFill>
            </a:endParaRP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79DFD0D8-4CBB-375B-D2BD-BF888D733E38}"/>
              </a:ext>
            </a:extLst>
          </p:cNvPr>
          <p:cNvSpPr txBox="1"/>
          <p:nvPr/>
        </p:nvSpPr>
        <p:spPr>
          <a:xfrm>
            <a:off x="5001759" y="11972458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Shooting</a:t>
            </a:r>
          </a:p>
        </p:txBody>
      </p:sp>
      <p:sp>
        <p:nvSpPr>
          <p:cNvPr id="245" name="TextBox 244">
            <a:extLst>
              <a:ext uri="{FF2B5EF4-FFF2-40B4-BE49-F238E27FC236}">
                <a16:creationId xmlns:a16="http://schemas.microsoft.com/office/drawing/2014/main" id="{D12668BC-81DC-75D0-9A78-D0AC48BD3924}"/>
              </a:ext>
            </a:extLst>
          </p:cNvPr>
          <p:cNvSpPr txBox="1"/>
          <p:nvPr/>
        </p:nvSpPr>
        <p:spPr>
          <a:xfrm>
            <a:off x="3744685" y="11986091"/>
            <a:ext cx="95932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Netball</a:t>
            </a:r>
          </a:p>
        </p:txBody>
      </p:sp>
      <p:pic>
        <p:nvPicPr>
          <p:cNvPr id="246" name="Graphic 245" descr="Soccer ball with solid fill">
            <a:extLst>
              <a:ext uri="{FF2B5EF4-FFF2-40B4-BE49-F238E27FC236}">
                <a16:creationId xmlns:a16="http://schemas.microsoft.com/office/drawing/2014/main" id="{9B7DBA25-7D04-7A05-6D9F-FBF51680D21F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920284" y="11584871"/>
            <a:ext cx="698508" cy="698508"/>
          </a:xfrm>
          <a:prstGeom prst="rect">
            <a:avLst/>
          </a:prstGeom>
        </p:spPr>
      </p:pic>
      <p:sp>
        <p:nvSpPr>
          <p:cNvPr id="264" name="TextBox 263">
            <a:extLst>
              <a:ext uri="{FF2B5EF4-FFF2-40B4-BE49-F238E27FC236}">
                <a16:creationId xmlns:a16="http://schemas.microsoft.com/office/drawing/2014/main" id="{04ECF029-F463-66CF-9D27-F575C74F7760}"/>
              </a:ext>
            </a:extLst>
          </p:cNvPr>
          <p:cNvSpPr txBox="1"/>
          <p:nvPr/>
        </p:nvSpPr>
        <p:spPr>
          <a:xfrm>
            <a:off x="4412240" y="11553294"/>
            <a:ext cx="84720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Defending</a:t>
            </a:r>
          </a:p>
        </p:txBody>
      </p:sp>
      <p:cxnSp>
        <p:nvCxnSpPr>
          <p:cNvPr id="265" name="Straight Connector 264">
            <a:extLst>
              <a:ext uri="{FF2B5EF4-FFF2-40B4-BE49-F238E27FC236}">
                <a16:creationId xmlns:a16="http://schemas.microsoft.com/office/drawing/2014/main" id="{FA3606BB-9921-2951-D4F2-8E1F79351FB2}"/>
              </a:ext>
            </a:extLst>
          </p:cNvPr>
          <p:cNvCxnSpPr>
            <a:cxnSpLocks/>
          </p:cNvCxnSpPr>
          <p:nvPr/>
        </p:nvCxnSpPr>
        <p:spPr>
          <a:xfrm flipH="1" flipV="1">
            <a:off x="4703417" y="11049090"/>
            <a:ext cx="594" cy="48186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Rectangle 268">
            <a:extLst>
              <a:ext uri="{FF2B5EF4-FFF2-40B4-BE49-F238E27FC236}">
                <a16:creationId xmlns:a16="http://schemas.microsoft.com/office/drawing/2014/main" id="{B5960E0C-8DEB-6243-521B-DEBA09C8887F}"/>
              </a:ext>
            </a:extLst>
          </p:cNvPr>
          <p:cNvSpPr/>
          <p:nvPr/>
        </p:nvSpPr>
        <p:spPr>
          <a:xfrm>
            <a:off x="212421" y="10661923"/>
            <a:ext cx="73513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Vaulting</a:t>
            </a:r>
          </a:p>
        </p:txBody>
      </p:sp>
      <p:cxnSp>
        <p:nvCxnSpPr>
          <p:cNvPr id="270" name="Straight Connector 269">
            <a:extLst>
              <a:ext uri="{FF2B5EF4-FFF2-40B4-BE49-F238E27FC236}">
                <a16:creationId xmlns:a16="http://schemas.microsoft.com/office/drawing/2014/main" id="{98E3D86E-F52C-2CD8-A43A-64739F7D06BE}"/>
              </a:ext>
            </a:extLst>
          </p:cNvPr>
          <p:cNvCxnSpPr>
            <a:cxnSpLocks/>
          </p:cNvCxnSpPr>
          <p:nvPr/>
        </p:nvCxnSpPr>
        <p:spPr>
          <a:xfrm flipV="1">
            <a:off x="959658" y="10485032"/>
            <a:ext cx="317792" cy="1814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2" name="Rectangle 271">
            <a:extLst>
              <a:ext uri="{FF2B5EF4-FFF2-40B4-BE49-F238E27FC236}">
                <a16:creationId xmlns:a16="http://schemas.microsoft.com/office/drawing/2014/main" id="{E3635C6D-D481-D760-E80D-F306CA85A60A}"/>
              </a:ext>
            </a:extLst>
          </p:cNvPr>
          <p:cNvSpPr/>
          <p:nvPr/>
        </p:nvSpPr>
        <p:spPr>
          <a:xfrm>
            <a:off x="155575" y="10195061"/>
            <a:ext cx="73513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Routines</a:t>
            </a:r>
          </a:p>
        </p:txBody>
      </p:sp>
      <p:cxnSp>
        <p:nvCxnSpPr>
          <p:cNvPr id="273" name="Straight Connector 272">
            <a:extLst>
              <a:ext uri="{FF2B5EF4-FFF2-40B4-BE49-F238E27FC236}">
                <a16:creationId xmlns:a16="http://schemas.microsoft.com/office/drawing/2014/main" id="{6E4A9832-C1DE-5E8A-7452-0BC0C17F5288}"/>
              </a:ext>
            </a:extLst>
          </p:cNvPr>
          <p:cNvCxnSpPr>
            <a:cxnSpLocks/>
            <a:stCxn id="272" idx="3"/>
          </p:cNvCxnSpPr>
          <p:nvPr/>
        </p:nvCxnSpPr>
        <p:spPr>
          <a:xfrm flipV="1">
            <a:off x="890710" y="10054961"/>
            <a:ext cx="310907" cy="2786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" name="TextBox 275">
            <a:extLst>
              <a:ext uri="{FF2B5EF4-FFF2-40B4-BE49-F238E27FC236}">
                <a16:creationId xmlns:a16="http://schemas.microsoft.com/office/drawing/2014/main" id="{EB457947-1581-D00F-EA7C-12594C118AE9}"/>
              </a:ext>
            </a:extLst>
          </p:cNvPr>
          <p:cNvSpPr txBox="1"/>
          <p:nvPr/>
        </p:nvSpPr>
        <p:spPr>
          <a:xfrm>
            <a:off x="4992727" y="9386773"/>
            <a:ext cx="724017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Tactics</a:t>
            </a:r>
          </a:p>
        </p:txBody>
      </p:sp>
      <p:cxnSp>
        <p:nvCxnSpPr>
          <p:cNvPr id="277" name="Straight Connector 276">
            <a:extLst>
              <a:ext uri="{FF2B5EF4-FFF2-40B4-BE49-F238E27FC236}">
                <a16:creationId xmlns:a16="http://schemas.microsoft.com/office/drawing/2014/main" id="{EB1EE600-7839-D19B-1A90-55D73982570E}"/>
              </a:ext>
            </a:extLst>
          </p:cNvPr>
          <p:cNvCxnSpPr>
            <a:cxnSpLocks/>
            <a:stCxn id="276" idx="0"/>
          </p:cNvCxnSpPr>
          <p:nvPr/>
        </p:nvCxnSpPr>
        <p:spPr>
          <a:xfrm flipH="1" flipV="1">
            <a:off x="5276119" y="8968585"/>
            <a:ext cx="78617" cy="4181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1" name="TextBox 280">
            <a:extLst>
              <a:ext uri="{FF2B5EF4-FFF2-40B4-BE49-F238E27FC236}">
                <a16:creationId xmlns:a16="http://schemas.microsoft.com/office/drawing/2014/main" id="{BFDFA339-891D-3D1F-AF42-9C8E271945F8}"/>
              </a:ext>
            </a:extLst>
          </p:cNvPr>
          <p:cNvSpPr txBox="1"/>
          <p:nvPr/>
        </p:nvSpPr>
        <p:spPr>
          <a:xfrm>
            <a:off x="7675036" y="9710510"/>
            <a:ext cx="1127364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Scrum development</a:t>
            </a:r>
          </a:p>
        </p:txBody>
      </p:sp>
      <p:cxnSp>
        <p:nvCxnSpPr>
          <p:cNvPr id="282" name="Straight Connector 281">
            <a:extLst>
              <a:ext uri="{FF2B5EF4-FFF2-40B4-BE49-F238E27FC236}">
                <a16:creationId xmlns:a16="http://schemas.microsoft.com/office/drawing/2014/main" id="{61DE2EC8-57D5-45ED-B588-FA19CF81CB98}"/>
              </a:ext>
            </a:extLst>
          </p:cNvPr>
          <p:cNvCxnSpPr>
            <a:cxnSpLocks/>
          </p:cNvCxnSpPr>
          <p:nvPr/>
        </p:nvCxnSpPr>
        <p:spPr>
          <a:xfrm flipH="1" flipV="1">
            <a:off x="7759402" y="8950900"/>
            <a:ext cx="238156" cy="7826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9326F65-A4BB-F76B-9258-62C46F6A5B49}"/>
              </a:ext>
            </a:extLst>
          </p:cNvPr>
          <p:cNvSpPr txBox="1"/>
          <p:nvPr/>
        </p:nvSpPr>
        <p:spPr>
          <a:xfrm>
            <a:off x="6546173" y="3884809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Athletics</a:t>
            </a: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EA1CC305-1AA7-A38E-63A0-726707E8FCC7}"/>
              </a:ext>
            </a:extLst>
          </p:cNvPr>
          <p:cNvSpPr/>
          <p:nvPr/>
        </p:nvSpPr>
        <p:spPr>
          <a:xfrm>
            <a:off x="7908705" y="4981319"/>
            <a:ext cx="1125408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100m/ 200m/ 300m</a:t>
            </a:r>
          </a:p>
        </p:txBody>
      </p:sp>
      <p:sp>
        <p:nvSpPr>
          <p:cNvPr id="241" name="Rectangle 240">
            <a:extLst>
              <a:ext uri="{FF2B5EF4-FFF2-40B4-BE49-F238E27FC236}">
                <a16:creationId xmlns:a16="http://schemas.microsoft.com/office/drawing/2014/main" id="{48610A5C-20A7-552E-9414-937B1FB113FA}"/>
              </a:ext>
            </a:extLst>
          </p:cNvPr>
          <p:cNvSpPr/>
          <p:nvPr/>
        </p:nvSpPr>
        <p:spPr>
          <a:xfrm>
            <a:off x="6786780" y="5011089"/>
            <a:ext cx="1018066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Long/ Triple Jump</a:t>
            </a:r>
          </a:p>
        </p:txBody>
      </p:sp>
      <p:sp>
        <p:nvSpPr>
          <p:cNvPr id="247" name="Rectangle 246">
            <a:extLst>
              <a:ext uri="{FF2B5EF4-FFF2-40B4-BE49-F238E27FC236}">
                <a16:creationId xmlns:a16="http://schemas.microsoft.com/office/drawing/2014/main" id="{EB5E8AF5-2A19-25D5-15AA-10F05606FFFF}"/>
              </a:ext>
            </a:extLst>
          </p:cNvPr>
          <p:cNvSpPr/>
          <p:nvPr/>
        </p:nvSpPr>
        <p:spPr>
          <a:xfrm>
            <a:off x="8638155" y="4272523"/>
            <a:ext cx="770744" cy="646331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Shot Put, Javelin, Discus</a:t>
            </a:r>
          </a:p>
        </p:txBody>
      </p:sp>
      <p:sp>
        <p:nvSpPr>
          <p:cNvPr id="248" name="Rectangle 247">
            <a:extLst>
              <a:ext uri="{FF2B5EF4-FFF2-40B4-BE49-F238E27FC236}">
                <a16:creationId xmlns:a16="http://schemas.microsoft.com/office/drawing/2014/main" id="{8AD72CB7-EADE-AFBC-A2F9-8086DB32EF53}"/>
              </a:ext>
            </a:extLst>
          </p:cNvPr>
          <p:cNvSpPr/>
          <p:nvPr/>
        </p:nvSpPr>
        <p:spPr>
          <a:xfrm>
            <a:off x="8936268" y="3730036"/>
            <a:ext cx="625257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800m 1500m</a:t>
            </a:r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F022D84C-9751-267B-F5E6-AF6ABD706A35}"/>
              </a:ext>
            </a:extLst>
          </p:cNvPr>
          <p:cNvSpPr/>
          <p:nvPr/>
        </p:nvSpPr>
        <p:spPr>
          <a:xfrm>
            <a:off x="7561234" y="3750803"/>
            <a:ext cx="560531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Relay</a:t>
            </a:r>
          </a:p>
        </p:txBody>
      </p: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59CC450F-53F3-4824-3484-C157A1B5141A}"/>
              </a:ext>
            </a:extLst>
          </p:cNvPr>
          <p:cNvCxnSpPr>
            <a:cxnSpLocks/>
          </p:cNvCxnSpPr>
          <p:nvPr/>
        </p:nvCxnSpPr>
        <p:spPr>
          <a:xfrm flipH="1">
            <a:off x="6956964" y="4153316"/>
            <a:ext cx="159366" cy="3547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39399916-8A43-E8ED-22FB-A013BF9BAAFC}"/>
              </a:ext>
            </a:extLst>
          </p:cNvPr>
          <p:cNvCxnSpPr>
            <a:cxnSpLocks/>
            <a:stCxn id="249" idx="3"/>
          </p:cNvCxnSpPr>
          <p:nvPr/>
        </p:nvCxnSpPr>
        <p:spPr>
          <a:xfrm>
            <a:off x="8121765" y="3889303"/>
            <a:ext cx="445337" cy="431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CD24B475-5DB7-8F95-BE25-898035BA5F13}"/>
              </a:ext>
            </a:extLst>
          </p:cNvPr>
          <p:cNvCxnSpPr>
            <a:cxnSpLocks/>
          </p:cNvCxnSpPr>
          <p:nvPr/>
        </p:nvCxnSpPr>
        <p:spPr>
          <a:xfrm flipH="1">
            <a:off x="8547253" y="3960868"/>
            <a:ext cx="346430" cy="2103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Straight Connector 257">
            <a:extLst>
              <a:ext uri="{FF2B5EF4-FFF2-40B4-BE49-F238E27FC236}">
                <a16:creationId xmlns:a16="http://schemas.microsoft.com/office/drawing/2014/main" id="{72104FBE-55DF-01BA-A6C7-9BD1A4CF24E3}"/>
              </a:ext>
            </a:extLst>
          </p:cNvPr>
          <p:cNvCxnSpPr>
            <a:cxnSpLocks/>
          </p:cNvCxnSpPr>
          <p:nvPr/>
        </p:nvCxnSpPr>
        <p:spPr>
          <a:xfrm flipH="1" flipV="1">
            <a:off x="8281716" y="4494113"/>
            <a:ext cx="379387" cy="362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Straight Connector 259">
            <a:extLst>
              <a:ext uri="{FF2B5EF4-FFF2-40B4-BE49-F238E27FC236}">
                <a16:creationId xmlns:a16="http://schemas.microsoft.com/office/drawing/2014/main" id="{A904DB91-713B-C867-3E80-6CD9F3D3DD9B}"/>
              </a:ext>
            </a:extLst>
          </p:cNvPr>
          <p:cNvCxnSpPr>
            <a:cxnSpLocks/>
          </p:cNvCxnSpPr>
          <p:nvPr/>
        </p:nvCxnSpPr>
        <p:spPr>
          <a:xfrm flipH="1" flipV="1">
            <a:off x="7972491" y="4668345"/>
            <a:ext cx="215442" cy="30413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989ABA80-FE8F-950E-57C0-07284DDC65DB}"/>
              </a:ext>
            </a:extLst>
          </p:cNvPr>
          <p:cNvCxnSpPr>
            <a:cxnSpLocks/>
          </p:cNvCxnSpPr>
          <p:nvPr/>
        </p:nvCxnSpPr>
        <p:spPr>
          <a:xfrm flipV="1">
            <a:off x="7377259" y="4570882"/>
            <a:ext cx="69260" cy="4415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" name="TextBox 265">
            <a:extLst>
              <a:ext uri="{FF2B5EF4-FFF2-40B4-BE49-F238E27FC236}">
                <a16:creationId xmlns:a16="http://schemas.microsoft.com/office/drawing/2014/main" id="{A6C4B7DB-DD54-D3EC-0A03-FB2128DCC50D}"/>
              </a:ext>
            </a:extLst>
          </p:cNvPr>
          <p:cNvSpPr txBox="1"/>
          <p:nvPr/>
        </p:nvSpPr>
        <p:spPr>
          <a:xfrm>
            <a:off x="7373953" y="3331282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Softball</a:t>
            </a:r>
          </a:p>
        </p:txBody>
      </p:sp>
      <p:cxnSp>
        <p:nvCxnSpPr>
          <p:cNvPr id="268" name="Straight Connector 267">
            <a:extLst>
              <a:ext uri="{FF2B5EF4-FFF2-40B4-BE49-F238E27FC236}">
                <a16:creationId xmlns:a16="http://schemas.microsoft.com/office/drawing/2014/main" id="{874B2EC2-5778-E6F4-33FE-B6A026047DE2}"/>
              </a:ext>
            </a:extLst>
          </p:cNvPr>
          <p:cNvCxnSpPr>
            <a:cxnSpLocks/>
          </p:cNvCxnSpPr>
          <p:nvPr/>
        </p:nvCxnSpPr>
        <p:spPr>
          <a:xfrm>
            <a:off x="8225735" y="3480852"/>
            <a:ext cx="445337" cy="431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E81E937C-F4C5-FBB1-65A4-8666BBC696EB}"/>
              </a:ext>
            </a:extLst>
          </p:cNvPr>
          <p:cNvCxnSpPr>
            <a:cxnSpLocks/>
          </p:cNvCxnSpPr>
          <p:nvPr/>
        </p:nvCxnSpPr>
        <p:spPr>
          <a:xfrm flipH="1">
            <a:off x="5039034" y="1809352"/>
            <a:ext cx="57144" cy="59705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Rectangle 286">
            <a:extLst>
              <a:ext uri="{FF2B5EF4-FFF2-40B4-BE49-F238E27FC236}">
                <a16:creationId xmlns:a16="http://schemas.microsoft.com/office/drawing/2014/main" id="{04239E78-A320-77A1-54D0-6919544622C0}"/>
              </a:ext>
            </a:extLst>
          </p:cNvPr>
          <p:cNvSpPr/>
          <p:nvPr/>
        </p:nvSpPr>
        <p:spPr>
          <a:xfrm>
            <a:off x="3458848" y="2875759"/>
            <a:ext cx="905341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Positioning </a:t>
            </a:r>
          </a:p>
        </p:txBody>
      </p: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57BC113A-2332-C9BB-A52E-5F60DE4802AC}"/>
              </a:ext>
            </a:extLst>
          </p:cNvPr>
          <p:cNvCxnSpPr>
            <a:cxnSpLocks/>
            <a:stCxn id="287" idx="0"/>
          </p:cNvCxnSpPr>
          <p:nvPr/>
        </p:nvCxnSpPr>
        <p:spPr>
          <a:xfrm flipV="1">
            <a:off x="3911519" y="2427132"/>
            <a:ext cx="104276" cy="44862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Rectangle 292">
            <a:extLst>
              <a:ext uri="{FF2B5EF4-FFF2-40B4-BE49-F238E27FC236}">
                <a16:creationId xmlns:a16="http://schemas.microsoft.com/office/drawing/2014/main" id="{EA345307-033A-5F92-9B8A-771EC19F1B2C}"/>
              </a:ext>
            </a:extLst>
          </p:cNvPr>
          <p:cNvSpPr/>
          <p:nvPr/>
        </p:nvSpPr>
        <p:spPr>
          <a:xfrm>
            <a:off x="8854788" y="2554451"/>
            <a:ext cx="625257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Batting</a:t>
            </a:r>
          </a:p>
        </p:txBody>
      </p:sp>
      <p:sp>
        <p:nvSpPr>
          <p:cNvPr id="294" name="Rectangle 293">
            <a:extLst>
              <a:ext uri="{FF2B5EF4-FFF2-40B4-BE49-F238E27FC236}">
                <a16:creationId xmlns:a16="http://schemas.microsoft.com/office/drawing/2014/main" id="{5125A5A4-A565-A574-C186-D616CC383597}"/>
              </a:ext>
            </a:extLst>
          </p:cNvPr>
          <p:cNvSpPr/>
          <p:nvPr/>
        </p:nvSpPr>
        <p:spPr>
          <a:xfrm>
            <a:off x="8573752" y="2129348"/>
            <a:ext cx="85645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Fielding</a:t>
            </a:r>
          </a:p>
        </p:txBody>
      </p:sp>
      <p:sp>
        <p:nvSpPr>
          <p:cNvPr id="295" name="Rectangle 294">
            <a:extLst>
              <a:ext uri="{FF2B5EF4-FFF2-40B4-BE49-F238E27FC236}">
                <a16:creationId xmlns:a16="http://schemas.microsoft.com/office/drawing/2014/main" id="{DF760F85-8FA1-D6E4-9BBC-40BB82BB19E0}"/>
              </a:ext>
            </a:extLst>
          </p:cNvPr>
          <p:cNvSpPr/>
          <p:nvPr/>
        </p:nvSpPr>
        <p:spPr>
          <a:xfrm>
            <a:off x="8911320" y="3164324"/>
            <a:ext cx="687400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Bowling</a:t>
            </a:r>
          </a:p>
        </p:txBody>
      </p:sp>
      <p:cxnSp>
        <p:nvCxnSpPr>
          <p:cNvPr id="296" name="Straight Connector 295">
            <a:extLst>
              <a:ext uri="{FF2B5EF4-FFF2-40B4-BE49-F238E27FC236}">
                <a16:creationId xmlns:a16="http://schemas.microsoft.com/office/drawing/2014/main" id="{E7A40436-579A-D58D-9CB5-CC80584DFFF9}"/>
              </a:ext>
            </a:extLst>
          </p:cNvPr>
          <p:cNvCxnSpPr>
            <a:cxnSpLocks/>
            <a:stCxn id="304" idx="3"/>
          </p:cNvCxnSpPr>
          <p:nvPr/>
        </p:nvCxnSpPr>
        <p:spPr>
          <a:xfrm>
            <a:off x="8043809" y="2973607"/>
            <a:ext cx="604434" cy="2699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8" name="Straight Connector 297">
            <a:extLst>
              <a:ext uri="{FF2B5EF4-FFF2-40B4-BE49-F238E27FC236}">
                <a16:creationId xmlns:a16="http://schemas.microsoft.com/office/drawing/2014/main" id="{4C1A0192-891B-B885-9761-26A632E6220D}"/>
              </a:ext>
            </a:extLst>
          </p:cNvPr>
          <p:cNvCxnSpPr>
            <a:cxnSpLocks/>
            <a:stCxn id="294" idx="1"/>
          </p:cNvCxnSpPr>
          <p:nvPr/>
        </p:nvCxnSpPr>
        <p:spPr>
          <a:xfrm flipH="1">
            <a:off x="8264392" y="2267848"/>
            <a:ext cx="309360" cy="2687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>
            <a:extLst>
              <a:ext uri="{FF2B5EF4-FFF2-40B4-BE49-F238E27FC236}">
                <a16:creationId xmlns:a16="http://schemas.microsoft.com/office/drawing/2014/main" id="{11865A29-BFEA-FEA5-CA8A-2630C44FC1B0}"/>
              </a:ext>
            </a:extLst>
          </p:cNvPr>
          <p:cNvCxnSpPr>
            <a:cxnSpLocks/>
          </p:cNvCxnSpPr>
          <p:nvPr/>
        </p:nvCxnSpPr>
        <p:spPr>
          <a:xfrm flipH="1">
            <a:off x="8494052" y="2648341"/>
            <a:ext cx="360499" cy="6603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4" name="Rectangle 303">
            <a:extLst>
              <a:ext uri="{FF2B5EF4-FFF2-40B4-BE49-F238E27FC236}">
                <a16:creationId xmlns:a16="http://schemas.microsoft.com/office/drawing/2014/main" id="{4FC2F578-25AD-3DFD-9EB1-9877173371C4}"/>
              </a:ext>
            </a:extLst>
          </p:cNvPr>
          <p:cNvSpPr/>
          <p:nvPr/>
        </p:nvSpPr>
        <p:spPr>
          <a:xfrm>
            <a:off x="6854481" y="2835107"/>
            <a:ext cx="1189328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Fundamentals</a:t>
            </a:r>
          </a:p>
        </p:txBody>
      </p:sp>
      <p:cxnSp>
        <p:nvCxnSpPr>
          <p:cNvPr id="307" name="Straight Connector 306">
            <a:extLst>
              <a:ext uri="{FF2B5EF4-FFF2-40B4-BE49-F238E27FC236}">
                <a16:creationId xmlns:a16="http://schemas.microsoft.com/office/drawing/2014/main" id="{CD21088A-5842-E9EF-CB0B-5AAE1509AE83}"/>
              </a:ext>
            </a:extLst>
          </p:cNvPr>
          <p:cNvCxnSpPr>
            <a:cxnSpLocks/>
          </p:cNvCxnSpPr>
          <p:nvPr/>
        </p:nvCxnSpPr>
        <p:spPr>
          <a:xfrm flipH="1" flipV="1">
            <a:off x="8566411" y="2931776"/>
            <a:ext cx="365545" cy="22752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" name="Rectangle 308">
            <a:extLst>
              <a:ext uri="{FF2B5EF4-FFF2-40B4-BE49-F238E27FC236}">
                <a16:creationId xmlns:a16="http://schemas.microsoft.com/office/drawing/2014/main" id="{60DA2429-8D68-4193-1E4A-889C8FB387AF}"/>
              </a:ext>
            </a:extLst>
          </p:cNvPr>
          <p:cNvSpPr/>
          <p:nvPr/>
        </p:nvSpPr>
        <p:spPr>
          <a:xfrm>
            <a:off x="7942819" y="1751580"/>
            <a:ext cx="856455" cy="276999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200" dirty="0"/>
              <a:t>Game play</a:t>
            </a:r>
          </a:p>
        </p:txBody>
      </p:sp>
      <p:cxnSp>
        <p:nvCxnSpPr>
          <p:cNvPr id="310" name="Straight Connector 309">
            <a:extLst>
              <a:ext uri="{FF2B5EF4-FFF2-40B4-BE49-F238E27FC236}">
                <a16:creationId xmlns:a16="http://schemas.microsoft.com/office/drawing/2014/main" id="{D1AD6FB1-58F3-1ED3-62A1-87A5D0551886}"/>
              </a:ext>
            </a:extLst>
          </p:cNvPr>
          <p:cNvCxnSpPr>
            <a:cxnSpLocks/>
            <a:endCxn id="30" idx="0"/>
          </p:cNvCxnSpPr>
          <p:nvPr/>
        </p:nvCxnSpPr>
        <p:spPr>
          <a:xfrm flipH="1">
            <a:off x="7911935" y="2003817"/>
            <a:ext cx="322158" cy="3889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1" name="Picture 260">
            <a:extLst>
              <a:ext uri="{FF2B5EF4-FFF2-40B4-BE49-F238E27FC236}">
                <a16:creationId xmlns:a16="http://schemas.microsoft.com/office/drawing/2014/main" id="{8755FD4A-29CC-48B5-8436-A39DB505554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pic>
        <p:nvPicPr>
          <p:cNvPr id="263" name="Picture 262">
            <a:extLst>
              <a:ext uri="{FF2B5EF4-FFF2-40B4-BE49-F238E27FC236}">
                <a16:creationId xmlns:a16="http://schemas.microsoft.com/office/drawing/2014/main" id="{E07120F6-58C0-4913-8FC9-63FA35C076E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sp>
        <p:nvSpPr>
          <p:cNvPr id="267" name="Rectangle 266">
            <a:extLst>
              <a:ext uri="{FF2B5EF4-FFF2-40B4-BE49-F238E27FC236}">
                <a16:creationId xmlns:a16="http://schemas.microsoft.com/office/drawing/2014/main" id="{75FCC63A-FC31-4E30-92B2-558047142E4B}"/>
              </a:ext>
            </a:extLst>
          </p:cNvPr>
          <p:cNvSpPr/>
          <p:nvPr/>
        </p:nvSpPr>
        <p:spPr>
          <a:xfrm rot="16200000">
            <a:off x="1542232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1" name="Straight Connector 270">
            <a:extLst>
              <a:ext uri="{FF2B5EF4-FFF2-40B4-BE49-F238E27FC236}">
                <a16:creationId xmlns:a16="http://schemas.microsoft.com/office/drawing/2014/main" id="{A0B3BB0A-8D95-49E0-90A0-354C5A7DEA21}"/>
              </a:ext>
            </a:extLst>
          </p:cNvPr>
          <p:cNvCxnSpPr>
            <a:cxnSpLocks/>
          </p:cNvCxnSpPr>
          <p:nvPr/>
        </p:nvCxnSpPr>
        <p:spPr>
          <a:xfrm>
            <a:off x="1711736" y="1755809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4" name="Group 273">
            <a:extLst>
              <a:ext uri="{FF2B5EF4-FFF2-40B4-BE49-F238E27FC236}">
                <a16:creationId xmlns:a16="http://schemas.microsoft.com/office/drawing/2014/main" id="{9B93A26E-B372-44A9-8FC4-543F771FCECF}"/>
              </a:ext>
            </a:extLst>
          </p:cNvPr>
          <p:cNvGrpSpPr/>
          <p:nvPr/>
        </p:nvGrpSpPr>
        <p:grpSpPr>
          <a:xfrm>
            <a:off x="6185552" y="2093999"/>
            <a:ext cx="1214980" cy="572610"/>
            <a:chOff x="1212628" y="4031237"/>
            <a:chExt cx="1214980" cy="1304869"/>
          </a:xfrm>
        </p:grpSpPr>
        <p:sp>
          <p:nvSpPr>
            <p:cNvPr id="278" name="Oval 277">
              <a:extLst>
                <a:ext uri="{FF2B5EF4-FFF2-40B4-BE49-F238E27FC236}">
                  <a16:creationId xmlns:a16="http://schemas.microsoft.com/office/drawing/2014/main" id="{903E26BF-E846-4091-9F57-4294A8BC7928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9" name="Oval 278">
              <a:extLst>
                <a:ext uri="{FF2B5EF4-FFF2-40B4-BE49-F238E27FC236}">
                  <a16:creationId xmlns:a16="http://schemas.microsoft.com/office/drawing/2014/main" id="{8B5CC05A-FC3E-4368-9001-DA736CAD046C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3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0" name="Group 279">
            <a:extLst>
              <a:ext uri="{FF2B5EF4-FFF2-40B4-BE49-F238E27FC236}">
                <a16:creationId xmlns:a16="http://schemas.microsoft.com/office/drawing/2014/main" id="{DAAAB25F-9798-47C6-B36F-61C321CD2141}"/>
              </a:ext>
            </a:extLst>
          </p:cNvPr>
          <p:cNvGrpSpPr/>
          <p:nvPr/>
        </p:nvGrpSpPr>
        <p:grpSpPr>
          <a:xfrm>
            <a:off x="689443" y="6141636"/>
            <a:ext cx="1214980" cy="572610"/>
            <a:chOff x="1212628" y="4031237"/>
            <a:chExt cx="1214980" cy="1304869"/>
          </a:xfrm>
        </p:grpSpPr>
        <p:sp>
          <p:nvSpPr>
            <p:cNvPr id="283" name="Oval 282">
              <a:extLst>
                <a:ext uri="{FF2B5EF4-FFF2-40B4-BE49-F238E27FC236}">
                  <a16:creationId xmlns:a16="http://schemas.microsoft.com/office/drawing/2014/main" id="{DD4B2986-09A6-4C37-93BD-8C789C6E711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02A98FE8-D2E0-4456-ABDC-520CF1DFB0C7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2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85" name="Group 284">
            <a:extLst>
              <a:ext uri="{FF2B5EF4-FFF2-40B4-BE49-F238E27FC236}">
                <a16:creationId xmlns:a16="http://schemas.microsoft.com/office/drawing/2014/main" id="{BC10A726-D5C0-4D2B-B252-E4D7E1EA646B}"/>
              </a:ext>
            </a:extLst>
          </p:cNvPr>
          <p:cNvGrpSpPr/>
          <p:nvPr/>
        </p:nvGrpSpPr>
        <p:grpSpPr>
          <a:xfrm>
            <a:off x="1928774" y="8617893"/>
            <a:ext cx="1214980" cy="572610"/>
            <a:chOff x="1212628" y="4031237"/>
            <a:chExt cx="1214980" cy="1304869"/>
          </a:xfrm>
        </p:grpSpPr>
        <p:sp>
          <p:nvSpPr>
            <p:cNvPr id="286" name="Oval 285">
              <a:extLst>
                <a:ext uri="{FF2B5EF4-FFF2-40B4-BE49-F238E27FC236}">
                  <a16:creationId xmlns:a16="http://schemas.microsoft.com/office/drawing/2014/main" id="{25959D5C-FAA5-49E9-8DB0-617A47516DB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5F00F5A5-4F60-44CB-A6D8-431020509B05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1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sp>
        <p:nvSpPr>
          <p:cNvPr id="297" name="TextBox 296">
            <a:extLst>
              <a:ext uri="{FF2B5EF4-FFF2-40B4-BE49-F238E27FC236}">
                <a16:creationId xmlns:a16="http://schemas.microsoft.com/office/drawing/2014/main" id="{5B8BC7D7-841C-4018-9273-6CEE2CD54339}"/>
              </a:ext>
            </a:extLst>
          </p:cNvPr>
          <p:cNvSpPr txBox="1"/>
          <p:nvPr/>
        </p:nvSpPr>
        <p:spPr>
          <a:xfrm>
            <a:off x="2677598" y="904740"/>
            <a:ext cx="86918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Softball</a:t>
            </a:r>
          </a:p>
        </p:txBody>
      </p: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9FE24A25-8D07-4FAB-AC83-A01248F8F9BD}"/>
              </a:ext>
            </a:extLst>
          </p:cNvPr>
          <p:cNvCxnSpPr>
            <a:cxnSpLocks/>
          </p:cNvCxnSpPr>
          <p:nvPr/>
        </p:nvCxnSpPr>
        <p:spPr>
          <a:xfrm>
            <a:off x="3382910" y="1191243"/>
            <a:ext cx="113694" cy="11974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0" name="Group 299">
            <a:extLst>
              <a:ext uri="{FF2B5EF4-FFF2-40B4-BE49-F238E27FC236}">
                <a16:creationId xmlns:a16="http://schemas.microsoft.com/office/drawing/2014/main" id="{41968F4C-D9E1-4528-B4FA-A40551B4090A}"/>
              </a:ext>
            </a:extLst>
          </p:cNvPr>
          <p:cNvGrpSpPr/>
          <p:nvPr/>
        </p:nvGrpSpPr>
        <p:grpSpPr>
          <a:xfrm>
            <a:off x="2320082" y="1230029"/>
            <a:ext cx="1050310" cy="843267"/>
            <a:chOff x="-5003791" y="6969077"/>
            <a:chExt cx="1448855" cy="1214333"/>
          </a:xfrm>
        </p:grpSpPr>
        <p:pic>
          <p:nvPicPr>
            <p:cNvPr id="301" name="Picture 2" descr="See related image detail">
              <a:extLst>
                <a:ext uri="{FF2B5EF4-FFF2-40B4-BE49-F238E27FC236}">
                  <a16:creationId xmlns:a16="http://schemas.microsoft.com/office/drawing/2014/main" id="{E9CF47EE-0D27-4275-981E-A7D7BC1A38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71565" y="6969077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3" name="TextBox 302">
              <a:extLst>
                <a:ext uri="{FF2B5EF4-FFF2-40B4-BE49-F238E27FC236}">
                  <a16:creationId xmlns:a16="http://schemas.microsoft.com/office/drawing/2014/main" id="{901D1AD7-7B7C-4643-823D-76944761E13C}"/>
                </a:ext>
              </a:extLst>
            </p:cNvPr>
            <p:cNvSpPr txBox="1"/>
            <p:nvPr/>
          </p:nvSpPr>
          <p:spPr>
            <a:xfrm>
              <a:off x="-5003791" y="7270459"/>
              <a:ext cx="1448855" cy="79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" b="1" dirty="0">
                  <a:solidFill>
                    <a:schemeClr val="bg1"/>
                  </a:solidFill>
                </a:rPr>
                <a:t>National Sports week &amp; Sports Day</a:t>
              </a:r>
            </a:p>
          </p:txBody>
        </p:sp>
      </p:grpSp>
      <p:grpSp>
        <p:nvGrpSpPr>
          <p:cNvPr id="305" name="Group 304">
            <a:extLst>
              <a:ext uri="{FF2B5EF4-FFF2-40B4-BE49-F238E27FC236}">
                <a16:creationId xmlns:a16="http://schemas.microsoft.com/office/drawing/2014/main" id="{AA4E1AED-3A94-481A-8B80-4755104B57D5}"/>
              </a:ext>
            </a:extLst>
          </p:cNvPr>
          <p:cNvGrpSpPr/>
          <p:nvPr/>
        </p:nvGrpSpPr>
        <p:grpSpPr>
          <a:xfrm>
            <a:off x="7514897" y="948925"/>
            <a:ext cx="930363" cy="728776"/>
            <a:chOff x="-344534" y="7225109"/>
            <a:chExt cx="1448855" cy="1214333"/>
          </a:xfrm>
        </p:grpSpPr>
        <p:pic>
          <p:nvPicPr>
            <p:cNvPr id="306" name="Picture 2" descr="See related image detail">
              <a:extLst>
                <a:ext uri="{FF2B5EF4-FFF2-40B4-BE49-F238E27FC236}">
                  <a16:creationId xmlns:a16="http://schemas.microsoft.com/office/drawing/2014/main" id="{E2097C62-CBC2-4EBD-B5E3-DE8AAA9869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8981" y="7225109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8" name="TextBox 307">
              <a:extLst>
                <a:ext uri="{FF2B5EF4-FFF2-40B4-BE49-F238E27FC236}">
                  <a16:creationId xmlns:a16="http://schemas.microsoft.com/office/drawing/2014/main" id="{FFE4CF7F-42D1-43E4-9160-6555D2C4C8FD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Rounders, Cricket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 Comps </a:t>
              </a:r>
            </a:p>
          </p:txBody>
        </p:sp>
      </p:grpSp>
      <p:grpSp>
        <p:nvGrpSpPr>
          <p:cNvPr id="311" name="Group 310">
            <a:extLst>
              <a:ext uri="{FF2B5EF4-FFF2-40B4-BE49-F238E27FC236}">
                <a16:creationId xmlns:a16="http://schemas.microsoft.com/office/drawing/2014/main" id="{59D8FB16-976D-435C-9B28-50F327A040F0}"/>
              </a:ext>
            </a:extLst>
          </p:cNvPr>
          <p:cNvGrpSpPr/>
          <p:nvPr/>
        </p:nvGrpSpPr>
        <p:grpSpPr>
          <a:xfrm>
            <a:off x="1946521" y="3506515"/>
            <a:ext cx="930363" cy="728776"/>
            <a:chOff x="-344534" y="7225109"/>
            <a:chExt cx="1448855" cy="1214333"/>
          </a:xfrm>
        </p:grpSpPr>
        <p:pic>
          <p:nvPicPr>
            <p:cNvPr id="312" name="Picture 2" descr="See related image detail">
              <a:extLst>
                <a:ext uri="{FF2B5EF4-FFF2-40B4-BE49-F238E27FC236}">
                  <a16:creationId xmlns:a16="http://schemas.microsoft.com/office/drawing/2014/main" id="{FE80D922-2233-4841-9073-4340AF1F96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8981" y="7225109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3" name="TextBox 312">
              <a:extLst>
                <a:ext uri="{FF2B5EF4-FFF2-40B4-BE49-F238E27FC236}">
                  <a16:creationId xmlns:a16="http://schemas.microsoft.com/office/drawing/2014/main" id="{EE1C6912-139D-4694-98F2-B34783D617DC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Handball, Badminton Comps </a:t>
              </a:r>
            </a:p>
          </p:txBody>
        </p:sp>
      </p:grpSp>
      <p:grpSp>
        <p:nvGrpSpPr>
          <p:cNvPr id="314" name="Group 313">
            <a:extLst>
              <a:ext uri="{FF2B5EF4-FFF2-40B4-BE49-F238E27FC236}">
                <a16:creationId xmlns:a16="http://schemas.microsoft.com/office/drawing/2014/main" id="{B436C995-554B-4C47-9478-1823DBC1D43D}"/>
              </a:ext>
            </a:extLst>
          </p:cNvPr>
          <p:cNvGrpSpPr/>
          <p:nvPr/>
        </p:nvGrpSpPr>
        <p:grpSpPr>
          <a:xfrm>
            <a:off x="8490880" y="5773058"/>
            <a:ext cx="1005146" cy="857887"/>
            <a:chOff x="-344534" y="7248023"/>
            <a:chExt cx="1448855" cy="1214333"/>
          </a:xfrm>
        </p:grpSpPr>
        <p:pic>
          <p:nvPicPr>
            <p:cNvPr id="315" name="Picture 2" descr="See related image detail">
              <a:extLst>
                <a:ext uri="{FF2B5EF4-FFF2-40B4-BE49-F238E27FC236}">
                  <a16:creationId xmlns:a16="http://schemas.microsoft.com/office/drawing/2014/main" id="{602C9937-2F7D-4D5A-9747-620CC90504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6" name="TextBox 315">
              <a:extLst>
                <a:ext uri="{FF2B5EF4-FFF2-40B4-BE49-F238E27FC236}">
                  <a16:creationId xmlns:a16="http://schemas.microsoft.com/office/drawing/2014/main" id="{614B0301-EC35-47AE-B400-C3201F8BEDD3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718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Basketball,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Badminton Comps </a:t>
              </a:r>
            </a:p>
          </p:txBody>
        </p:sp>
      </p:grpSp>
      <p:grpSp>
        <p:nvGrpSpPr>
          <p:cNvPr id="317" name="Group 316">
            <a:extLst>
              <a:ext uri="{FF2B5EF4-FFF2-40B4-BE49-F238E27FC236}">
                <a16:creationId xmlns:a16="http://schemas.microsoft.com/office/drawing/2014/main" id="{C8FFD07B-4CC5-4B14-8B8A-47D777FE3E32}"/>
              </a:ext>
            </a:extLst>
          </p:cNvPr>
          <p:cNvGrpSpPr/>
          <p:nvPr/>
        </p:nvGrpSpPr>
        <p:grpSpPr>
          <a:xfrm>
            <a:off x="8514445" y="8812214"/>
            <a:ext cx="1005146" cy="857887"/>
            <a:chOff x="-344534" y="7248023"/>
            <a:chExt cx="1448855" cy="1214333"/>
          </a:xfrm>
        </p:grpSpPr>
        <p:pic>
          <p:nvPicPr>
            <p:cNvPr id="318" name="Picture 2" descr="See related image detail">
              <a:extLst>
                <a:ext uri="{FF2B5EF4-FFF2-40B4-BE49-F238E27FC236}">
                  <a16:creationId xmlns:a16="http://schemas.microsoft.com/office/drawing/2014/main" id="{5C22509A-ACAE-49F3-844F-0AFC0E26ABE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9" name="TextBox 318">
              <a:extLst>
                <a:ext uri="{FF2B5EF4-FFF2-40B4-BE49-F238E27FC236}">
                  <a16:creationId xmlns:a16="http://schemas.microsoft.com/office/drawing/2014/main" id="{918B194E-7F00-4B6F-92A9-55D335644A2C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Netball, Football, Rugby  Competitions </a:t>
              </a:r>
            </a:p>
          </p:txBody>
        </p:sp>
      </p:grpSp>
      <p:grpSp>
        <p:nvGrpSpPr>
          <p:cNvPr id="320" name="Group 319">
            <a:extLst>
              <a:ext uri="{FF2B5EF4-FFF2-40B4-BE49-F238E27FC236}">
                <a16:creationId xmlns:a16="http://schemas.microsoft.com/office/drawing/2014/main" id="{C38E181E-C389-44F7-B140-4763C8A58FE6}"/>
              </a:ext>
            </a:extLst>
          </p:cNvPr>
          <p:cNvGrpSpPr/>
          <p:nvPr/>
        </p:nvGrpSpPr>
        <p:grpSpPr>
          <a:xfrm>
            <a:off x="29754" y="9298756"/>
            <a:ext cx="1030756" cy="769441"/>
            <a:chOff x="-369334" y="7248023"/>
            <a:chExt cx="1448855" cy="1214333"/>
          </a:xfrm>
        </p:grpSpPr>
        <p:pic>
          <p:nvPicPr>
            <p:cNvPr id="321" name="Picture 2" descr="See related image detail">
              <a:extLst>
                <a:ext uri="{FF2B5EF4-FFF2-40B4-BE49-F238E27FC236}">
                  <a16:creationId xmlns:a16="http://schemas.microsoft.com/office/drawing/2014/main" id="{2A180601-CF33-4C7A-8017-4BEAEF35F9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2" name="TextBox 321">
              <a:extLst>
                <a:ext uri="{FF2B5EF4-FFF2-40B4-BE49-F238E27FC236}">
                  <a16:creationId xmlns:a16="http://schemas.microsoft.com/office/drawing/2014/main" id="{041A3892-3E6E-4E2D-A435-3529B5E90D8B}"/>
                </a:ext>
              </a:extLst>
            </p:cNvPr>
            <p:cNvSpPr txBox="1"/>
            <p:nvPr/>
          </p:nvSpPr>
          <p:spPr>
            <a:xfrm>
              <a:off x="-369334" y="7378090"/>
              <a:ext cx="1448855" cy="1020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Netball,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Football, X- Country 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Comps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3944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71521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037407" y="1648164"/>
            <a:ext cx="370335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0134" y="8970057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3569" y="6722344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08042" y="6387344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01692" y="4546250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366281" y="2333448"/>
            <a:ext cx="2846387" cy="235373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965461" y="2082006"/>
            <a:ext cx="6843085" cy="6508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111478" y="10830316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76" name="Straight Connector 175"/>
          <p:cNvCxnSpPr>
            <a:cxnSpLocks/>
            <a:endCxn id="156" idx="2"/>
          </p:cNvCxnSpPr>
          <p:nvPr/>
        </p:nvCxnSpPr>
        <p:spPr>
          <a:xfrm>
            <a:off x="2088860" y="4583506"/>
            <a:ext cx="5974511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25567" y="41035"/>
            <a:ext cx="9531356" cy="769441"/>
          </a:xfrm>
          <a:prstGeom prst="rect">
            <a:avLst/>
          </a:prstGeom>
          <a:solidFill>
            <a:srgbClr val="002060"/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</a:rPr>
              <a:t>YR 10/11 PHYSICAL EDUCATION</a:t>
            </a:r>
          </a:p>
        </p:txBody>
      </p: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5767157" y="4669948"/>
            <a:ext cx="435460" cy="4104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5415665" y="4057989"/>
            <a:ext cx="0" cy="5190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6120222" y="4095968"/>
            <a:ext cx="157935" cy="51468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363267" y="2370496"/>
            <a:ext cx="6657617" cy="10682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987019" y="11115730"/>
            <a:ext cx="6555407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235397" cy="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300075" y="4585623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319257" y="669022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374666"/>
            <a:ext cx="1403254" cy="222908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72" name="Group 471"/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END OF TERM</a:t>
              </a:r>
            </a:p>
          </p:txBody>
        </p:sp>
      </p:grpSp>
      <p:grpSp>
        <p:nvGrpSpPr>
          <p:cNvPr id="483" name="Group 482"/>
          <p:cNvGrpSpPr/>
          <p:nvPr/>
        </p:nvGrpSpPr>
        <p:grpSpPr>
          <a:xfrm>
            <a:off x="873880" y="8848610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327442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OCT</a:t>
              </a:r>
              <a:br>
                <a:rPr lang="en-US" sz="1400" b="1" dirty="0"/>
              </a:br>
              <a:r>
                <a:rPr lang="en-US" sz="1400" b="1" dirty="0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157439" y="6135172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4408" y="430595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FEB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3059677" y="3975751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5210673" y="1751108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408" y="4295214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MAY</a:t>
              </a:r>
              <a:br>
                <a:rPr lang="en-US" sz="1400" b="1"/>
              </a:br>
              <a:r>
                <a:rPr lang="en-US" sz="1400" b="1"/>
                <a:t>HALF       TERM</a:t>
              </a:r>
            </a:p>
          </p:txBody>
        </p:sp>
      </p:grp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5059224" y="11096578"/>
            <a:ext cx="1" cy="5130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V="1">
            <a:off x="3258806" y="11096578"/>
            <a:ext cx="0" cy="39186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BE32F5F4-27B6-4C33-82AE-606EF385CB46}"/>
              </a:ext>
            </a:extLst>
          </p:cNvPr>
          <p:cNvSpPr txBox="1"/>
          <p:nvPr/>
        </p:nvSpPr>
        <p:spPr>
          <a:xfrm>
            <a:off x="3115601" y="11543262"/>
            <a:ext cx="1013042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Game Play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163ED2E-E2D0-4DF4-AD30-2A6FF145C64C}"/>
              </a:ext>
            </a:extLst>
          </p:cNvPr>
          <p:cNvSpPr txBox="1"/>
          <p:nvPr/>
        </p:nvSpPr>
        <p:spPr>
          <a:xfrm>
            <a:off x="6060819" y="3632642"/>
            <a:ext cx="915511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Tactical Batting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D2E3B89-59F3-4C54-A1D7-F10EF128C286}"/>
              </a:ext>
            </a:extLst>
          </p:cNvPr>
          <p:cNvSpPr txBox="1"/>
          <p:nvPr/>
        </p:nvSpPr>
        <p:spPr>
          <a:xfrm>
            <a:off x="4762285" y="3451007"/>
            <a:ext cx="1166892" cy="64633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Advanced Throwing &amp; Catching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06CBF88A-78E9-4462-8558-EB185A2A4BCF}"/>
              </a:ext>
            </a:extLst>
          </p:cNvPr>
          <p:cNvSpPr txBox="1"/>
          <p:nvPr/>
        </p:nvSpPr>
        <p:spPr>
          <a:xfrm>
            <a:off x="2894766" y="3244163"/>
            <a:ext cx="1434482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Striking &amp; Feilding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59CEAA9-667A-4287-99E2-CD235C196119}"/>
              </a:ext>
            </a:extLst>
          </p:cNvPr>
          <p:cNvSpPr txBox="1"/>
          <p:nvPr/>
        </p:nvSpPr>
        <p:spPr>
          <a:xfrm>
            <a:off x="4516204" y="2815984"/>
            <a:ext cx="847027" cy="5078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Rounders</a:t>
            </a:r>
            <a:br>
              <a:rPr lang="en-US" sz="900" b="1" dirty="0"/>
            </a:br>
            <a:r>
              <a:rPr lang="en-US" sz="900" b="1" dirty="0"/>
              <a:t>Cricket</a:t>
            </a:r>
          </a:p>
          <a:p>
            <a:pPr algn="ctr"/>
            <a:r>
              <a:rPr lang="en-US" sz="900" b="1" dirty="0"/>
              <a:t>Softball</a:t>
            </a:r>
          </a:p>
        </p:txBody>
      </p: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487" idx="1"/>
          </p:cNvCxnSpPr>
          <p:nvPr/>
        </p:nvCxnSpPr>
        <p:spPr>
          <a:xfrm flipH="1" flipV="1">
            <a:off x="6896022" y="4614524"/>
            <a:ext cx="498056" cy="29871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</p:cNvCxnSpPr>
          <p:nvPr/>
        </p:nvCxnSpPr>
        <p:spPr>
          <a:xfrm>
            <a:off x="123636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7" name="TextBox 486">
            <a:extLst>
              <a:ext uri="{FF2B5EF4-FFF2-40B4-BE49-F238E27FC236}">
                <a16:creationId xmlns:a16="http://schemas.microsoft.com/office/drawing/2014/main" id="{7CB7F24C-D8F5-4E8F-970C-ADFEC92E9E42}"/>
              </a:ext>
            </a:extLst>
          </p:cNvPr>
          <p:cNvSpPr txBox="1"/>
          <p:nvPr/>
        </p:nvSpPr>
        <p:spPr>
          <a:xfrm>
            <a:off x="7394078" y="4774741"/>
            <a:ext cx="2069180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Game Play, Hitting Placement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F35621-0C11-4491-9B3D-926CB65330E0}"/>
              </a:ext>
            </a:extLst>
          </p:cNvPr>
          <p:cNvSpPr txBox="1"/>
          <p:nvPr/>
        </p:nvSpPr>
        <p:spPr>
          <a:xfrm>
            <a:off x="11930" y="12238032"/>
            <a:ext cx="3197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>
                <a:solidFill>
                  <a:schemeClr val="bg1"/>
                </a:solidFill>
              </a:rPr>
              <a:t>LEARNING JOURNEY</a:t>
            </a:r>
            <a:endParaRPr lang="en-GB" sz="2800" i="1">
              <a:solidFill>
                <a:schemeClr val="bg1"/>
              </a:solidFill>
            </a:endParaRPr>
          </a:p>
        </p:txBody>
      </p: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DC90F300-EBB1-4CCB-85DB-A767B91A7E58}"/>
              </a:ext>
            </a:extLst>
          </p:cNvPr>
          <p:cNvCxnSpPr>
            <a:cxnSpLocks/>
            <a:stCxn id="188" idx="0"/>
          </p:cNvCxnSpPr>
          <p:nvPr/>
        </p:nvCxnSpPr>
        <p:spPr>
          <a:xfrm flipH="1" flipV="1">
            <a:off x="6559201" y="11235236"/>
            <a:ext cx="172200" cy="4520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>
            <a:extLst>
              <a:ext uri="{FF2B5EF4-FFF2-40B4-BE49-F238E27FC236}">
                <a16:creationId xmlns:a16="http://schemas.microsoft.com/office/drawing/2014/main" id="{723652AF-E70C-436A-8FCC-9AD50D73531C}"/>
              </a:ext>
            </a:extLst>
          </p:cNvPr>
          <p:cNvSpPr txBox="1"/>
          <p:nvPr/>
        </p:nvSpPr>
        <p:spPr>
          <a:xfrm>
            <a:off x="5991201" y="11687310"/>
            <a:ext cx="1480400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Netball</a:t>
            </a:r>
          </a:p>
        </p:txBody>
      </p: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E4CAE2E1-A6B1-4D93-8C8E-1E56E279FFCD}"/>
              </a:ext>
            </a:extLst>
          </p:cNvPr>
          <p:cNvCxnSpPr>
            <a:cxnSpLocks/>
          </p:cNvCxnSpPr>
          <p:nvPr/>
        </p:nvCxnSpPr>
        <p:spPr>
          <a:xfrm flipH="1">
            <a:off x="2293320" y="10715163"/>
            <a:ext cx="208298" cy="36719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D14E4936-2A99-47DA-8269-751FBD7C63CC}"/>
              </a:ext>
            </a:extLst>
          </p:cNvPr>
          <p:cNvCxnSpPr>
            <a:cxnSpLocks/>
          </p:cNvCxnSpPr>
          <p:nvPr/>
        </p:nvCxnSpPr>
        <p:spPr>
          <a:xfrm>
            <a:off x="4686184" y="8600624"/>
            <a:ext cx="108963" cy="3361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TextBox 218">
            <a:extLst>
              <a:ext uri="{FF2B5EF4-FFF2-40B4-BE49-F238E27FC236}">
                <a16:creationId xmlns:a16="http://schemas.microsoft.com/office/drawing/2014/main" id="{EBAA016A-3708-4903-945F-A054103B07B0}"/>
              </a:ext>
            </a:extLst>
          </p:cNvPr>
          <p:cNvSpPr txBox="1"/>
          <p:nvPr/>
        </p:nvSpPr>
        <p:spPr>
          <a:xfrm>
            <a:off x="3835434" y="8104751"/>
            <a:ext cx="115874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Tag Rugby/Rugby</a:t>
            </a:r>
          </a:p>
        </p:txBody>
      </p:sp>
      <p:cxnSp>
        <p:nvCxnSpPr>
          <p:cNvPr id="226" name="Straight Connector 225">
            <a:extLst>
              <a:ext uri="{FF2B5EF4-FFF2-40B4-BE49-F238E27FC236}">
                <a16:creationId xmlns:a16="http://schemas.microsoft.com/office/drawing/2014/main" id="{306F177B-C850-47D2-B28B-1E83F196B089}"/>
              </a:ext>
            </a:extLst>
          </p:cNvPr>
          <p:cNvCxnSpPr>
            <a:cxnSpLocks/>
          </p:cNvCxnSpPr>
          <p:nvPr/>
        </p:nvCxnSpPr>
        <p:spPr>
          <a:xfrm flipV="1">
            <a:off x="2221133" y="8988103"/>
            <a:ext cx="36400" cy="58296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Connector 227">
            <a:extLst>
              <a:ext uri="{FF2B5EF4-FFF2-40B4-BE49-F238E27FC236}">
                <a16:creationId xmlns:a16="http://schemas.microsoft.com/office/drawing/2014/main" id="{6F59E6D2-7D6E-4FBC-B667-ECE33F8309C4}"/>
              </a:ext>
            </a:extLst>
          </p:cNvPr>
          <p:cNvCxnSpPr>
            <a:cxnSpLocks/>
          </p:cNvCxnSpPr>
          <p:nvPr/>
        </p:nvCxnSpPr>
        <p:spPr>
          <a:xfrm>
            <a:off x="1998372" y="8278661"/>
            <a:ext cx="41498" cy="4564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TextBox 228">
            <a:extLst>
              <a:ext uri="{FF2B5EF4-FFF2-40B4-BE49-F238E27FC236}">
                <a16:creationId xmlns:a16="http://schemas.microsoft.com/office/drawing/2014/main" id="{C2B402F9-9145-459F-A67B-D42096E050B8}"/>
              </a:ext>
            </a:extLst>
          </p:cNvPr>
          <p:cNvSpPr txBox="1"/>
          <p:nvPr/>
        </p:nvSpPr>
        <p:spPr>
          <a:xfrm>
            <a:off x="1482435" y="7978965"/>
            <a:ext cx="1158740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Handball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11F1E354-6B68-4F91-B56B-0626B66EB64C}"/>
              </a:ext>
            </a:extLst>
          </p:cNvPr>
          <p:cNvSpPr txBox="1"/>
          <p:nvPr/>
        </p:nvSpPr>
        <p:spPr>
          <a:xfrm>
            <a:off x="5082455" y="5679828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Badminton</a:t>
            </a:r>
          </a:p>
        </p:txBody>
      </p: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12892B29-609B-48CF-AA60-BE8CC3FDDAD9}"/>
              </a:ext>
            </a:extLst>
          </p:cNvPr>
          <p:cNvCxnSpPr>
            <a:cxnSpLocks/>
            <a:stCxn id="235" idx="2"/>
          </p:cNvCxnSpPr>
          <p:nvPr/>
        </p:nvCxnSpPr>
        <p:spPr>
          <a:xfrm flipH="1">
            <a:off x="5444933" y="5956827"/>
            <a:ext cx="154630" cy="6168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3" name="Straight Connector 242">
            <a:extLst>
              <a:ext uri="{FF2B5EF4-FFF2-40B4-BE49-F238E27FC236}">
                <a16:creationId xmlns:a16="http://schemas.microsoft.com/office/drawing/2014/main" id="{D93DD30F-A27C-42FE-BE56-7D39D9BFD574}"/>
              </a:ext>
            </a:extLst>
          </p:cNvPr>
          <p:cNvCxnSpPr>
            <a:cxnSpLocks/>
          </p:cNvCxnSpPr>
          <p:nvPr/>
        </p:nvCxnSpPr>
        <p:spPr>
          <a:xfrm flipH="1" flipV="1">
            <a:off x="4184969" y="6695472"/>
            <a:ext cx="17720" cy="36287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>
            <a:extLst>
              <a:ext uri="{FF2B5EF4-FFF2-40B4-BE49-F238E27FC236}">
                <a16:creationId xmlns:a16="http://schemas.microsoft.com/office/drawing/2014/main" id="{0827650F-A736-4346-8401-7489E1B6A7EF}"/>
              </a:ext>
            </a:extLst>
          </p:cNvPr>
          <p:cNvSpPr txBox="1"/>
          <p:nvPr/>
        </p:nvSpPr>
        <p:spPr>
          <a:xfrm>
            <a:off x="3793661" y="7081393"/>
            <a:ext cx="964306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Rules &amp; Officiating </a:t>
            </a:r>
          </a:p>
        </p:txBody>
      </p: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1F10E73E-51DD-4F31-BE80-25D18C7022A4}"/>
              </a:ext>
            </a:extLst>
          </p:cNvPr>
          <p:cNvCxnSpPr>
            <a:cxnSpLocks/>
          </p:cNvCxnSpPr>
          <p:nvPr/>
        </p:nvCxnSpPr>
        <p:spPr>
          <a:xfrm flipH="1" flipV="1">
            <a:off x="5117323" y="6675824"/>
            <a:ext cx="200058" cy="50007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7" name="TextBox 246">
            <a:extLst>
              <a:ext uri="{FF2B5EF4-FFF2-40B4-BE49-F238E27FC236}">
                <a16:creationId xmlns:a16="http://schemas.microsoft.com/office/drawing/2014/main" id="{0D5591B6-C590-4189-A358-45CB4720F0D7}"/>
              </a:ext>
            </a:extLst>
          </p:cNvPr>
          <p:cNvSpPr txBox="1"/>
          <p:nvPr/>
        </p:nvSpPr>
        <p:spPr>
          <a:xfrm>
            <a:off x="4861451" y="7171102"/>
            <a:ext cx="1321593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dirty="0"/>
              <a:t>Recap prior learning </a:t>
            </a:r>
          </a:p>
        </p:txBody>
      </p: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75E0882E-3E5D-45D9-83A9-4F85CD39968F}"/>
              </a:ext>
            </a:extLst>
          </p:cNvPr>
          <p:cNvCxnSpPr>
            <a:cxnSpLocks/>
          </p:cNvCxnSpPr>
          <p:nvPr/>
        </p:nvCxnSpPr>
        <p:spPr>
          <a:xfrm flipV="1">
            <a:off x="4316702" y="3087834"/>
            <a:ext cx="179683" cy="149290"/>
          </a:xfrm>
          <a:prstGeom prst="line">
            <a:avLst/>
          </a:prstGeom>
          <a:ln w="38100"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71" name="TextBox 270">
            <a:extLst>
              <a:ext uri="{FF2B5EF4-FFF2-40B4-BE49-F238E27FC236}">
                <a16:creationId xmlns:a16="http://schemas.microsoft.com/office/drawing/2014/main" id="{20C868C3-0AEF-4B86-97C5-CB4E012C0380}"/>
              </a:ext>
            </a:extLst>
          </p:cNvPr>
          <p:cNvSpPr txBox="1"/>
          <p:nvPr/>
        </p:nvSpPr>
        <p:spPr>
          <a:xfrm>
            <a:off x="5059808" y="5087253"/>
            <a:ext cx="1977683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Advanced Feilding Positions &amp; Techniques </a:t>
            </a:r>
          </a:p>
        </p:txBody>
      </p:sp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6282D27D-63EF-43C0-9C3B-2F7384E5AD29}"/>
              </a:ext>
            </a:extLst>
          </p:cNvPr>
          <p:cNvCxnSpPr>
            <a:cxnSpLocks/>
            <a:stCxn id="304" idx="2"/>
          </p:cNvCxnSpPr>
          <p:nvPr/>
        </p:nvCxnSpPr>
        <p:spPr>
          <a:xfrm flipH="1">
            <a:off x="8629494" y="2494433"/>
            <a:ext cx="342382" cy="4458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" name="Graphic 73" descr="Rugby ball outline">
            <a:extLst>
              <a:ext uri="{FF2B5EF4-FFF2-40B4-BE49-F238E27FC236}">
                <a16:creationId xmlns:a16="http://schemas.microsoft.com/office/drawing/2014/main" id="{42CBE79D-903E-4D56-8FB8-CE2FE4C1B85C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61124" y="7485514"/>
            <a:ext cx="704334" cy="704334"/>
          </a:xfrm>
          <a:prstGeom prst="rect">
            <a:avLst/>
          </a:prstGeom>
        </p:spPr>
      </p:pic>
      <p:pic>
        <p:nvPicPr>
          <p:cNvPr id="78" name="Graphic 77" descr="Cricket with solid fill">
            <a:extLst>
              <a:ext uri="{FF2B5EF4-FFF2-40B4-BE49-F238E27FC236}">
                <a16:creationId xmlns:a16="http://schemas.microsoft.com/office/drawing/2014/main" id="{2149E705-3280-463A-AC8B-26DA76AC9F0E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86268" y="4899382"/>
            <a:ext cx="914400" cy="914400"/>
          </a:xfrm>
          <a:prstGeom prst="rect">
            <a:avLst/>
          </a:prstGeom>
        </p:spPr>
      </p:pic>
      <p:pic>
        <p:nvPicPr>
          <p:cNvPr id="80" name="Graphic 79" descr="Soccer ball with solid fill">
            <a:extLst>
              <a:ext uri="{FF2B5EF4-FFF2-40B4-BE49-F238E27FC236}">
                <a16:creationId xmlns:a16="http://schemas.microsoft.com/office/drawing/2014/main" id="{44710612-E0AF-49D0-AEBC-3102B2E04F7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8689" y="2097695"/>
            <a:ext cx="584655" cy="584655"/>
          </a:xfrm>
          <a:prstGeom prst="rect">
            <a:avLst/>
          </a:prstGeom>
        </p:spPr>
      </p:pic>
      <p:pic>
        <p:nvPicPr>
          <p:cNvPr id="88" name="Graphic 87" descr="Soccer Goal with solid fill">
            <a:extLst>
              <a:ext uri="{FF2B5EF4-FFF2-40B4-BE49-F238E27FC236}">
                <a16:creationId xmlns:a16="http://schemas.microsoft.com/office/drawing/2014/main" id="{E2D4AA31-9F0E-45E1-8086-66F0D22890FA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3907" y="7272758"/>
            <a:ext cx="1198698" cy="1198698"/>
          </a:xfrm>
          <a:prstGeom prst="rect">
            <a:avLst/>
          </a:prstGeom>
        </p:spPr>
      </p:pic>
      <p:pic>
        <p:nvPicPr>
          <p:cNvPr id="90" name="Graphic 89" descr="Yoga outline">
            <a:extLst>
              <a:ext uri="{FF2B5EF4-FFF2-40B4-BE49-F238E27FC236}">
                <a16:creationId xmlns:a16="http://schemas.microsoft.com/office/drawing/2014/main" id="{0EA8A6CE-7AAF-4BDD-9397-D592FEE89D83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269090" y="9955832"/>
            <a:ext cx="796586" cy="796586"/>
          </a:xfrm>
          <a:prstGeom prst="rect">
            <a:avLst/>
          </a:prstGeom>
        </p:spPr>
      </p:pic>
      <p:pic>
        <p:nvPicPr>
          <p:cNvPr id="94" name="Graphic 93" descr="Basketball Hoop with solid fill">
            <a:extLst>
              <a:ext uri="{FF2B5EF4-FFF2-40B4-BE49-F238E27FC236}">
                <a16:creationId xmlns:a16="http://schemas.microsoft.com/office/drawing/2014/main" id="{CD816CD8-BFC2-4CD7-B812-1868939970B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78380" y="883922"/>
            <a:ext cx="822386" cy="822386"/>
          </a:xfrm>
          <a:prstGeom prst="rect">
            <a:avLst/>
          </a:prstGeom>
        </p:spPr>
      </p:pic>
      <p:pic>
        <p:nvPicPr>
          <p:cNvPr id="240" name="Graphic 460" descr="Run with solid fill">
            <a:extLst>
              <a:ext uri="{FF2B5EF4-FFF2-40B4-BE49-F238E27FC236}">
                <a16:creationId xmlns:a16="http://schemas.microsoft.com/office/drawing/2014/main" id="{0BAE6B12-4AFA-4DCB-87CB-C618B5E591A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 flipH="1">
            <a:off x="8497515" y="11165311"/>
            <a:ext cx="880300" cy="880300"/>
          </a:xfrm>
          <a:prstGeom prst="rect">
            <a:avLst/>
          </a:prstGeom>
        </p:spPr>
      </p:pic>
      <p:sp>
        <p:nvSpPr>
          <p:cNvPr id="192" name="TextBox 191">
            <a:extLst>
              <a:ext uri="{FF2B5EF4-FFF2-40B4-BE49-F238E27FC236}">
                <a16:creationId xmlns:a16="http://schemas.microsoft.com/office/drawing/2014/main" id="{F60DC533-5BBB-47EC-9468-ADDC70C12656}"/>
              </a:ext>
            </a:extLst>
          </p:cNvPr>
          <p:cNvSpPr txBox="1"/>
          <p:nvPr/>
        </p:nvSpPr>
        <p:spPr>
          <a:xfrm>
            <a:off x="3644288" y="10416871"/>
            <a:ext cx="1480400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Recap Learning from Y9</a:t>
            </a:r>
          </a:p>
        </p:txBody>
      </p:sp>
      <p:cxnSp>
        <p:nvCxnSpPr>
          <p:cNvPr id="286" name="Straight Connector 285">
            <a:extLst>
              <a:ext uri="{FF2B5EF4-FFF2-40B4-BE49-F238E27FC236}">
                <a16:creationId xmlns:a16="http://schemas.microsoft.com/office/drawing/2014/main" id="{23F1A17B-C4F2-4434-B8A4-B7D01F000B8D}"/>
              </a:ext>
            </a:extLst>
          </p:cNvPr>
          <p:cNvCxnSpPr>
            <a:cxnSpLocks/>
          </p:cNvCxnSpPr>
          <p:nvPr/>
        </p:nvCxnSpPr>
        <p:spPr>
          <a:xfrm flipH="1">
            <a:off x="6048649" y="10521370"/>
            <a:ext cx="21060" cy="56098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D2560741-1357-4F25-ABF2-A8818DC8FA00}"/>
              </a:ext>
            </a:extLst>
          </p:cNvPr>
          <p:cNvCxnSpPr>
            <a:cxnSpLocks/>
          </p:cNvCxnSpPr>
          <p:nvPr/>
        </p:nvCxnSpPr>
        <p:spPr>
          <a:xfrm flipH="1">
            <a:off x="3919922" y="10871621"/>
            <a:ext cx="378266" cy="2032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TextBox 286">
            <a:extLst>
              <a:ext uri="{FF2B5EF4-FFF2-40B4-BE49-F238E27FC236}">
                <a16:creationId xmlns:a16="http://schemas.microsoft.com/office/drawing/2014/main" id="{4F0A3A60-69FB-41F2-9478-7C6BCC9A8DD5}"/>
              </a:ext>
            </a:extLst>
          </p:cNvPr>
          <p:cNvSpPr txBox="1"/>
          <p:nvPr/>
        </p:nvSpPr>
        <p:spPr>
          <a:xfrm>
            <a:off x="2208463" y="10054954"/>
            <a:ext cx="1274277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/>
              <a:t>Tactical awareness &amp; creative play </a:t>
            </a:r>
          </a:p>
        </p:txBody>
      </p:sp>
      <p:sp>
        <p:nvSpPr>
          <p:cNvPr id="321" name="TextBox 320">
            <a:extLst>
              <a:ext uri="{FF2B5EF4-FFF2-40B4-BE49-F238E27FC236}">
                <a16:creationId xmlns:a16="http://schemas.microsoft.com/office/drawing/2014/main" id="{D95B08B9-AF6A-437E-B21D-F3D0A8C2D547}"/>
              </a:ext>
            </a:extLst>
          </p:cNvPr>
          <p:cNvSpPr txBox="1"/>
          <p:nvPr/>
        </p:nvSpPr>
        <p:spPr>
          <a:xfrm>
            <a:off x="2492515" y="7133656"/>
            <a:ext cx="1207674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Advanced skills, tactical play &amp; winning a point </a:t>
            </a:r>
          </a:p>
        </p:txBody>
      </p:sp>
      <p:sp>
        <p:nvSpPr>
          <p:cNvPr id="284" name="TextBox 283">
            <a:extLst>
              <a:ext uri="{FF2B5EF4-FFF2-40B4-BE49-F238E27FC236}">
                <a16:creationId xmlns:a16="http://schemas.microsoft.com/office/drawing/2014/main" id="{17BDE620-AC56-4A0F-8044-3CA8E1805850}"/>
              </a:ext>
            </a:extLst>
          </p:cNvPr>
          <p:cNvSpPr txBox="1"/>
          <p:nvPr/>
        </p:nvSpPr>
        <p:spPr>
          <a:xfrm>
            <a:off x="7039238" y="3780445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Athletics</a:t>
            </a:r>
          </a:p>
        </p:txBody>
      </p:sp>
      <p:sp>
        <p:nvSpPr>
          <p:cNvPr id="304" name="TextBox 303">
            <a:extLst>
              <a:ext uri="{FF2B5EF4-FFF2-40B4-BE49-F238E27FC236}">
                <a16:creationId xmlns:a16="http://schemas.microsoft.com/office/drawing/2014/main" id="{4015B21C-4DA0-4FF0-AA2F-58AE05AD9E0B}"/>
              </a:ext>
            </a:extLst>
          </p:cNvPr>
          <p:cNvSpPr txBox="1"/>
          <p:nvPr/>
        </p:nvSpPr>
        <p:spPr>
          <a:xfrm>
            <a:off x="8457377" y="2217434"/>
            <a:ext cx="1028998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Rules</a:t>
            </a:r>
          </a:p>
        </p:txBody>
      </p: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7DAEE8A4-463D-4BAF-8D06-CF85D8494212}"/>
              </a:ext>
            </a:extLst>
          </p:cNvPr>
          <p:cNvCxnSpPr>
            <a:cxnSpLocks/>
          </p:cNvCxnSpPr>
          <p:nvPr/>
        </p:nvCxnSpPr>
        <p:spPr>
          <a:xfrm flipH="1">
            <a:off x="3963604" y="1839276"/>
            <a:ext cx="770403" cy="5695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Graphic 55" descr="Basketball with solid fill">
            <a:extLst>
              <a:ext uri="{FF2B5EF4-FFF2-40B4-BE49-F238E27FC236}">
                <a16:creationId xmlns:a16="http://schemas.microsoft.com/office/drawing/2014/main" id="{A98DD5D7-241F-4256-BC40-64B7434E812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6608" y="8870573"/>
            <a:ext cx="619850" cy="619850"/>
          </a:xfrm>
          <a:prstGeom prst="rect">
            <a:avLst/>
          </a:prstGeom>
        </p:spPr>
      </p:pic>
      <p:pic>
        <p:nvPicPr>
          <p:cNvPr id="58" name="Graphic 57" descr="Badminton outline">
            <a:extLst>
              <a:ext uri="{FF2B5EF4-FFF2-40B4-BE49-F238E27FC236}">
                <a16:creationId xmlns:a16="http://schemas.microsoft.com/office/drawing/2014/main" id="{DD004BA0-2C7F-40B6-A1D8-3901D9E58C1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899838" y="5142178"/>
            <a:ext cx="815703" cy="815703"/>
          </a:xfrm>
          <a:prstGeom prst="rect">
            <a:avLst/>
          </a:prstGeom>
        </p:spPr>
      </p:pic>
      <p:sp>
        <p:nvSpPr>
          <p:cNvPr id="205" name="TextBox 204">
            <a:extLst>
              <a:ext uri="{FF2B5EF4-FFF2-40B4-BE49-F238E27FC236}">
                <a16:creationId xmlns:a16="http://schemas.microsoft.com/office/drawing/2014/main" id="{2431C7CD-4E2E-4339-9BEA-F09FAB6A7D26}"/>
              </a:ext>
            </a:extLst>
          </p:cNvPr>
          <p:cNvSpPr txBox="1"/>
          <p:nvPr/>
        </p:nvSpPr>
        <p:spPr>
          <a:xfrm>
            <a:off x="6896022" y="8842801"/>
            <a:ext cx="1098158" cy="161582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Variety From: </a:t>
            </a:r>
            <a:br>
              <a:rPr lang="en-US" sz="900" b="1" dirty="0"/>
            </a:br>
            <a:r>
              <a:rPr lang="en-US" sz="900" dirty="0"/>
              <a:t>Aerobics </a:t>
            </a:r>
          </a:p>
          <a:p>
            <a:pPr algn="ctr"/>
            <a:r>
              <a:rPr lang="en-US" sz="900" dirty="0"/>
              <a:t>HIIT Workouts</a:t>
            </a:r>
          </a:p>
          <a:p>
            <a:pPr algn="ctr"/>
            <a:r>
              <a:rPr lang="en-US" sz="900" dirty="0"/>
              <a:t>Yoga</a:t>
            </a:r>
          </a:p>
          <a:p>
            <a:pPr algn="ctr"/>
            <a:r>
              <a:rPr lang="en-US" sz="900" dirty="0"/>
              <a:t>Boxercise </a:t>
            </a:r>
          </a:p>
          <a:p>
            <a:pPr algn="ctr"/>
            <a:r>
              <a:rPr lang="en-US" sz="900" dirty="0"/>
              <a:t>Step</a:t>
            </a:r>
          </a:p>
          <a:p>
            <a:pPr algn="ctr"/>
            <a:r>
              <a:rPr lang="en-US" sz="900" dirty="0"/>
              <a:t>Circuits</a:t>
            </a:r>
          </a:p>
          <a:p>
            <a:pPr algn="ctr"/>
            <a:r>
              <a:rPr lang="en-US" sz="900" dirty="0"/>
              <a:t>Zumba </a:t>
            </a:r>
          </a:p>
          <a:p>
            <a:pPr algn="ctr"/>
            <a:r>
              <a:rPr lang="en-US" sz="900" dirty="0"/>
              <a:t>Gym</a:t>
            </a:r>
          </a:p>
          <a:p>
            <a:pPr algn="ctr"/>
            <a:r>
              <a:rPr lang="en-US" sz="900" dirty="0"/>
              <a:t>Health &amp; Wellbeing</a:t>
            </a:r>
          </a:p>
          <a:p>
            <a:pPr algn="ctr"/>
            <a:r>
              <a:rPr lang="en-US" sz="900" dirty="0"/>
              <a:t>Mindfulness   </a:t>
            </a:r>
          </a:p>
        </p:txBody>
      </p:sp>
      <p:pic>
        <p:nvPicPr>
          <p:cNvPr id="316" name="Picture 2" descr="Image result for road sign petrol uk">
            <a:extLst>
              <a:ext uri="{FF2B5EF4-FFF2-40B4-BE49-F238E27FC236}">
                <a16:creationId xmlns:a16="http://schemas.microsoft.com/office/drawing/2014/main" id="{13FC82D7-9919-4ABB-8D4F-DC716C8B5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000" b="95789" l="1168" r="96963">
                        <a14:foregroundMark x1="14953" y1="70789" x2="6542" y2="84737"/>
                        <a14:foregroundMark x1="6542" y1="84737" x2="15654" y2="94211"/>
                        <a14:foregroundMark x1="15654" y1="94211" x2="28738" y2="96053"/>
                        <a14:foregroundMark x1="28738" y1="96053" x2="42290" y2="94737"/>
                        <a14:foregroundMark x1="42290" y1="94737" x2="56542" y2="94737"/>
                        <a14:foregroundMark x1="56542" y1="94737" x2="68925" y2="93947"/>
                        <a14:foregroundMark x1="68925" y1="93947" x2="81542" y2="94211"/>
                        <a14:foregroundMark x1="81542" y1="94211" x2="93458" y2="92632"/>
                        <a14:foregroundMark x1="93458" y1="92632" x2="83879" y2="63947"/>
                        <a14:foregroundMark x1="83879" y1="63947" x2="58411" y2="13421"/>
                        <a14:foregroundMark x1="58411" y1="13421" x2="48832" y2="5263"/>
                        <a14:foregroundMark x1="48832" y1="5263" x2="13084" y2="73684"/>
                        <a14:foregroundMark x1="4907" y1="86842" x2="7710" y2="99737"/>
                        <a14:foregroundMark x1="7710" y1="99737" x2="17290" y2="90526"/>
                        <a14:foregroundMark x1="17290" y1="90526" x2="28738" y2="97895"/>
                        <a14:foregroundMark x1="28738" y1="97895" x2="41822" y2="93684"/>
                        <a14:foregroundMark x1="41822" y1="93684" x2="66121" y2="98421"/>
                        <a14:foregroundMark x1="66121" y1="98421" x2="78037" y2="94737"/>
                        <a14:foregroundMark x1="78037" y1="94737" x2="91822" y2="97368"/>
                        <a14:foregroundMark x1="91822" y1="97368" x2="92757" y2="81053"/>
                        <a14:foregroundMark x1="92757" y1="81053" x2="97196" y2="95000"/>
                        <a14:foregroundMark x1="97196" y1="95000" x2="97196" y2="95789"/>
                        <a14:foregroundMark x1="3505" y1="97632" x2="6776" y2="85000"/>
                        <a14:foregroundMark x1="6776" y1="85000" x2="8178" y2="86316"/>
                        <a14:foregroundMark x1="1168" y1="89737" x2="1402" y2="95789"/>
                        <a14:foregroundMark x1="49533" y1="17105" x2="18692" y2="77368"/>
                        <a14:foregroundMark x1="18692" y1="77368" x2="26636" y2="90789"/>
                        <a14:foregroundMark x1="26636" y1="90789" x2="25234" y2="77105"/>
                        <a14:foregroundMark x1="25234" y1="77105" x2="21028" y2="91316"/>
                        <a14:foregroundMark x1="21028" y1="91316" x2="19393" y2="73947"/>
                        <a14:foregroundMark x1="19393" y1="73947" x2="31776" y2="76842"/>
                        <a14:foregroundMark x1="31776" y1="76842" x2="22897" y2="66842"/>
                        <a14:foregroundMark x1="22897" y1="66842" x2="28972" y2="54737"/>
                        <a14:foregroundMark x1="28972" y1="54737" x2="34346" y2="78947"/>
                        <a14:foregroundMark x1="34346" y1="78947" x2="31075" y2="59737"/>
                        <a14:foregroundMark x1="31075" y1="59737" x2="41355" y2="79474"/>
                        <a14:foregroundMark x1="41355" y1="79474" x2="35280" y2="65000"/>
                        <a14:foregroundMark x1="35280" y1="65000" x2="42523" y2="83158"/>
                        <a14:foregroundMark x1="42523" y1="83158" x2="32009" y2="75789"/>
                        <a14:foregroundMark x1="32009" y1="75789" x2="32710" y2="60526"/>
                        <a14:foregroundMark x1="32710" y1="60526" x2="46729" y2="61053"/>
                        <a14:foregroundMark x1="46729" y1="61053" x2="46729" y2="77632"/>
                        <a14:foregroundMark x1="46729" y1="77632" x2="35514" y2="70000"/>
                        <a14:foregroundMark x1="35514" y1="70000" x2="34346" y2="45526"/>
                        <a14:foregroundMark x1="34346" y1="45526" x2="38084" y2="30789"/>
                        <a14:foregroundMark x1="38084" y1="30789" x2="52804" y2="54211"/>
                        <a14:foregroundMark x1="52804" y1="54211" x2="52103" y2="73947"/>
                        <a14:foregroundMark x1="52103" y1="73947" x2="45794" y2="85526"/>
                        <a14:foregroundMark x1="45794" y1="85526" x2="32944" y2="82105"/>
                        <a14:foregroundMark x1="32944" y1="82105" x2="31776" y2="58421"/>
                        <a14:foregroundMark x1="31776" y1="58421" x2="45093" y2="47368"/>
                        <a14:foregroundMark x1="45093" y1="47368" x2="52804" y2="64211"/>
                        <a14:foregroundMark x1="52804" y1="64211" x2="42991" y2="53947"/>
                        <a14:foregroundMark x1="42991" y1="53947" x2="44860" y2="39737"/>
                        <a14:foregroundMark x1="44860" y1="39737" x2="60748" y2="46053"/>
                        <a14:foregroundMark x1="60748" y1="46053" x2="65421" y2="60526"/>
                        <a14:foregroundMark x1="65421" y1="60526" x2="56542" y2="75789"/>
                        <a14:foregroundMark x1="56542" y1="75789" x2="49065" y2="51579"/>
                        <a14:foregroundMark x1="49065" y1="51579" x2="49533" y2="34474"/>
                        <a14:foregroundMark x1="49533" y1="34474" x2="64252" y2="49474"/>
                        <a14:foregroundMark x1="64252" y1="49474" x2="49766" y2="39211"/>
                        <a14:foregroundMark x1="49766" y1="39211" x2="49533" y2="19211"/>
                        <a14:foregroundMark x1="49533" y1="19211" x2="59579" y2="37895"/>
                        <a14:foregroundMark x1="59579" y1="37895" x2="60047" y2="53684"/>
                        <a14:foregroundMark x1="60047" y1="53684" x2="62150" y2="39474"/>
                        <a14:foregroundMark x1="62150" y1="39474" x2="75000" y2="48421"/>
                        <a14:foregroundMark x1="75000" y1="48421" x2="79673" y2="68684"/>
                        <a14:foregroundMark x1="79673" y1="68684" x2="67757" y2="62895"/>
                        <a14:foregroundMark x1="67757" y1="62895" x2="78738" y2="71316"/>
                        <a14:foregroundMark x1="78738" y1="71316" x2="70561" y2="61053"/>
                        <a14:foregroundMark x1="70561" y1="61053" x2="82009" y2="73158"/>
                        <a14:foregroundMark x1="82009" y1="73158" x2="83645" y2="88947"/>
                        <a14:foregroundMark x1="83645" y1="88947" x2="69860" y2="81053"/>
                        <a14:foregroundMark x1="69860" y1="81053" x2="61449" y2="69211"/>
                        <a14:foregroundMark x1="61449" y1="69211" x2="67523" y2="83947"/>
                        <a14:foregroundMark x1="67523" y1="83947" x2="52804" y2="88684"/>
                        <a14:foregroundMark x1="52804" y1="88684" x2="50000" y2="70000"/>
                        <a14:foregroundMark x1="50000" y1="70000" x2="61682" y2="79474"/>
                        <a14:foregroundMark x1="61682" y1="79474" x2="48832" y2="71316"/>
                        <a14:foregroundMark x1="48832" y1="71316" x2="57477" y2="56842"/>
                        <a14:foregroundMark x1="57477" y1="56842" x2="65187" y2="74474"/>
                        <a14:foregroundMark x1="65187" y1="74474" x2="55607" y2="83158"/>
                        <a14:foregroundMark x1="55607" y1="83158" x2="39953" y2="71579"/>
                        <a14:foregroundMark x1="39953" y1="71579" x2="40654" y2="56316"/>
                        <a14:foregroundMark x1="40654" y1="56316" x2="51636" y2="51579"/>
                        <a14:foregroundMark x1="51636" y1="51579" x2="62617" y2="57105"/>
                        <a14:foregroundMark x1="62617" y1="57105" x2="67523" y2="77632"/>
                        <a14:foregroundMark x1="67523" y1="77632" x2="56542" y2="84211"/>
                        <a14:foregroundMark x1="56542" y1="84211" x2="49533" y2="63947"/>
                        <a14:foregroundMark x1="49533" y1="63947" x2="63785" y2="70263"/>
                        <a14:foregroundMark x1="63785" y1="70263" x2="53505" y2="81053"/>
                        <a14:foregroundMark x1="53505" y1="81053" x2="44860" y2="52895"/>
                        <a14:foregroundMark x1="44860" y1="52895" x2="51402" y2="41053"/>
                        <a14:foregroundMark x1="51402" y1="41053" x2="64720" y2="53158"/>
                        <a14:foregroundMark x1="64720" y1="53158" x2="50701" y2="68158"/>
                        <a14:foregroundMark x1="50701" y1="68158" x2="44159" y2="42368"/>
                        <a14:foregroundMark x1="44159" y1="42368" x2="48598" y2="33421"/>
                        <a14:foregroundMark x1="39953" y1="44737" x2="51402" y2="36316"/>
                        <a14:foregroundMark x1="51402" y1="36316" x2="44159" y2="23421"/>
                        <a14:foregroundMark x1="44159" y1="23421" x2="35514" y2="49737"/>
                        <a14:foregroundMark x1="35514" y1="49737" x2="39019" y2="42895"/>
                        <a14:foregroundMark x1="68925" y1="58684" x2="86215" y2="86316"/>
                        <a14:foregroundMark x1="86215" y1="86316" x2="64252" y2="46316"/>
                        <a14:foregroundMark x1="64252" y1="46316" x2="73364" y2="62105"/>
                        <a14:foregroundMark x1="73364" y1="62105" x2="64720" y2="47632"/>
                        <a14:foregroundMark x1="64720" y1="47632" x2="71495" y2="68684"/>
                        <a14:foregroundMark x1="71495" y1="68684" x2="67757" y2="53158"/>
                        <a14:foregroundMark x1="67757" y1="53158" x2="74766" y2="82368"/>
                        <a14:foregroundMark x1="74766" y1="82368" x2="68224" y2="68947"/>
                        <a14:foregroundMark x1="68224" y1="68947" x2="78505" y2="77368"/>
                        <a14:foregroundMark x1="78505" y1="77368" x2="77570" y2="79737"/>
                        <a14:foregroundMark x1="69860" y1="86842" x2="83645" y2="89211"/>
                        <a14:foregroundMark x1="83645" y1="89211" x2="67757" y2="86579"/>
                        <a14:foregroundMark x1="67757" y1="86579" x2="70561" y2="82632"/>
                        <a14:foregroundMark x1="48364" y1="86842" x2="35981" y2="86842"/>
                        <a14:foregroundMark x1="35981" y1="86842" x2="25467" y2="78947"/>
                        <a14:foregroundMark x1="25467" y1="78947" x2="35047" y2="87632"/>
                        <a14:foregroundMark x1="35047" y1="87632" x2="34112" y2="82632"/>
                        <a14:foregroundMark x1="18925" y1="82368" x2="17757" y2="88684"/>
                        <a14:foregroundMark x1="14486" y1="90789" x2="14019" y2="77368"/>
                        <a14:foregroundMark x1="14019" y1="77368" x2="15654" y2="907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4221" y="9765626"/>
            <a:ext cx="344216" cy="30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Graphic 9" descr="Boxing Glove outline">
            <a:extLst>
              <a:ext uri="{FF2B5EF4-FFF2-40B4-BE49-F238E27FC236}">
                <a16:creationId xmlns:a16="http://schemas.microsoft.com/office/drawing/2014/main" id="{EA2F172B-6C6A-4861-A652-8D759F640ADE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527555" y="7743068"/>
            <a:ext cx="616816" cy="616816"/>
          </a:xfrm>
          <a:prstGeom prst="rect">
            <a:avLst/>
          </a:prstGeom>
        </p:spPr>
      </p:pic>
      <p:sp>
        <p:nvSpPr>
          <p:cNvPr id="214" name="TextBox 213">
            <a:extLst>
              <a:ext uri="{FF2B5EF4-FFF2-40B4-BE49-F238E27FC236}">
                <a16:creationId xmlns:a16="http://schemas.microsoft.com/office/drawing/2014/main" id="{16763FB5-6836-43B0-8AB5-118A1E7F0BE4}"/>
              </a:ext>
            </a:extLst>
          </p:cNvPr>
          <p:cNvSpPr txBox="1"/>
          <p:nvPr/>
        </p:nvSpPr>
        <p:spPr>
          <a:xfrm>
            <a:off x="3463748" y="5784828"/>
            <a:ext cx="1290615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Game Play,</a:t>
            </a:r>
          </a:p>
          <a:p>
            <a:pPr algn="ctr"/>
            <a:r>
              <a:rPr lang="en-US" sz="1200" dirty="0"/>
              <a:t>Shot placement</a:t>
            </a:r>
          </a:p>
        </p:txBody>
      </p: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204A4099-9F27-46E2-8040-9A04740A5EAA}"/>
              </a:ext>
            </a:extLst>
          </p:cNvPr>
          <p:cNvCxnSpPr>
            <a:cxnSpLocks/>
          </p:cNvCxnSpPr>
          <p:nvPr/>
        </p:nvCxnSpPr>
        <p:spPr>
          <a:xfrm>
            <a:off x="782967" y="5876361"/>
            <a:ext cx="367564" cy="365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Graphic 17" descr="Body builder outline">
            <a:extLst>
              <a:ext uri="{FF2B5EF4-FFF2-40B4-BE49-F238E27FC236}">
                <a16:creationId xmlns:a16="http://schemas.microsoft.com/office/drawing/2014/main" id="{04822631-59B1-4884-A1E8-A4A75256EBD4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782324" y="9631740"/>
            <a:ext cx="771710" cy="7717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42E8BB8-A177-74E4-AF37-7C77D304B031}"/>
              </a:ext>
            </a:extLst>
          </p:cNvPr>
          <p:cNvSpPr txBox="1"/>
          <p:nvPr/>
        </p:nvSpPr>
        <p:spPr>
          <a:xfrm>
            <a:off x="5226486" y="10283183"/>
            <a:ext cx="1480400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Football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D6A399-763C-1AC4-E8B7-E1B9E0B700A0}"/>
              </a:ext>
            </a:extLst>
          </p:cNvPr>
          <p:cNvSpPr txBox="1"/>
          <p:nvPr/>
        </p:nvSpPr>
        <p:spPr>
          <a:xfrm>
            <a:off x="4372456" y="11530843"/>
            <a:ext cx="1480400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Basketball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F03E16-38B0-DAD1-B75B-7C3BF3325EC5}"/>
              </a:ext>
            </a:extLst>
          </p:cNvPr>
          <p:cNvSpPr txBox="1"/>
          <p:nvPr/>
        </p:nvSpPr>
        <p:spPr>
          <a:xfrm>
            <a:off x="2116772" y="9603351"/>
            <a:ext cx="1318880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Basketball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E70A33-E85A-BCAB-21C3-E3D541C9BBC2}"/>
              </a:ext>
            </a:extLst>
          </p:cNvPr>
          <p:cNvSpPr txBox="1"/>
          <p:nvPr/>
        </p:nvSpPr>
        <p:spPr>
          <a:xfrm>
            <a:off x="6246474" y="7903665"/>
            <a:ext cx="1158740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Health &amp; wellbeing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7D3C1A14-D55A-46BC-9849-D76DB23CD463}"/>
              </a:ext>
            </a:extLst>
          </p:cNvPr>
          <p:cNvCxnSpPr>
            <a:cxnSpLocks/>
          </p:cNvCxnSpPr>
          <p:nvPr/>
        </p:nvCxnSpPr>
        <p:spPr>
          <a:xfrm>
            <a:off x="6683877" y="8384411"/>
            <a:ext cx="315296" cy="5977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64C4311-5E6F-77EE-5D3F-15F5E3EF1418}"/>
              </a:ext>
            </a:extLst>
          </p:cNvPr>
          <p:cNvCxnSpPr>
            <a:cxnSpLocks/>
          </p:cNvCxnSpPr>
          <p:nvPr/>
        </p:nvCxnSpPr>
        <p:spPr>
          <a:xfrm flipH="1">
            <a:off x="4764168" y="6177278"/>
            <a:ext cx="5519" cy="4271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43EE560-D0E1-2BBF-AB61-432280C29B96}"/>
              </a:ext>
            </a:extLst>
          </p:cNvPr>
          <p:cNvCxnSpPr>
            <a:cxnSpLocks/>
          </p:cNvCxnSpPr>
          <p:nvPr/>
        </p:nvCxnSpPr>
        <p:spPr>
          <a:xfrm flipV="1">
            <a:off x="3550483" y="6690226"/>
            <a:ext cx="258809" cy="4658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2DEA2B79-A30A-6949-36F0-0116FCB54E2B}"/>
              </a:ext>
            </a:extLst>
          </p:cNvPr>
          <p:cNvSpPr txBox="1"/>
          <p:nvPr/>
        </p:nvSpPr>
        <p:spPr>
          <a:xfrm>
            <a:off x="38723" y="5609273"/>
            <a:ext cx="89025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Handball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8354EC69-6AE7-6AF1-8AAF-868E5D2CB19E}"/>
              </a:ext>
            </a:extLst>
          </p:cNvPr>
          <p:cNvCxnSpPr>
            <a:cxnSpLocks/>
          </p:cNvCxnSpPr>
          <p:nvPr/>
        </p:nvCxnSpPr>
        <p:spPr>
          <a:xfrm>
            <a:off x="7855482" y="4074892"/>
            <a:ext cx="510163" cy="2952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C9CC6536-D2A3-C031-8A7E-2C384D6FB3B7}"/>
              </a:ext>
            </a:extLst>
          </p:cNvPr>
          <p:cNvSpPr txBox="1"/>
          <p:nvPr/>
        </p:nvSpPr>
        <p:spPr>
          <a:xfrm>
            <a:off x="4474039" y="1540069"/>
            <a:ext cx="717241" cy="2811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Various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2901B6B-EDAC-C136-08EF-25E20A6B7885}"/>
              </a:ext>
            </a:extLst>
          </p:cNvPr>
          <p:cNvSpPr txBox="1"/>
          <p:nvPr/>
        </p:nvSpPr>
        <p:spPr>
          <a:xfrm>
            <a:off x="3320949" y="859530"/>
            <a:ext cx="865995" cy="13388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Variety From: </a:t>
            </a:r>
            <a:br>
              <a:rPr lang="en-US" sz="900" b="1" dirty="0"/>
            </a:br>
            <a:r>
              <a:rPr lang="en-US" sz="900" dirty="0"/>
              <a:t>Football</a:t>
            </a:r>
          </a:p>
          <a:p>
            <a:pPr algn="ctr"/>
            <a:r>
              <a:rPr lang="en-US" sz="900" dirty="0"/>
              <a:t>Netball</a:t>
            </a:r>
          </a:p>
          <a:p>
            <a:pPr algn="ctr"/>
            <a:r>
              <a:rPr lang="en-US" sz="900" dirty="0"/>
              <a:t>Dodgeball</a:t>
            </a:r>
          </a:p>
          <a:p>
            <a:pPr algn="ctr"/>
            <a:r>
              <a:rPr lang="en-US" sz="900" dirty="0"/>
              <a:t>Gym</a:t>
            </a:r>
          </a:p>
          <a:p>
            <a:pPr algn="ctr"/>
            <a:r>
              <a:rPr lang="en-US" sz="900" dirty="0"/>
              <a:t>Rounders</a:t>
            </a:r>
          </a:p>
          <a:p>
            <a:pPr algn="ctr"/>
            <a:r>
              <a:rPr lang="en-US" sz="900" dirty="0"/>
              <a:t>Hockey</a:t>
            </a:r>
          </a:p>
          <a:p>
            <a:pPr algn="ctr"/>
            <a:r>
              <a:rPr lang="en-US" sz="900" dirty="0"/>
              <a:t>Softball</a:t>
            </a:r>
          </a:p>
          <a:p>
            <a:pPr algn="ctr"/>
            <a:r>
              <a:rPr lang="en-US" sz="900" dirty="0"/>
              <a:t>Tennis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9B2C078-5EF8-3E18-905B-BA27D5D2BFDC}"/>
              </a:ext>
            </a:extLst>
          </p:cNvPr>
          <p:cNvSpPr txBox="1"/>
          <p:nvPr/>
        </p:nvSpPr>
        <p:spPr>
          <a:xfrm>
            <a:off x="7110505" y="2982923"/>
            <a:ext cx="1028998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Tactics</a:t>
            </a: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EF6B1C3F-A52C-A69C-1158-D4DD7069EDEE}"/>
              </a:ext>
            </a:extLst>
          </p:cNvPr>
          <p:cNvCxnSpPr>
            <a:cxnSpLocks/>
          </p:cNvCxnSpPr>
          <p:nvPr/>
        </p:nvCxnSpPr>
        <p:spPr>
          <a:xfrm flipV="1">
            <a:off x="7826513" y="2716454"/>
            <a:ext cx="451688" cy="2462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id="{BF9868D7-5483-2C73-E95B-410AD1A23F53}"/>
              </a:ext>
            </a:extLst>
          </p:cNvPr>
          <p:cNvSpPr txBox="1"/>
          <p:nvPr/>
        </p:nvSpPr>
        <p:spPr>
          <a:xfrm>
            <a:off x="8567965" y="3317624"/>
            <a:ext cx="960382" cy="133882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Variety From: </a:t>
            </a:r>
            <a:br>
              <a:rPr lang="en-US" sz="900" b="1" dirty="0"/>
            </a:br>
            <a:r>
              <a:rPr lang="en-US" sz="900" b="1" dirty="0"/>
              <a:t>100m</a:t>
            </a:r>
          </a:p>
          <a:p>
            <a:pPr algn="ctr"/>
            <a:r>
              <a:rPr lang="en-US" sz="900" b="1" dirty="0"/>
              <a:t>200m</a:t>
            </a:r>
          </a:p>
          <a:p>
            <a:pPr algn="ctr"/>
            <a:r>
              <a:rPr lang="en-US" sz="900" b="1" dirty="0"/>
              <a:t>300m</a:t>
            </a:r>
          </a:p>
          <a:p>
            <a:pPr algn="ctr"/>
            <a:r>
              <a:rPr lang="en-US" sz="900" b="1" dirty="0"/>
              <a:t>400m</a:t>
            </a:r>
          </a:p>
          <a:p>
            <a:pPr algn="ctr"/>
            <a:r>
              <a:rPr lang="en-US" sz="900" b="1" dirty="0"/>
              <a:t>800m/1500m</a:t>
            </a:r>
          </a:p>
          <a:p>
            <a:pPr algn="ctr"/>
            <a:r>
              <a:rPr lang="en-US" sz="900" b="1" dirty="0"/>
              <a:t>Relay</a:t>
            </a:r>
          </a:p>
          <a:p>
            <a:pPr algn="ctr"/>
            <a:r>
              <a:rPr lang="en-US" sz="900" b="1" dirty="0"/>
              <a:t>Throws</a:t>
            </a:r>
          </a:p>
          <a:p>
            <a:pPr algn="ctr"/>
            <a:r>
              <a:rPr lang="en-US" sz="900" b="1" dirty="0"/>
              <a:t>Jumps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BF60107C-6BC9-0589-1F68-40DAEFE45DBA}"/>
              </a:ext>
            </a:extLst>
          </p:cNvPr>
          <p:cNvCxnSpPr>
            <a:cxnSpLocks/>
            <a:stCxn id="284" idx="3"/>
          </p:cNvCxnSpPr>
          <p:nvPr/>
        </p:nvCxnSpPr>
        <p:spPr>
          <a:xfrm flipV="1">
            <a:off x="8073454" y="3622246"/>
            <a:ext cx="461483" cy="296699"/>
          </a:xfrm>
          <a:prstGeom prst="line">
            <a:avLst/>
          </a:prstGeom>
          <a:ln w="38100"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96DB20BD-D1D1-57D8-C492-9C61A85F5D79}"/>
              </a:ext>
            </a:extLst>
          </p:cNvPr>
          <p:cNvCxnSpPr>
            <a:cxnSpLocks/>
          </p:cNvCxnSpPr>
          <p:nvPr/>
        </p:nvCxnSpPr>
        <p:spPr>
          <a:xfrm flipH="1" flipV="1">
            <a:off x="4252056" y="1317967"/>
            <a:ext cx="289418" cy="207448"/>
          </a:xfrm>
          <a:prstGeom prst="line">
            <a:avLst/>
          </a:prstGeom>
          <a:ln w="38100"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666F7085-8160-7F7D-C345-B57BCE67934A}"/>
              </a:ext>
            </a:extLst>
          </p:cNvPr>
          <p:cNvSpPr txBox="1"/>
          <p:nvPr/>
        </p:nvSpPr>
        <p:spPr>
          <a:xfrm>
            <a:off x="1825777" y="5819626"/>
            <a:ext cx="1017910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Shot placement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9A573E5E-DEE0-55C9-9BB4-30B3AAB408D9}"/>
              </a:ext>
            </a:extLst>
          </p:cNvPr>
          <p:cNvSpPr txBox="1"/>
          <p:nvPr/>
        </p:nvSpPr>
        <p:spPr>
          <a:xfrm>
            <a:off x="290168" y="5195616"/>
            <a:ext cx="603735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Tactics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BD89A26-3A3A-A0A1-4D9F-2A25A42DE914}"/>
              </a:ext>
            </a:extLst>
          </p:cNvPr>
          <p:cNvSpPr txBox="1"/>
          <p:nvPr/>
        </p:nvSpPr>
        <p:spPr>
          <a:xfrm>
            <a:off x="1620968" y="5469517"/>
            <a:ext cx="918303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Game play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88862D5F-D99A-D566-6DE0-5079BDECE78F}"/>
              </a:ext>
            </a:extLst>
          </p:cNvPr>
          <p:cNvSpPr txBox="1"/>
          <p:nvPr/>
        </p:nvSpPr>
        <p:spPr>
          <a:xfrm>
            <a:off x="1651756" y="5076068"/>
            <a:ext cx="918303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Positioning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591EA348-395D-C618-0FEA-670DE205C882}"/>
              </a:ext>
            </a:extLst>
          </p:cNvPr>
          <p:cNvCxnSpPr>
            <a:cxnSpLocks/>
          </p:cNvCxnSpPr>
          <p:nvPr/>
        </p:nvCxnSpPr>
        <p:spPr>
          <a:xfrm>
            <a:off x="850259" y="5333346"/>
            <a:ext cx="389795" cy="6545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43A2CC96-51CF-D824-13DC-577BCE591CC6}"/>
              </a:ext>
            </a:extLst>
          </p:cNvPr>
          <p:cNvCxnSpPr>
            <a:cxnSpLocks/>
            <a:stCxn id="68" idx="1"/>
          </p:cNvCxnSpPr>
          <p:nvPr/>
        </p:nvCxnSpPr>
        <p:spPr>
          <a:xfrm flipH="1" flipV="1">
            <a:off x="1296336" y="5175956"/>
            <a:ext cx="355420" cy="386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58B24017-FD37-A65A-6504-A7C7BC73BFA9}"/>
              </a:ext>
            </a:extLst>
          </p:cNvPr>
          <p:cNvCxnSpPr>
            <a:cxnSpLocks/>
          </p:cNvCxnSpPr>
          <p:nvPr/>
        </p:nvCxnSpPr>
        <p:spPr>
          <a:xfrm flipH="1" flipV="1">
            <a:off x="1312115" y="5587596"/>
            <a:ext cx="355420" cy="3861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17A91194-4209-F9A3-4EE3-ED8D8A71DD78}"/>
              </a:ext>
            </a:extLst>
          </p:cNvPr>
          <p:cNvCxnSpPr>
            <a:cxnSpLocks/>
          </p:cNvCxnSpPr>
          <p:nvPr/>
        </p:nvCxnSpPr>
        <p:spPr>
          <a:xfrm flipH="1">
            <a:off x="1356048" y="5848389"/>
            <a:ext cx="469729" cy="2717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E86C997C-3472-843F-0567-D6CFBAB403E3}"/>
              </a:ext>
            </a:extLst>
          </p:cNvPr>
          <p:cNvSpPr txBox="1"/>
          <p:nvPr/>
        </p:nvSpPr>
        <p:spPr>
          <a:xfrm>
            <a:off x="434117" y="3076440"/>
            <a:ext cx="1253438" cy="106182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Variety From: </a:t>
            </a:r>
            <a:br>
              <a:rPr lang="en-US" sz="900" b="1" dirty="0"/>
            </a:br>
            <a:r>
              <a:rPr lang="en-US" sz="900" b="1" dirty="0"/>
              <a:t>Orienteering</a:t>
            </a:r>
          </a:p>
          <a:p>
            <a:pPr algn="ctr"/>
            <a:r>
              <a:rPr lang="en-US" sz="900" b="1" dirty="0"/>
              <a:t>Capture the flag</a:t>
            </a:r>
          </a:p>
          <a:p>
            <a:pPr algn="ctr"/>
            <a:r>
              <a:rPr lang="en-US" sz="900" b="1" dirty="0"/>
              <a:t>Treasure Hunt</a:t>
            </a:r>
          </a:p>
          <a:p>
            <a:pPr algn="ctr"/>
            <a:r>
              <a:rPr lang="en-US" sz="900" b="1" dirty="0"/>
              <a:t>Problem solving</a:t>
            </a:r>
          </a:p>
          <a:p>
            <a:pPr algn="ctr"/>
            <a:r>
              <a:rPr lang="en-US" sz="900" b="1" dirty="0"/>
              <a:t>Teamwork </a:t>
            </a:r>
          </a:p>
          <a:p>
            <a:pPr algn="ctr"/>
            <a:r>
              <a:rPr lang="en-US" sz="900" b="1" dirty="0"/>
              <a:t>Get Knotted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4C6190B-27DE-A884-82F3-55CD5226F2BD}"/>
              </a:ext>
            </a:extLst>
          </p:cNvPr>
          <p:cNvSpPr txBox="1"/>
          <p:nvPr/>
        </p:nvSpPr>
        <p:spPr>
          <a:xfrm>
            <a:off x="6238704" y="5801389"/>
            <a:ext cx="964306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Rules &amp; Officiating 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9ABEF416-D9AF-B6D6-1313-5DCE4023F0AD}"/>
              </a:ext>
            </a:extLst>
          </p:cNvPr>
          <p:cNvCxnSpPr>
            <a:cxnSpLocks/>
          </p:cNvCxnSpPr>
          <p:nvPr/>
        </p:nvCxnSpPr>
        <p:spPr>
          <a:xfrm flipH="1">
            <a:off x="6274809" y="6275497"/>
            <a:ext cx="176290" cy="3397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0F2ABCC3-E9B3-F4CC-D286-3111A6CE512E}"/>
              </a:ext>
            </a:extLst>
          </p:cNvPr>
          <p:cNvSpPr txBox="1"/>
          <p:nvPr/>
        </p:nvSpPr>
        <p:spPr>
          <a:xfrm>
            <a:off x="7445101" y="5761624"/>
            <a:ext cx="964306" cy="27699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Game play</a:t>
            </a:r>
          </a:p>
        </p:txBody>
      </p: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DA7EC409-5A4D-A10D-D16D-8AEEC16F7A62}"/>
              </a:ext>
            </a:extLst>
          </p:cNvPr>
          <p:cNvCxnSpPr>
            <a:cxnSpLocks/>
          </p:cNvCxnSpPr>
          <p:nvPr/>
        </p:nvCxnSpPr>
        <p:spPr>
          <a:xfrm flipH="1">
            <a:off x="7453316" y="6032065"/>
            <a:ext cx="396844" cy="59920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8BED7EA2-D63A-0D07-2C82-777EFC1E5923}"/>
              </a:ext>
            </a:extLst>
          </p:cNvPr>
          <p:cNvSpPr txBox="1"/>
          <p:nvPr/>
        </p:nvSpPr>
        <p:spPr>
          <a:xfrm>
            <a:off x="6614640" y="7142050"/>
            <a:ext cx="964306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dirty="0"/>
              <a:t>Student led activities </a:t>
            </a:r>
          </a:p>
        </p:txBody>
      </p: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506E05A1-866B-A059-AB03-0448A274B6CA}"/>
              </a:ext>
            </a:extLst>
          </p:cNvPr>
          <p:cNvCxnSpPr>
            <a:cxnSpLocks/>
          </p:cNvCxnSpPr>
          <p:nvPr/>
        </p:nvCxnSpPr>
        <p:spPr>
          <a:xfrm flipV="1">
            <a:off x="7366122" y="6618827"/>
            <a:ext cx="498827" cy="5467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44B28C88-7820-7236-3D1F-7943B970DB8B}"/>
              </a:ext>
            </a:extLst>
          </p:cNvPr>
          <p:cNvSpPr txBox="1"/>
          <p:nvPr/>
        </p:nvSpPr>
        <p:spPr>
          <a:xfrm>
            <a:off x="5720138" y="9134468"/>
            <a:ext cx="1051194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Tactical awareness &amp; creative play </a:t>
            </a:r>
          </a:p>
        </p:txBody>
      </p: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0A3A0CE6-F091-4DBD-583F-DEB8B40010D2}"/>
              </a:ext>
            </a:extLst>
          </p:cNvPr>
          <p:cNvCxnSpPr>
            <a:cxnSpLocks/>
          </p:cNvCxnSpPr>
          <p:nvPr/>
        </p:nvCxnSpPr>
        <p:spPr>
          <a:xfrm flipV="1">
            <a:off x="5720138" y="8960313"/>
            <a:ext cx="169243" cy="19585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>
            <a:extLst>
              <a:ext uri="{FF2B5EF4-FFF2-40B4-BE49-F238E27FC236}">
                <a16:creationId xmlns:a16="http://schemas.microsoft.com/office/drawing/2014/main" id="{F6369CC1-C8CB-3EDD-F252-7924DD0796B3}"/>
              </a:ext>
            </a:extLst>
          </p:cNvPr>
          <p:cNvSpPr txBox="1"/>
          <p:nvPr/>
        </p:nvSpPr>
        <p:spPr>
          <a:xfrm>
            <a:off x="5112656" y="8265306"/>
            <a:ext cx="1051194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Game play</a:t>
            </a: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9E80A041-B21D-6F9E-BFBC-983EAFB756DB}"/>
              </a:ext>
            </a:extLst>
          </p:cNvPr>
          <p:cNvCxnSpPr>
            <a:cxnSpLocks/>
          </p:cNvCxnSpPr>
          <p:nvPr/>
        </p:nvCxnSpPr>
        <p:spPr>
          <a:xfrm>
            <a:off x="5466409" y="8534410"/>
            <a:ext cx="108963" cy="3361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>
            <a:extLst>
              <a:ext uri="{FF2B5EF4-FFF2-40B4-BE49-F238E27FC236}">
                <a16:creationId xmlns:a16="http://schemas.microsoft.com/office/drawing/2014/main" id="{CD710AEA-E330-127B-6372-BAEE3557BE02}"/>
              </a:ext>
            </a:extLst>
          </p:cNvPr>
          <p:cNvSpPr txBox="1"/>
          <p:nvPr/>
        </p:nvSpPr>
        <p:spPr>
          <a:xfrm>
            <a:off x="4560986" y="9274212"/>
            <a:ext cx="1051194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Positioning</a:t>
            </a:r>
          </a:p>
        </p:txBody>
      </p: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F01BF4CE-2C6E-00D8-CBEB-BEF0EBBF631F}"/>
              </a:ext>
            </a:extLst>
          </p:cNvPr>
          <p:cNvCxnSpPr>
            <a:cxnSpLocks/>
            <a:stCxn id="108" idx="0"/>
          </p:cNvCxnSpPr>
          <p:nvPr/>
        </p:nvCxnSpPr>
        <p:spPr>
          <a:xfrm flipV="1">
            <a:off x="5086583" y="8935039"/>
            <a:ext cx="105276" cy="33917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548ADDE7-6070-8E58-6902-09D01D258D96}"/>
              </a:ext>
            </a:extLst>
          </p:cNvPr>
          <p:cNvSpPr txBox="1"/>
          <p:nvPr/>
        </p:nvSpPr>
        <p:spPr>
          <a:xfrm>
            <a:off x="1472355" y="11420312"/>
            <a:ext cx="1274277" cy="46166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Student led activities </a:t>
            </a:r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D4208043-E152-168C-DED1-2E3992BB14E0}"/>
              </a:ext>
            </a:extLst>
          </p:cNvPr>
          <p:cNvCxnSpPr>
            <a:cxnSpLocks/>
          </p:cNvCxnSpPr>
          <p:nvPr/>
        </p:nvCxnSpPr>
        <p:spPr>
          <a:xfrm flipV="1">
            <a:off x="2539271" y="11127703"/>
            <a:ext cx="98032" cy="29260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176136B0-D517-7E64-E7A7-33A3B21D2AB5}"/>
              </a:ext>
            </a:extLst>
          </p:cNvPr>
          <p:cNvSpPr txBox="1"/>
          <p:nvPr/>
        </p:nvSpPr>
        <p:spPr>
          <a:xfrm>
            <a:off x="2570059" y="8313885"/>
            <a:ext cx="1051194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Positioning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EA2E8126-C305-D2BF-D25A-FE749D04ADC3}"/>
              </a:ext>
            </a:extLst>
          </p:cNvPr>
          <p:cNvSpPr txBox="1"/>
          <p:nvPr/>
        </p:nvSpPr>
        <p:spPr>
          <a:xfrm>
            <a:off x="2701802" y="9207691"/>
            <a:ext cx="1051194" cy="27699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Game play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DA3ABDAB-7D33-4A78-0737-016EC03A3697}"/>
              </a:ext>
            </a:extLst>
          </p:cNvPr>
          <p:cNvSpPr txBox="1"/>
          <p:nvPr/>
        </p:nvSpPr>
        <p:spPr>
          <a:xfrm>
            <a:off x="3677391" y="9635903"/>
            <a:ext cx="1051194" cy="64633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Rule knowledge, refereeing</a:t>
            </a:r>
          </a:p>
        </p:txBody>
      </p: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2EAAF75F-A2A2-2EE6-E8BE-45CB87BFE0CF}"/>
              </a:ext>
            </a:extLst>
          </p:cNvPr>
          <p:cNvCxnSpPr>
            <a:cxnSpLocks/>
            <a:stCxn id="124" idx="0"/>
          </p:cNvCxnSpPr>
          <p:nvPr/>
        </p:nvCxnSpPr>
        <p:spPr>
          <a:xfrm flipH="1" flipV="1">
            <a:off x="4115269" y="8949714"/>
            <a:ext cx="87719" cy="68618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A2DFF5E2-CABB-C913-A1AD-C0281BCA5828}"/>
              </a:ext>
            </a:extLst>
          </p:cNvPr>
          <p:cNvCxnSpPr>
            <a:cxnSpLocks/>
          </p:cNvCxnSpPr>
          <p:nvPr/>
        </p:nvCxnSpPr>
        <p:spPr>
          <a:xfrm flipH="1">
            <a:off x="2916803" y="8630765"/>
            <a:ext cx="64112" cy="26326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CE1878C9-9492-D3C4-C4E7-274AD352B2E5}"/>
              </a:ext>
            </a:extLst>
          </p:cNvPr>
          <p:cNvCxnSpPr>
            <a:cxnSpLocks/>
          </p:cNvCxnSpPr>
          <p:nvPr/>
        </p:nvCxnSpPr>
        <p:spPr>
          <a:xfrm flipH="1" flipV="1">
            <a:off x="3396089" y="8893994"/>
            <a:ext cx="19369" cy="2998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9D708CD6-5B92-8F35-4E58-993A4FE907B9}"/>
              </a:ext>
            </a:extLst>
          </p:cNvPr>
          <p:cNvSpPr txBox="1"/>
          <p:nvPr/>
        </p:nvSpPr>
        <p:spPr>
          <a:xfrm>
            <a:off x="267747" y="10730058"/>
            <a:ext cx="1051194" cy="83099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Rule knowledge, refereeing/ umpiring</a:t>
            </a:r>
          </a:p>
        </p:txBody>
      </p:sp>
      <p:cxnSp>
        <p:nvCxnSpPr>
          <p:cNvPr id="135" name="Straight Connector 134">
            <a:extLst>
              <a:ext uri="{FF2B5EF4-FFF2-40B4-BE49-F238E27FC236}">
                <a16:creationId xmlns:a16="http://schemas.microsoft.com/office/drawing/2014/main" id="{4E49A33F-EE59-0A09-57CB-99031D086276}"/>
              </a:ext>
            </a:extLst>
          </p:cNvPr>
          <p:cNvCxnSpPr>
            <a:cxnSpLocks/>
          </p:cNvCxnSpPr>
          <p:nvPr/>
        </p:nvCxnSpPr>
        <p:spPr>
          <a:xfrm flipV="1">
            <a:off x="1308268" y="10906370"/>
            <a:ext cx="416110" cy="12146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6" name="Picture 2" descr="Image result for road sign petrol uk">
            <a:extLst>
              <a:ext uri="{FF2B5EF4-FFF2-40B4-BE49-F238E27FC236}">
                <a16:creationId xmlns:a16="http://schemas.microsoft.com/office/drawing/2014/main" id="{5420F77E-32C6-DF45-5E31-37B7BB1AAD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000" b="95789" l="1168" r="96963">
                        <a14:foregroundMark x1="14953" y1="70789" x2="6542" y2="84737"/>
                        <a14:foregroundMark x1="6542" y1="84737" x2="15654" y2="94211"/>
                        <a14:foregroundMark x1="15654" y1="94211" x2="28738" y2="96053"/>
                        <a14:foregroundMark x1="28738" y1="96053" x2="42290" y2="94737"/>
                        <a14:foregroundMark x1="42290" y1="94737" x2="56542" y2="94737"/>
                        <a14:foregroundMark x1="56542" y1="94737" x2="68925" y2="93947"/>
                        <a14:foregroundMark x1="68925" y1="93947" x2="81542" y2="94211"/>
                        <a14:foregroundMark x1="81542" y1="94211" x2="93458" y2="92632"/>
                        <a14:foregroundMark x1="93458" y1="92632" x2="83879" y2="63947"/>
                        <a14:foregroundMark x1="83879" y1="63947" x2="58411" y2="13421"/>
                        <a14:foregroundMark x1="58411" y1="13421" x2="48832" y2="5263"/>
                        <a14:foregroundMark x1="48832" y1="5263" x2="13084" y2="73684"/>
                        <a14:foregroundMark x1="4907" y1="86842" x2="7710" y2="99737"/>
                        <a14:foregroundMark x1="7710" y1="99737" x2="17290" y2="90526"/>
                        <a14:foregroundMark x1="17290" y1="90526" x2="28738" y2="97895"/>
                        <a14:foregroundMark x1="28738" y1="97895" x2="41822" y2="93684"/>
                        <a14:foregroundMark x1="41822" y1="93684" x2="66121" y2="98421"/>
                        <a14:foregroundMark x1="66121" y1="98421" x2="78037" y2="94737"/>
                        <a14:foregroundMark x1="78037" y1="94737" x2="91822" y2="97368"/>
                        <a14:foregroundMark x1="91822" y1="97368" x2="92757" y2="81053"/>
                        <a14:foregroundMark x1="92757" y1="81053" x2="97196" y2="95000"/>
                        <a14:foregroundMark x1="97196" y1="95000" x2="97196" y2="95789"/>
                        <a14:foregroundMark x1="3505" y1="97632" x2="6776" y2="85000"/>
                        <a14:foregroundMark x1="6776" y1="85000" x2="8178" y2="86316"/>
                        <a14:foregroundMark x1="1168" y1="89737" x2="1402" y2="95789"/>
                        <a14:foregroundMark x1="49533" y1="17105" x2="18692" y2="77368"/>
                        <a14:foregroundMark x1="18692" y1="77368" x2="26636" y2="90789"/>
                        <a14:foregroundMark x1="26636" y1="90789" x2="25234" y2="77105"/>
                        <a14:foregroundMark x1="25234" y1="77105" x2="21028" y2="91316"/>
                        <a14:foregroundMark x1="21028" y1="91316" x2="19393" y2="73947"/>
                        <a14:foregroundMark x1="19393" y1="73947" x2="31776" y2="76842"/>
                        <a14:foregroundMark x1="31776" y1="76842" x2="22897" y2="66842"/>
                        <a14:foregroundMark x1="22897" y1="66842" x2="28972" y2="54737"/>
                        <a14:foregroundMark x1="28972" y1="54737" x2="34346" y2="78947"/>
                        <a14:foregroundMark x1="34346" y1="78947" x2="31075" y2="59737"/>
                        <a14:foregroundMark x1="31075" y1="59737" x2="41355" y2="79474"/>
                        <a14:foregroundMark x1="41355" y1="79474" x2="35280" y2="65000"/>
                        <a14:foregroundMark x1="35280" y1="65000" x2="42523" y2="83158"/>
                        <a14:foregroundMark x1="42523" y1="83158" x2="32009" y2="75789"/>
                        <a14:foregroundMark x1="32009" y1="75789" x2="32710" y2="60526"/>
                        <a14:foregroundMark x1="32710" y1="60526" x2="46729" y2="61053"/>
                        <a14:foregroundMark x1="46729" y1="61053" x2="46729" y2="77632"/>
                        <a14:foregroundMark x1="46729" y1="77632" x2="35514" y2="70000"/>
                        <a14:foregroundMark x1="35514" y1="70000" x2="34346" y2="45526"/>
                        <a14:foregroundMark x1="34346" y1="45526" x2="38084" y2="30789"/>
                        <a14:foregroundMark x1="38084" y1="30789" x2="52804" y2="54211"/>
                        <a14:foregroundMark x1="52804" y1="54211" x2="52103" y2="73947"/>
                        <a14:foregroundMark x1="52103" y1="73947" x2="45794" y2="85526"/>
                        <a14:foregroundMark x1="45794" y1="85526" x2="32944" y2="82105"/>
                        <a14:foregroundMark x1="32944" y1="82105" x2="31776" y2="58421"/>
                        <a14:foregroundMark x1="31776" y1="58421" x2="45093" y2="47368"/>
                        <a14:foregroundMark x1="45093" y1="47368" x2="52804" y2="64211"/>
                        <a14:foregroundMark x1="52804" y1="64211" x2="42991" y2="53947"/>
                        <a14:foregroundMark x1="42991" y1="53947" x2="44860" y2="39737"/>
                        <a14:foregroundMark x1="44860" y1="39737" x2="60748" y2="46053"/>
                        <a14:foregroundMark x1="60748" y1="46053" x2="65421" y2="60526"/>
                        <a14:foregroundMark x1="65421" y1="60526" x2="56542" y2="75789"/>
                        <a14:foregroundMark x1="56542" y1="75789" x2="49065" y2="51579"/>
                        <a14:foregroundMark x1="49065" y1="51579" x2="49533" y2="34474"/>
                        <a14:foregroundMark x1="49533" y1="34474" x2="64252" y2="49474"/>
                        <a14:foregroundMark x1="64252" y1="49474" x2="49766" y2="39211"/>
                        <a14:foregroundMark x1="49766" y1="39211" x2="49533" y2="19211"/>
                        <a14:foregroundMark x1="49533" y1="19211" x2="59579" y2="37895"/>
                        <a14:foregroundMark x1="59579" y1="37895" x2="60047" y2="53684"/>
                        <a14:foregroundMark x1="60047" y1="53684" x2="62150" y2="39474"/>
                        <a14:foregroundMark x1="62150" y1="39474" x2="75000" y2="48421"/>
                        <a14:foregroundMark x1="75000" y1="48421" x2="79673" y2="68684"/>
                        <a14:foregroundMark x1="79673" y1="68684" x2="67757" y2="62895"/>
                        <a14:foregroundMark x1="67757" y1="62895" x2="78738" y2="71316"/>
                        <a14:foregroundMark x1="78738" y1="71316" x2="70561" y2="61053"/>
                        <a14:foregroundMark x1="70561" y1="61053" x2="82009" y2="73158"/>
                        <a14:foregroundMark x1="82009" y1="73158" x2="83645" y2="88947"/>
                        <a14:foregroundMark x1="83645" y1="88947" x2="69860" y2="81053"/>
                        <a14:foregroundMark x1="69860" y1="81053" x2="61449" y2="69211"/>
                        <a14:foregroundMark x1="61449" y1="69211" x2="67523" y2="83947"/>
                        <a14:foregroundMark x1="67523" y1="83947" x2="52804" y2="88684"/>
                        <a14:foregroundMark x1="52804" y1="88684" x2="50000" y2="70000"/>
                        <a14:foregroundMark x1="50000" y1="70000" x2="61682" y2="79474"/>
                        <a14:foregroundMark x1="61682" y1="79474" x2="48832" y2="71316"/>
                        <a14:foregroundMark x1="48832" y1="71316" x2="57477" y2="56842"/>
                        <a14:foregroundMark x1="57477" y1="56842" x2="65187" y2="74474"/>
                        <a14:foregroundMark x1="65187" y1="74474" x2="55607" y2="83158"/>
                        <a14:foregroundMark x1="55607" y1="83158" x2="39953" y2="71579"/>
                        <a14:foregroundMark x1="39953" y1="71579" x2="40654" y2="56316"/>
                        <a14:foregroundMark x1="40654" y1="56316" x2="51636" y2="51579"/>
                        <a14:foregroundMark x1="51636" y1="51579" x2="62617" y2="57105"/>
                        <a14:foregroundMark x1="62617" y1="57105" x2="67523" y2="77632"/>
                        <a14:foregroundMark x1="67523" y1="77632" x2="56542" y2="84211"/>
                        <a14:foregroundMark x1="56542" y1="84211" x2="49533" y2="63947"/>
                        <a14:foregroundMark x1="49533" y1="63947" x2="63785" y2="70263"/>
                        <a14:foregroundMark x1="63785" y1="70263" x2="53505" y2="81053"/>
                        <a14:foregroundMark x1="53505" y1="81053" x2="44860" y2="52895"/>
                        <a14:foregroundMark x1="44860" y1="52895" x2="51402" y2="41053"/>
                        <a14:foregroundMark x1="51402" y1="41053" x2="64720" y2="53158"/>
                        <a14:foregroundMark x1="64720" y1="53158" x2="50701" y2="68158"/>
                        <a14:foregroundMark x1="50701" y1="68158" x2="44159" y2="42368"/>
                        <a14:foregroundMark x1="44159" y1="42368" x2="48598" y2="33421"/>
                        <a14:foregroundMark x1="39953" y1="44737" x2="51402" y2="36316"/>
                        <a14:foregroundMark x1="51402" y1="36316" x2="44159" y2="23421"/>
                        <a14:foregroundMark x1="44159" y1="23421" x2="35514" y2="49737"/>
                        <a14:foregroundMark x1="35514" y1="49737" x2="39019" y2="42895"/>
                        <a14:foregroundMark x1="68925" y1="58684" x2="86215" y2="86316"/>
                        <a14:foregroundMark x1="86215" y1="86316" x2="64252" y2="46316"/>
                        <a14:foregroundMark x1="64252" y1="46316" x2="73364" y2="62105"/>
                        <a14:foregroundMark x1="73364" y1="62105" x2="64720" y2="47632"/>
                        <a14:foregroundMark x1="64720" y1="47632" x2="71495" y2="68684"/>
                        <a14:foregroundMark x1="71495" y1="68684" x2="67757" y2="53158"/>
                        <a14:foregroundMark x1="67757" y1="53158" x2="74766" y2="82368"/>
                        <a14:foregroundMark x1="74766" y1="82368" x2="68224" y2="68947"/>
                        <a14:foregroundMark x1="68224" y1="68947" x2="78505" y2="77368"/>
                        <a14:foregroundMark x1="78505" y1="77368" x2="77570" y2="79737"/>
                        <a14:foregroundMark x1="69860" y1="86842" x2="83645" y2="89211"/>
                        <a14:foregroundMark x1="83645" y1="89211" x2="67757" y2="86579"/>
                        <a14:foregroundMark x1="67757" y1="86579" x2="70561" y2="82632"/>
                        <a14:foregroundMark x1="48364" y1="86842" x2="35981" y2="86842"/>
                        <a14:foregroundMark x1="35981" y1="86842" x2="25467" y2="78947"/>
                        <a14:foregroundMark x1="25467" y1="78947" x2="35047" y2="87632"/>
                        <a14:foregroundMark x1="35047" y1="87632" x2="34112" y2="82632"/>
                        <a14:foregroundMark x1="18925" y1="82368" x2="17757" y2="88684"/>
                        <a14:foregroundMark x1="14486" y1="90789" x2="14019" y2="77368"/>
                        <a14:foregroundMark x1="14019" y1="77368" x2="15654" y2="907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613" y="3722682"/>
            <a:ext cx="344216" cy="39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2" descr="Image result for road sign petrol uk">
            <a:extLst>
              <a:ext uri="{FF2B5EF4-FFF2-40B4-BE49-F238E27FC236}">
                <a16:creationId xmlns:a16="http://schemas.microsoft.com/office/drawing/2014/main" id="{60E3DC87-94EA-0756-A90B-D36E902BC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000" b="95789" l="1168" r="96963">
                        <a14:foregroundMark x1="14953" y1="70789" x2="6542" y2="84737"/>
                        <a14:foregroundMark x1="6542" y1="84737" x2="15654" y2="94211"/>
                        <a14:foregroundMark x1="15654" y1="94211" x2="28738" y2="96053"/>
                        <a14:foregroundMark x1="28738" y1="96053" x2="42290" y2="94737"/>
                        <a14:foregroundMark x1="42290" y1="94737" x2="56542" y2="94737"/>
                        <a14:foregroundMark x1="56542" y1="94737" x2="68925" y2="93947"/>
                        <a14:foregroundMark x1="68925" y1="93947" x2="81542" y2="94211"/>
                        <a14:foregroundMark x1="81542" y1="94211" x2="93458" y2="92632"/>
                        <a14:foregroundMark x1="93458" y1="92632" x2="83879" y2="63947"/>
                        <a14:foregroundMark x1="83879" y1="63947" x2="58411" y2="13421"/>
                        <a14:foregroundMark x1="58411" y1="13421" x2="48832" y2="5263"/>
                        <a14:foregroundMark x1="48832" y1="5263" x2="13084" y2="73684"/>
                        <a14:foregroundMark x1="4907" y1="86842" x2="7710" y2="99737"/>
                        <a14:foregroundMark x1="7710" y1="99737" x2="17290" y2="90526"/>
                        <a14:foregroundMark x1="17290" y1="90526" x2="28738" y2="97895"/>
                        <a14:foregroundMark x1="28738" y1="97895" x2="41822" y2="93684"/>
                        <a14:foregroundMark x1="41822" y1="93684" x2="66121" y2="98421"/>
                        <a14:foregroundMark x1="66121" y1="98421" x2="78037" y2="94737"/>
                        <a14:foregroundMark x1="78037" y1="94737" x2="91822" y2="97368"/>
                        <a14:foregroundMark x1="91822" y1="97368" x2="92757" y2="81053"/>
                        <a14:foregroundMark x1="92757" y1="81053" x2="97196" y2="95000"/>
                        <a14:foregroundMark x1="97196" y1="95000" x2="97196" y2="95789"/>
                        <a14:foregroundMark x1="3505" y1="97632" x2="6776" y2="85000"/>
                        <a14:foregroundMark x1="6776" y1="85000" x2="8178" y2="86316"/>
                        <a14:foregroundMark x1="1168" y1="89737" x2="1402" y2="95789"/>
                        <a14:foregroundMark x1="49533" y1="17105" x2="18692" y2="77368"/>
                        <a14:foregroundMark x1="18692" y1="77368" x2="26636" y2="90789"/>
                        <a14:foregroundMark x1="26636" y1="90789" x2="25234" y2="77105"/>
                        <a14:foregroundMark x1="25234" y1="77105" x2="21028" y2="91316"/>
                        <a14:foregroundMark x1="21028" y1="91316" x2="19393" y2="73947"/>
                        <a14:foregroundMark x1="19393" y1="73947" x2="31776" y2="76842"/>
                        <a14:foregroundMark x1="31776" y1="76842" x2="22897" y2="66842"/>
                        <a14:foregroundMark x1="22897" y1="66842" x2="28972" y2="54737"/>
                        <a14:foregroundMark x1="28972" y1="54737" x2="34346" y2="78947"/>
                        <a14:foregroundMark x1="34346" y1="78947" x2="31075" y2="59737"/>
                        <a14:foregroundMark x1="31075" y1="59737" x2="41355" y2="79474"/>
                        <a14:foregroundMark x1="41355" y1="79474" x2="35280" y2="65000"/>
                        <a14:foregroundMark x1="35280" y1="65000" x2="42523" y2="83158"/>
                        <a14:foregroundMark x1="42523" y1="83158" x2="32009" y2="75789"/>
                        <a14:foregroundMark x1="32009" y1="75789" x2="32710" y2="60526"/>
                        <a14:foregroundMark x1="32710" y1="60526" x2="46729" y2="61053"/>
                        <a14:foregroundMark x1="46729" y1="61053" x2="46729" y2="77632"/>
                        <a14:foregroundMark x1="46729" y1="77632" x2="35514" y2="70000"/>
                        <a14:foregroundMark x1="35514" y1="70000" x2="34346" y2="45526"/>
                        <a14:foregroundMark x1="34346" y1="45526" x2="38084" y2="30789"/>
                        <a14:foregroundMark x1="38084" y1="30789" x2="52804" y2="54211"/>
                        <a14:foregroundMark x1="52804" y1="54211" x2="52103" y2="73947"/>
                        <a14:foregroundMark x1="52103" y1="73947" x2="45794" y2="85526"/>
                        <a14:foregroundMark x1="45794" y1="85526" x2="32944" y2="82105"/>
                        <a14:foregroundMark x1="32944" y1="82105" x2="31776" y2="58421"/>
                        <a14:foregroundMark x1="31776" y1="58421" x2="45093" y2="47368"/>
                        <a14:foregroundMark x1="45093" y1="47368" x2="52804" y2="64211"/>
                        <a14:foregroundMark x1="52804" y1="64211" x2="42991" y2="53947"/>
                        <a14:foregroundMark x1="42991" y1="53947" x2="44860" y2="39737"/>
                        <a14:foregroundMark x1="44860" y1="39737" x2="60748" y2="46053"/>
                        <a14:foregroundMark x1="60748" y1="46053" x2="65421" y2="60526"/>
                        <a14:foregroundMark x1="65421" y1="60526" x2="56542" y2="75789"/>
                        <a14:foregroundMark x1="56542" y1="75789" x2="49065" y2="51579"/>
                        <a14:foregroundMark x1="49065" y1="51579" x2="49533" y2="34474"/>
                        <a14:foregroundMark x1="49533" y1="34474" x2="64252" y2="49474"/>
                        <a14:foregroundMark x1="64252" y1="49474" x2="49766" y2="39211"/>
                        <a14:foregroundMark x1="49766" y1="39211" x2="49533" y2="19211"/>
                        <a14:foregroundMark x1="49533" y1="19211" x2="59579" y2="37895"/>
                        <a14:foregroundMark x1="59579" y1="37895" x2="60047" y2="53684"/>
                        <a14:foregroundMark x1="60047" y1="53684" x2="62150" y2="39474"/>
                        <a14:foregroundMark x1="62150" y1="39474" x2="75000" y2="48421"/>
                        <a14:foregroundMark x1="75000" y1="48421" x2="79673" y2="68684"/>
                        <a14:foregroundMark x1="79673" y1="68684" x2="67757" y2="62895"/>
                        <a14:foregroundMark x1="67757" y1="62895" x2="78738" y2="71316"/>
                        <a14:foregroundMark x1="78738" y1="71316" x2="70561" y2="61053"/>
                        <a14:foregroundMark x1="70561" y1="61053" x2="82009" y2="73158"/>
                        <a14:foregroundMark x1="82009" y1="73158" x2="83645" y2="88947"/>
                        <a14:foregroundMark x1="83645" y1="88947" x2="69860" y2="81053"/>
                        <a14:foregroundMark x1="69860" y1="81053" x2="61449" y2="69211"/>
                        <a14:foregroundMark x1="61449" y1="69211" x2="67523" y2="83947"/>
                        <a14:foregroundMark x1="67523" y1="83947" x2="52804" y2="88684"/>
                        <a14:foregroundMark x1="52804" y1="88684" x2="50000" y2="70000"/>
                        <a14:foregroundMark x1="50000" y1="70000" x2="61682" y2="79474"/>
                        <a14:foregroundMark x1="61682" y1="79474" x2="48832" y2="71316"/>
                        <a14:foregroundMark x1="48832" y1="71316" x2="57477" y2="56842"/>
                        <a14:foregroundMark x1="57477" y1="56842" x2="65187" y2="74474"/>
                        <a14:foregroundMark x1="65187" y1="74474" x2="55607" y2="83158"/>
                        <a14:foregroundMark x1="55607" y1="83158" x2="39953" y2="71579"/>
                        <a14:foregroundMark x1="39953" y1="71579" x2="40654" y2="56316"/>
                        <a14:foregroundMark x1="40654" y1="56316" x2="51636" y2="51579"/>
                        <a14:foregroundMark x1="51636" y1="51579" x2="62617" y2="57105"/>
                        <a14:foregroundMark x1="62617" y1="57105" x2="67523" y2="77632"/>
                        <a14:foregroundMark x1="67523" y1="77632" x2="56542" y2="84211"/>
                        <a14:foregroundMark x1="56542" y1="84211" x2="49533" y2="63947"/>
                        <a14:foregroundMark x1="49533" y1="63947" x2="63785" y2="70263"/>
                        <a14:foregroundMark x1="63785" y1="70263" x2="53505" y2="81053"/>
                        <a14:foregroundMark x1="53505" y1="81053" x2="44860" y2="52895"/>
                        <a14:foregroundMark x1="44860" y1="52895" x2="51402" y2="41053"/>
                        <a14:foregroundMark x1="51402" y1="41053" x2="64720" y2="53158"/>
                        <a14:foregroundMark x1="64720" y1="53158" x2="50701" y2="68158"/>
                        <a14:foregroundMark x1="50701" y1="68158" x2="44159" y2="42368"/>
                        <a14:foregroundMark x1="44159" y1="42368" x2="48598" y2="33421"/>
                        <a14:foregroundMark x1="39953" y1="44737" x2="51402" y2="36316"/>
                        <a14:foregroundMark x1="51402" y1="36316" x2="44159" y2="23421"/>
                        <a14:foregroundMark x1="44159" y1="23421" x2="35514" y2="49737"/>
                        <a14:foregroundMark x1="35514" y1="49737" x2="39019" y2="42895"/>
                        <a14:foregroundMark x1="68925" y1="58684" x2="86215" y2="86316"/>
                        <a14:foregroundMark x1="86215" y1="86316" x2="64252" y2="46316"/>
                        <a14:foregroundMark x1="64252" y1="46316" x2="73364" y2="62105"/>
                        <a14:foregroundMark x1="73364" y1="62105" x2="64720" y2="47632"/>
                        <a14:foregroundMark x1="64720" y1="47632" x2="71495" y2="68684"/>
                        <a14:foregroundMark x1="71495" y1="68684" x2="67757" y2="53158"/>
                        <a14:foregroundMark x1="67757" y1="53158" x2="74766" y2="82368"/>
                        <a14:foregroundMark x1="74766" y1="82368" x2="68224" y2="68947"/>
                        <a14:foregroundMark x1="68224" y1="68947" x2="78505" y2="77368"/>
                        <a14:foregroundMark x1="78505" y1="77368" x2="77570" y2="79737"/>
                        <a14:foregroundMark x1="69860" y1="86842" x2="83645" y2="89211"/>
                        <a14:foregroundMark x1="83645" y1="89211" x2="67757" y2="86579"/>
                        <a14:foregroundMark x1="67757" y1="86579" x2="70561" y2="82632"/>
                        <a14:foregroundMark x1="48364" y1="86842" x2="35981" y2="86842"/>
                        <a14:foregroundMark x1="35981" y1="86842" x2="25467" y2="78947"/>
                        <a14:foregroundMark x1="25467" y1="78947" x2="35047" y2="87632"/>
                        <a14:foregroundMark x1="35047" y1="87632" x2="34112" y2="82632"/>
                        <a14:foregroundMark x1="18925" y1="82368" x2="17757" y2="88684"/>
                        <a14:foregroundMark x1="14486" y1="90789" x2="14019" y2="77368"/>
                        <a14:foregroundMark x1="14019" y1="77368" x2="15654" y2="907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517" y="4297801"/>
            <a:ext cx="344216" cy="39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2" descr="Image result for road sign petrol uk">
            <a:extLst>
              <a:ext uri="{FF2B5EF4-FFF2-40B4-BE49-F238E27FC236}">
                <a16:creationId xmlns:a16="http://schemas.microsoft.com/office/drawing/2014/main" id="{1C9DBEDB-72A9-F538-A5C1-46EAFC48D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000" b="95789" l="1168" r="96963">
                        <a14:foregroundMark x1="14953" y1="70789" x2="6542" y2="84737"/>
                        <a14:foregroundMark x1="6542" y1="84737" x2="15654" y2="94211"/>
                        <a14:foregroundMark x1="15654" y1="94211" x2="28738" y2="96053"/>
                        <a14:foregroundMark x1="28738" y1="96053" x2="42290" y2="94737"/>
                        <a14:foregroundMark x1="42290" y1="94737" x2="56542" y2="94737"/>
                        <a14:foregroundMark x1="56542" y1="94737" x2="68925" y2="93947"/>
                        <a14:foregroundMark x1="68925" y1="93947" x2="81542" y2="94211"/>
                        <a14:foregroundMark x1="81542" y1="94211" x2="93458" y2="92632"/>
                        <a14:foregroundMark x1="93458" y1="92632" x2="83879" y2="63947"/>
                        <a14:foregroundMark x1="83879" y1="63947" x2="58411" y2="13421"/>
                        <a14:foregroundMark x1="58411" y1="13421" x2="48832" y2="5263"/>
                        <a14:foregroundMark x1="48832" y1="5263" x2="13084" y2="73684"/>
                        <a14:foregroundMark x1="4907" y1="86842" x2="7710" y2="99737"/>
                        <a14:foregroundMark x1="7710" y1="99737" x2="17290" y2="90526"/>
                        <a14:foregroundMark x1="17290" y1="90526" x2="28738" y2="97895"/>
                        <a14:foregroundMark x1="28738" y1="97895" x2="41822" y2="93684"/>
                        <a14:foregroundMark x1="41822" y1="93684" x2="66121" y2="98421"/>
                        <a14:foregroundMark x1="66121" y1="98421" x2="78037" y2="94737"/>
                        <a14:foregroundMark x1="78037" y1="94737" x2="91822" y2="97368"/>
                        <a14:foregroundMark x1="91822" y1="97368" x2="92757" y2="81053"/>
                        <a14:foregroundMark x1="92757" y1="81053" x2="97196" y2="95000"/>
                        <a14:foregroundMark x1="97196" y1="95000" x2="97196" y2="95789"/>
                        <a14:foregroundMark x1="3505" y1="97632" x2="6776" y2="85000"/>
                        <a14:foregroundMark x1="6776" y1="85000" x2="8178" y2="86316"/>
                        <a14:foregroundMark x1="1168" y1="89737" x2="1402" y2="95789"/>
                        <a14:foregroundMark x1="49533" y1="17105" x2="18692" y2="77368"/>
                        <a14:foregroundMark x1="18692" y1="77368" x2="26636" y2="90789"/>
                        <a14:foregroundMark x1="26636" y1="90789" x2="25234" y2="77105"/>
                        <a14:foregroundMark x1="25234" y1="77105" x2="21028" y2="91316"/>
                        <a14:foregroundMark x1="21028" y1="91316" x2="19393" y2="73947"/>
                        <a14:foregroundMark x1="19393" y1="73947" x2="31776" y2="76842"/>
                        <a14:foregroundMark x1="31776" y1="76842" x2="22897" y2="66842"/>
                        <a14:foregroundMark x1="22897" y1="66842" x2="28972" y2="54737"/>
                        <a14:foregroundMark x1="28972" y1="54737" x2="34346" y2="78947"/>
                        <a14:foregroundMark x1="34346" y1="78947" x2="31075" y2="59737"/>
                        <a14:foregroundMark x1="31075" y1="59737" x2="41355" y2="79474"/>
                        <a14:foregroundMark x1="41355" y1="79474" x2="35280" y2="65000"/>
                        <a14:foregroundMark x1="35280" y1="65000" x2="42523" y2="83158"/>
                        <a14:foregroundMark x1="42523" y1="83158" x2="32009" y2="75789"/>
                        <a14:foregroundMark x1="32009" y1="75789" x2="32710" y2="60526"/>
                        <a14:foregroundMark x1="32710" y1="60526" x2="46729" y2="61053"/>
                        <a14:foregroundMark x1="46729" y1="61053" x2="46729" y2="77632"/>
                        <a14:foregroundMark x1="46729" y1="77632" x2="35514" y2="70000"/>
                        <a14:foregroundMark x1="35514" y1="70000" x2="34346" y2="45526"/>
                        <a14:foregroundMark x1="34346" y1="45526" x2="38084" y2="30789"/>
                        <a14:foregroundMark x1="38084" y1="30789" x2="52804" y2="54211"/>
                        <a14:foregroundMark x1="52804" y1="54211" x2="52103" y2="73947"/>
                        <a14:foregroundMark x1="52103" y1="73947" x2="45794" y2="85526"/>
                        <a14:foregroundMark x1="45794" y1="85526" x2="32944" y2="82105"/>
                        <a14:foregroundMark x1="32944" y1="82105" x2="31776" y2="58421"/>
                        <a14:foregroundMark x1="31776" y1="58421" x2="45093" y2="47368"/>
                        <a14:foregroundMark x1="45093" y1="47368" x2="52804" y2="64211"/>
                        <a14:foregroundMark x1="52804" y1="64211" x2="42991" y2="53947"/>
                        <a14:foregroundMark x1="42991" y1="53947" x2="44860" y2="39737"/>
                        <a14:foregroundMark x1="44860" y1="39737" x2="60748" y2="46053"/>
                        <a14:foregroundMark x1="60748" y1="46053" x2="65421" y2="60526"/>
                        <a14:foregroundMark x1="65421" y1="60526" x2="56542" y2="75789"/>
                        <a14:foregroundMark x1="56542" y1="75789" x2="49065" y2="51579"/>
                        <a14:foregroundMark x1="49065" y1="51579" x2="49533" y2="34474"/>
                        <a14:foregroundMark x1="49533" y1="34474" x2="64252" y2="49474"/>
                        <a14:foregroundMark x1="64252" y1="49474" x2="49766" y2="39211"/>
                        <a14:foregroundMark x1="49766" y1="39211" x2="49533" y2="19211"/>
                        <a14:foregroundMark x1="49533" y1="19211" x2="59579" y2="37895"/>
                        <a14:foregroundMark x1="59579" y1="37895" x2="60047" y2="53684"/>
                        <a14:foregroundMark x1="60047" y1="53684" x2="62150" y2="39474"/>
                        <a14:foregroundMark x1="62150" y1="39474" x2="75000" y2="48421"/>
                        <a14:foregroundMark x1="75000" y1="48421" x2="79673" y2="68684"/>
                        <a14:foregroundMark x1="79673" y1="68684" x2="67757" y2="62895"/>
                        <a14:foregroundMark x1="67757" y1="62895" x2="78738" y2="71316"/>
                        <a14:foregroundMark x1="78738" y1="71316" x2="70561" y2="61053"/>
                        <a14:foregroundMark x1="70561" y1="61053" x2="82009" y2="73158"/>
                        <a14:foregroundMark x1="82009" y1="73158" x2="83645" y2="88947"/>
                        <a14:foregroundMark x1="83645" y1="88947" x2="69860" y2="81053"/>
                        <a14:foregroundMark x1="69860" y1="81053" x2="61449" y2="69211"/>
                        <a14:foregroundMark x1="61449" y1="69211" x2="67523" y2="83947"/>
                        <a14:foregroundMark x1="67523" y1="83947" x2="52804" y2="88684"/>
                        <a14:foregroundMark x1="52804" y1="88684" x2="50000" y2="70000"/>
                        <a14:foregroundMark x1="50000" y1="70000" x2="61682" y2="79474"/>
                        <a14:foregroundMark x1="61682" y1="79474" x2="48832" y2="71316"/>
                        <a14:foregroundMark x1="48832" y1="71316" x2="57477" y2="56842"/>
                        <a14:foregroundMark x1="57477" y1="56842" x2="65187" y2="74474"/>
                        <a14:foregroundMark x1="65187" y1="74474" x2="55607" y2="83158"/>
                        <a14:foregroundMark x1="55607" y1="83158" x2="39953" y2="71579"/>
                        <a14:foregroundMark x1="39953" y1="71579" x2="40654" y2="56316"/>
                        <a14:foregroundMark x1="40654" y1="56316" x2="51636" y2="51579"/>
                        <a14:foregroundMark x1="51636" y1="51579" x2="62617" y2="57105"/>
                        <a14:foregroundMark x1="62617" y1="57105" x2="67523" y2="77632"/>
                        <a14:foregroundMark x1="67523" y1="77632" x2="56542" y2="84211"/>
                        <a14:foregroundMark x1="56542" y1="84211" x2="49533" y2="63947"/>
                        <a14:foregroundMark x1="49533" y1="63947" x2="63785" y2="70263"/>
                        <a14:foregroundMark x1="63785" y1="70263" x2="53505" y2="81053"/>
                        <a14:foregroundMark x1="53505" y1="81053" x2="44860" y2="52895"/>
                        <a14:foregroundMark x1="44860" y1="52895" x2="51402" y2="41053"/>
                        <a14:foregroundMark x1="51402" y1="41053" x2="64720" y2="53158"/>
                        <a14:foregroundMark x1="64720" y1="53158" x2="50701" y2="68158"/>
                        <a14:foregroundMark x1="50701" y1="68158" x2="44159" y2="42368"/>
                        <a14:foregroundMark x1="44159" y1="42368" x2="48598" y2="33421"/>
                        <a14:foregroundMark x1="39953" y1="44737" x2="51402" y2="36316"/>
                        <a14:foregroundMark x1="51402" y1="36316" x2="44159" y2="23421"/>
                        <a14:foregroundMark x1="44159" y1="23421" x2="35514" y2="49737"/>
                        <a14:foregroundMark x1="35514" y1="49737" x2="39019" y2="42895"/>
                        <a14:foregroundMark x1="68925" y1="58684" x2="86215" y2="86316"/>
                        <a14:foregroundMark x1="86215" y1="86316" x2="64252" y2="46316"/>
                        <a14:foregroundMark x1="64252" y1="46316" x2="73364" y2="62105"/>
                        <a14:foregroundMark x1="73364" y1="62105" x2="64720" y2="47632"/>
                        <a14:foregroundMark x1="64720" y1="47632" x2="71495" y2="68684"/>
                        <a14:foregroundMark x1="71495" y1="68684" x2="67757" y2="53158"/>
                        <a14:foregroundMark x1="67757" y1="53158" x2="74766" y2="82368"/>
                        <a14:foregroundMark x1="74766" y1="82368" x2="68224" y2="68947"/>
                        <a14:foregroundMark x1="68224" y1="68947" x2="78505" y2="77368"/>
                        <a14:foregroundMark x1="78505" y1="77368" x2="77570" y2="79737"/>
                        <a14:foregroundMark x1="69860" y1="86842" x2="83645" y2="89211"/>
                        <a14:foregroundMark x1="83645" y1="89211" x2="67757" y2="86579"/>
                        <a14:foregroundMark x1="67757" y1="86579" x2="70561" y2="82632"/>
                        <a14:foregroundMark x1="48364" y1="86842" x2="35981" y2="86842"/>
                        <a14:foregroundMark x1="35981" y1="86842" x2="25467" y2="78947"/>
                        <a14:foregroundMark x1="25467" y1="78947" x2="35047" y2="87632"/>
                        <a14:foregroundMark x1="35047" y1="87632" x2="34112" y2="82632"/>
                        <a14:foregroundMark x1="18925" y1="82368" x2="17757" y2="88684"/>
                        <a14:foregroundMark x1="14486" y1="90789" x2="14019" y2="77368"/>
                        <a14:foregroundMark x1="14019" y1="77368" x2="15654" y2="907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5" y="873072"/>
            <a:ext cx="344216" cy="39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5" name="TextBox 1064">
            <a:extLst>
              <a:ext uri="{FF2B5EF4-FFF2-40B4-BE49-F238E27FC236}">
                <a16:creationId xmlns:a16="http://schemas.microsoft.com/office/drawing/2014/main" id="{AC901360-2792-414A-1586-866633189B78}"/>
              </a:ext>
            </a:extLst>
          </p:cNvPr>
          <p:cNvSpPr txBox="1"/>
          <p:nvPr/>
        </p:nvSpPr>
        <p:spPr>
          <a:xfrm>
            <a:off x="2151019" y="2816121"/>
            <a:ext cx="103421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OAA </a:t>
            </a:r>
          </a:p>
        </p:txBody>
      </p:sp>
      <p:cxnSp>
        <p:nvCxnSpPr>
          <p:cNvPr id="1066" name="Straight Connector 1065">
            <a:extLst>
              <a:ext uri="{FF2B5EF4-FFF2-40B4-BE49-F238E27FC236}">
                <a16:creationId xmlns:a16="http://schemas.microsoft.com/office/drawing/2014/main" id="{CC311AA2-190A-11D6-658D-F3A01CDF40A3}"/>
              </a:ext>
            </a:extLst>
          </p:cNvPr>
          <p:cNvCxnSpPr>
            <a:cxnSpLocks/>
            <a:stCxn id="1065" idx="1"/>
          </p:cNvCxnSpPr>
          <p:nvPr/>
        </p:nvCxnSpPr>
        <p:spPr>
          <a:xfrm flipH="1">
            <a:off x="1596971" y="2954621"/>
            <a:ext cx="554048" cy="148927"/>
          </a:xfrm>
          <a:prstGeom prst="line">
            <a:avLst/>
          </a:prstGeom>
          <a:ln w="38100"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068" name="Straight Connector 1067">
            <a:extLst>
              <a:ext uri="{FF2B5EF4-FFF2-40B4-BE49-F238E27FC236}">
                <a16:creationId xmlns:a16="http://schemas.microsoft.com/office/drawing/2014/main" id="{ADBAF072-FF32-0A9B-77D4-FB463D9212DB}"/>
              </a:ext>
            </a:extLst>
          </p:cNvPr>
          <p:cNvCxnSpPr>
            <a:cxnSpLocks/>
          </p:cNvCxnSpPr>
          <p:nvPr/>
        </p:nvCxnSpPr>
        <p:spPr>
          <a:xfrm flipV="1">
            <a:off x="3024682" y="2407027"/>
            <a:ext cx="33170" cy="43249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71" name="Graphic 1070" descr="Tennis racket and ball with solid fill">
            <a:extLst>
              <a:ext uri="{FF2B5EF4-FFF2-40B4-BE49-F238E27FC236}">
                <a16:creationId xmlns:a16="http://schemas.microsoft.com/office/drawing/2014/main" id="{80AAB9CB-E1DC-DDBE-7CC6-78D04818BF9D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968814" y="2745214"/>
            <a:ext cx="914400" cy="914400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597A2C33-33B2-413A-BD19-36F0306F4CF1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:a16="http://schemas.microsoft.com/office/drawing/2014/main" id="{A89AB1D7-05F1-4729-B3D6-B82519728F4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grpSp>
        <p:nvGrpSpPr>
          <p:cNvPr id="208" name="Group 207">
            <a:extLst>
              <a:ext uri="{FF2B5EF4-FFF2-40B4-BE49-F238E27FC236}">
                <a16:creationId xmlns:a16="http://schemas.microsoft.com/office/drawing/2014/main" id="{2F719D19-5F97-48F4-B5C5-A628A850C3AF}"/>
              </a:ext>
            </a:extLst>
          </p:cNvPr>
          <p:cNvGrpSpPr/>
          <p:nvPr/>
        </p:nvGrpSpPr>
        <p:grpSpPr>
          <a:xfrm>
            <a:off x="-3674" y="9840173"/>
            <a:ext cx="1030756" cy="769441"/>
            <a:chOff x="-369334" y="7248023"/>
            <a:chExt cx="1448855" cy="1214333"/>
          </a:xfrm>
        </p:grpSpPr>
        <p:pic>
          <p:nvPicPr>
            <p:cNvPr id="209" name="Picture 2" descr="See related image detail">
              <a:extLst>
                <a:ext uri="{FF2B5EF4-FFF2-40B4-BE49-F238E27FC236}">
                  <a16:creationId xmlns:a16="http://schemas.microsoft.com/office/drawing/2014/main" id="{2D2DB7BB-55FC-452E-A262-04C291999C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F3A78A94-46F7-487E-BF73-223B851EC0FE}"/>
                </a:ext>
              </a:extLst>
            </p:cNvPr>
            <p:cNvSpPr txBox="1"/>
            <p:nvPr/>
          </p:nvSpPr>
          <p:spPr>
            <a:xfrm>
              <a:off x="-369334" y="7378090"/>
              <a:ext cx="1448855" cy="1020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Netball,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Football, X- Country 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Comps </a:t>
              </a:r>
            </a:p>
          </p:txBody>
        </p:sp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D875CB74-8AA4-4CC0-92CA-0DA59DBBC68F}"/>
              </a:ext>
            </a:extLst>
          </p:cNvPr>
          <p:cNvGrpSpPr/>
          <p:nvPr/>
        </p:nvGrpSpPr>
        <p:grpSpPr>
          <a:xfrm>
            <a:off x="8514445" y="8812214"/>
            <a:ext cx="1005146" cy="857887"/>
            <a:chOff x="-344534" y="7248023"/>
            <a:chExt cx="1448855" cy="1214333"/>
          </a:xfrm>
        </p:grpSpPr>
        <p:pic>
          <p:nvPicPr>
            <p:cNvPr id="212" name="Picture 2" descr="See related image detail">
              <a:extLst>
                <a:ext uri="{FF2B5EF4-FFF2-40B4-BE49-F238E27FC236}">
                  <a16:creationId xmlns:a16="http://schemas.microsoft.com/office/drawing/2014/main" id="{91BD4BB9-197E-4A22-B2AA-0EC3472918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F9570C8F-E4F9-40B1-99AA-3C7993452A53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Netball, Football, Rugby  Competitions </a:t>
              </a:r>
            </a:p>
          </p:txBody>
        </p:sp>
      </p:grpSp>
      <p:grpSp>
        <p:nvGrpSpPr>
          <p:cNvPr id="215" name="Group 214">
            <a:extLst>
              <a:ext uri="{FF2B5EF4-FFF2-40B4-BE49-F238E27FC236}">
                <a16:creationId xmlns:a16="http://schemas.microsoft.com/office/drawing/2014/main" id="{93D680A8-1DF8-4F0C-A347-D0E8A71A5647}"/>
              </a:ext>
            </a:extLst>
          </p:cNvPr>
          <p:cNvGrpSpPr/>
          <p:nvPr/>
        </p:nvGrpSpPr>
        <p:grpSpPr>
          <a:xfrm>
            <a:off x="8531112" y="5848389"/>
            <a:ext cx="1005146" cy="857887"/>
            <a:chOff x="-344534" y="7248023"/>
            <a:chExt cx="1448855" cy="1214333"/>
          </a:xfrm>
        </p:grpSpPr>
        <p:pic>
          <p:nvPicPr>
            <p:cNvPr id="218" name="Picture 2" descr="See related image detail">
              <a:extLst>
                <a:ext uri="{FF2B5EF4-FFF2-40B4-BE49-F238E27FC236}">
                  <a16:creationId xmlns:a16="http://schemas.microsoft.com/office/drawing/2014/main" id="{DF28D672-3544-4CAB-AAFC-B741954156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386" y="7248023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0" name="TextBox 219">
              <a:extLst>
                <a:ext uri="{FF2B5EF4-FFF2-40B4-BE49-F238E27FC236}">
                  <a16:creationId xmlns:a16="http://schemas.microsoft.com/office/drawing/2014/main" id="{AC8497BF-8905-4AEA-B8D4-AF6A668D1DD3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718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Basketball, 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Badminton Comps </a:t>
              </a:r>
            </a:p>
          </p:txBody>
        </p:sp>
      </p:grpSp>
      <p:grpSp>
        <p:nvGrpSpPr>
          <p:cNvPr id="222" name="Group 221">
            <a:extLst>
              <a:ext uri="{FF2B5EF4-FFF2-40B4-BE49-F238E27FC236}">
                <a16:creationId xmlns:a16="http://schemas.microsoft.com/office/drawing/2014/main" id="{DA2A1D25-5500-4BE3-A862-62E79AE7838C}"/>
              </a:ext>
            </a:extLst>
          </p:cNvPr>
          <p:cNvGrpSpPr/>
          <p:nvPr/>
        </p:nvGrpSpPr>
        <p:grpSpPr>
          <a:xfrm>
            <a:off x="1946521" y="3506515"/>
            <a:ext cx="930363" cy="728776"/>
            <a:chOff x="-344534" y="7225109"/>
            <a:chExt cx="1448855" cy="1214333"/>
          </a:xfrm>
        </p:grpSpPr>
        <p:pic>
          <p:nvPicPr>
            <p:cNvPr id="230" name="Picture 2" descr="See related image detail">
              <a:extLst>
                <a:ext uri="{FF2B5EF4-FFF2-40B4-BE49-F238E27FC236}">
                  <a16:creationId xmlns:a16="http://schemas.microsoft.com/office/drawing/2014/main" id="{28C04255-FFA4-4D95-849A-9B3C386E0A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8981" y="7225109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1" name="TextBox 230">
              <a:extLst>
                <a:ext uri="{FF2B5EF4-FFF2-40B4-BE49-F238E27FC236}">
                  <a16:creationId xmlns:a16="http://schemas.microsoft.com/office/drawing/2014/main" id="{5DBF1FBE-229D-4F8E-AD79-CDB0459E6460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Handball, Badminton Comps </a:t>
              </a:r>
            </a:p>
          </p:txBody>
        </p:sp>
      </p:grpSp>
      <p:grpSp>
        <p:nvGrpSpPr>
          <p:cNvPr id="232" name="Group 231">
            <a:extLst>
              <a:ext uri="{FF2B5EF4-FFF2-40B4-BE49-F238E27FC236}">
                <a16:creationId xmlns:a16="http://schemas.microsoft.com/office/drawing/2014/main" id="{D2E705DD-ED34-40C8-96C7-9DCE2A12D97A}"/>
              </a:ext>
            </a:extLst>
          </p:cNvPr>
          <p:cNvGrpSpPr/>
          <p:nvPr/>
        </p:nvGrpSpPr>
        <p:grpSpPr>
          <a:xfrm>
            <a:off x="7555702" y="1223174"/>
            <a:ext cx="1012263" cy="794898"/>
            <a:chOff x="-344534" y="7225109"/>
            <a:chExt cx="1448855" cy="1214333"/>
          </a:xfrm>
        </p:grpSpPr>
        <p:pic>
          <p:nvPicPr>
            <p:cNvPr id="233" name="Picture 2" descr="See related image detail">
              <a:extLst>
                <a:ext uri="{FF2B5EF4-FFF2-40B4-BE49-F238E27FC236}">
                  <a16:creationId xmlns:a16="http://schemas.microsoft.com/office/drawing/2014/main" id="{04CE3EED-DCFA-4BBC-AB9E-B36A04FBAF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18981" y="7225109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4" name="TextBox 233">
              <a:extLst>
                <a:ext uri="{FF2B5EF4-FFF2-40B4-BE49-F238E27FC236}">
                  <a16:creationId xmlns:a16="http://schemas.microsoft.com/office/drawing/2014/main" id="{94FDF97A-A541-413B-9ACE-CFE55FF4B91A}"/>
                </a:ext>
              </a:extLst>
            </p:cNvPr>
            <p:cNvSpPr txBox="1"/>
            <p:nvPr/>
          </p:nvSpPr>
          <p:spPr>
            <a:xfrm>
              <a:off x="-344534" y="7431587"/>
              <a:ext cx="1448855" cy="846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Rounders, Cricket</a:t>
              </a:r>
            </a:p>
            <a:p>
              <a:pPr algn="ctr"/>
              <a:r>
                <a:rPr lang="en-GB" sz="900" b="1" dirty="0">
                  <a:solidFill>
                    <a:schemeClr val="bg1"/>
                  </a:solidFill>
                </a:rPr>
                <a:t> Comps </a:t>
              </a:r>
            </a:p>
          </p:txBody>
        </p:sp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986B7F0A-6BA3-4751-AB6A-680A04622CB2}"/>
              </a:ext>
            </a:extLst>
          </p:cNvPr>
          <p:cNvGrpSpPr/>
          <p:nvPr/>
        </p:nvGrpSpPr>
        <p:grpSpPr>
          <a:xfrm>
            <a:off x="2251246" y="1202139"/>
            <a:ext cx="1050310" cy="843267"/>
            <a:chOff x="-5003791" y="6969077"/>
            <a:chExt cx="1448855" cy="1214333"/>
          </a:xfrm>
        </p:grpSpPr>
        <p:pic>
          <p:nvPicPr>
            <p:cNvPr id="238" name="Picture 2" descr="See related image detail">
              <a:extLst>
                <a:ext uri="{FF2B5EF4-FFF2-40B4-BE49-F238E27FC236}">
                  <a16:creationId xmlns:a16="http://schemas.microsoft.com/office/drawing/2014/main" id="{9010C846-E9D7-427E-B401-E69E60BE6A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871565" y="6969077"/>
              <a:ext cx="1214333" cy="121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3650823E-F694-46A0-A03A-D1236F844323}"/>
                </a:ext>
              </a:extLst>
            </p:cNvPr>
            <p:cNvSpPr txBox="1"/>
            <p:nvPr/>
          </p:nvSpPr>
          <p:spPr>
            <a:xfrm>
              <a:off x="-5003791" y="7270459"/>
              <a:ext cx="1448855" cy="79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" b="1" dirty="0">
                  <a:solidFill>
                    <a:schemeClr val="bg1"/>
                  </a:solidFill>
                </a:rPr>
                <a:t>National Sports week &amp; Sports Day</a:t>
              </a:r>
            </a:p>
          </p:txBody>
        </p:sp>
      </p:grp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90AA698E-10A1-4276-A21A-659607AD0500}"/>
              </a:ext>
            </a:extLst>
          </p:cNvPr>
          <p:cNvCxnSpPr>
            <a:cxnSpLocks/>
          </p:cNvCxnSpPr>
          <p:nvPr/>
        </p:nvCxnSpPr>
        <p:spPr>
          <a:xfrm flipV="1">
            <a:off x="3852604" y="2381178"/>
            <a:ext cx="558901" cy="83884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2" name="Group 241">
            <a:extLst>
              <a:ext uri="{FF2B5EF4-FFF2-40B4-BE49-F238E27FC236}">
                <a16:creationId xmlns:a16="http://schemas.microsoft.com/office/drawing/2014/main" id="{6EC998BC-5DB8-4C6C-89B7-3E0E48E2214B}"/>
              </a:ext>
            </a:extLst>
          </p:cNvPr>
          <p:cNvGrpSpPr/>
          <p:nvPr/>
        </p:nvGrpSpPr>
        <p:grpSpPr>
          <a:xfrm>
            <a:off x="1604641" y="8675188"/>
            <a:ext cx="1214980" cy="572610"/>
            <a:chOff x="1212628" y="4031237"/>
            <a:chExt cx="1214980" cy="1304869"/>
          </a:xfrm>
        </p:grpSpPr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D9E5DF4D-B65A-40CB-8C8E-886B3146247E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8" name="Oval 247">
              <a:extLst>
                <a:ext uri="{FF2B5EF4-FFF2-40B4-BE49-F238E27FC236}">
                  <a16:creationId xmlns:a16="http://schemas.microsoft.com/office/drawing/2014/main" id="{A6AA5D5A-217D-491A-8B44-586CD2F08FDA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1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49" name="Group 248">
            <a:extLst>
              <a:ext uri="{FF2B5EF4-FFF2-40B4-BE49-F238E27FC236}">
                <a16:creationId xmlns:a16="http://schemas.microsoft.com/office/drawing/2014/main" id="{910FF440-DD31-4D2A-8FF8-1A6759139594}"/>
              </a:ext>
            </a:extLst>
          </p:cNvPr>
          <p:cNvGrpSpPr/>
          <p:nvPr/>
        </p:nvGrpSpPr>
        <p:grpSpPr>
          <a:xfrm>
            <a:off x="413322" y="5979318"/>
            <a:ext cx="1214980" cy="572610"/>
            <a:chOff x="1212628" y="4031237"/>
            <a:chExt cx="1214980" cy="1304869"/>
          </a:xfrm>
        </p:grpSpPr>
        <p:sp>
          <p:nvSpPr>
            <p:cNvPr id="250" name="Oval 249">
              <a:extLst>
                <a:ext uri="{FF2B5EF4-FFF2-40B4-BE49-F238E27FC236}">
                  <a16:creationId xmlns:a16="http://schemas.microsoft.com/office/drawing/2014/main" id="{863D78B5-53F0-497F-AAB1-2B97B845565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1" name="Oval 250">
              <a:extLst>
                <a:ext uri="{FF2B5EF4-FFF2-40B4-BE49-F238E27FC236}">
                  <a16:creationId xmlns:a16="http://schemas.microsoft.com/office/drawing/2014/main" id="{7E7BDF00-43E9-4C8B-9E32-4BDD7C509018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2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52" name="Group 251">
            <a:extLst>
              <a:ext uri="{FF2B5EF4-FFF2-40B4-BE49-F238E27FC236}">
                <a16:creationId xmlns:a16="http://schemas.microsoft.com/office/drawing/2014/main" id="{5D47BD66-5FE6-4651-9F37-EE1DE804F998}"/>
              </a:ext>
            </a:extLst>
          </p:cNvPr>
          <p:cNvGrpSpPr/>
          <p:nvPr/>
        </p:nvGrpSpPr>
        <p:grpSpPr>
          <a:xfrm>
            <a:off x="6185552" y="2093999"/>
            <a:ext cx="1214980" cy="572610"/>
            <a:chOff x="1212628" y="4031237"/>
            <a:chExt cx="1214980" cy="1304869"/>
          </a:xfrm>
        </p:grpSpPr>
        <p:sp>
          <p:nvSpPr>
            <p:cNvPr id="253" name="Oval 252">
              <a:extLst>
                <a:ext uri="{FF2B5EF4-FFF2-40B4-BE49-F238E27FC236}">
                  <a16:creationId xmlns:a16="http://schemas.microsoft.com/office/drawing/2014/main" id="{887CEEA1-18AD-4855-833F-F4654DCEF6AE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600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0" name="Oval 259">
              <a:extLst>
                <a:ext uri="{FF2B5EF4-FFF2-40B4-BE49-F238E27FC236}">
                  <a16:creationId xmlns:a16="http://schemas.microsoft.com/office/drawing/2014/main" id="{E19733E3-DFEA-4EBA-A17F-018F81DB81DF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900" dirty="0">
                  <a:solidFill>
                    <a:schemeClr val="tx1"/>
                  </a:solidFill>
                </a:rPr>
                <a:t>Assessment 3</a:t>
              </a:r>
              <a:endParaRPr lang="en-US" sz="700" dirty="0">
                <a:solidFill>
                  <a:schemeClr val="tx1"/>
                </a:solidFill>
              </a:endParaRPr>
            </a:p>
          </p:txBody>
        </p:sp>
      </p:grpSp>
      <p:sp>
        <p:nvSpPr>
          <p:cNvPr id="261" name="Rectangle 260">
            <a:extLst>
              <a:ext uri="{FF2B5EF4-FFF2-40B4-BE49-F238E27FC236}">
                <a16:creationId xmlns:a16="http://schemas.microsoft.com/office/drawing/2014/main" id="{43270F3A-B8ED-4F9C-A03A-5077E299E47D}"/>
              </a:ext>
            </a:extLst>
          </p:cNvPr>
          <p:cNvSpPr/>
          <p:nvPr/>
        </p:nvSpPr>
        <p:spPr>
          <a:xfrm>
            <a:off x="288581" y="870206"/>
            <a:ext cx="1902945" cy="461665"/>
          </a:xfrm>
          <a:prstGeom prst="rect">
            <a:avLst/>
          </a:prstGeom>
          <a:solidFill>
            <a:schemeClr val="bg1"/>
          </a:solidFill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10 PE - Year 11 PE</a:t>
            </a:r>
          </a:p>
          <a:p>
            <a:pPr algn="ctr"/>
            <a:r>
              <a:rPr lang="en-GB" sz="1200" dirty="0"/>
              <a:t>Year 10 H+F - Year 11 H+F </a:t>
            </a:r>
          </a:p>
        </p:txBody>
      </p:sp>
    </p:spTree>
    <p:extLst>
      <p:ext uri="{BB962C8B-B14F-4D97-AF65-F5344CB8AC3E}">
        <p14:creationId xmlns:p14="http://schemas.microsoft.com/office/powerpoint/2010/main" val="1497482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418AB3"/>
      </a:hlink>
      <a:folHlink>
        <a:srgbClr val="FEC306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stom 5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007A87"/>
      </a:hlink>
      <a:folHlink>
        <a:srgbClr val="FEC3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7ce8c7f-ab20-4acd-bf2c-171fdb9be70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C9D34E96A86A4D82D1C2BAB6280131" ma:contentTypeVersion="18" ma:contentTypeDescription="Create a new document." ma:contentTypeScope="" ma:versionID="0d0550f08b9b9b0cfe04a13e425006be">
  <xsd:schema xmlns:xsd="http://www.w3.org/2001/XMLSchema" xmlns:xs="http://www.w3.org/2001/XMLSchema" xmlns:p="http://schemas.microsoft.com/office/2006/metadata/properties" xmlns:ns3="c7ce8c7f-ab20-4acd-bf2c-171fdb9be707" xmlns:ns4="468563ec-6dad-4122-99da-cbcc8e97b388" targetNamespace="http://schemas.microsoft.com/office/2006/metadata/properties" ma:root="true" ma:fieldsID="4b7ab01411405b0bd492e7b40c29f740" ns3:_="" ns4:_="">
    <xsd:import namespace="c7ce8c7f-ab20-4acd-bf2c-171fdb9be707"/>
    <xsd:import namespace="468563ec-6dad-4122-99da-cbcc8e97b38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ObjectDetectorVersions" minOccurs="0"/>
                <xsd:element ref="ns3:MediaServiceLocation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ce8c7f-ab20-4acd-bf2c-171fdb9be7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8563ec-6dad-4122-99da-cbcc8e97b38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E19B8C-5524-4A1B-BAAD-7FDCAB86275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631F7F-7BA0-4715-BFF9-9C3DF94D8AF8}">
  <ds:schemaRefs>
    <ds:schemaRef ds:uri="http://schemas.microsoft.com/office/2006/metadata/properties"/>
    <ds:schemaRef ds:uri="468563ec-6dad-4122-99da-cbcc8e97b388"/>
    <ds:schemaRef ds:uri="c7ce8c7f-ab20-4acd-bf2c-171fdb9be707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6E76283-CB98-49A2-BF39-799FADEF49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ce8c7f-ab20-4acd-bf2c-171fdb9be707"/>
    <ds:schemaRef ds:uri="468563ec-6dad-4122-99da-cbcc8e97b38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4762</TotalTime>
  <Words>844</Words>
  <Application>Microsoft Office PowerPoint</Application>
  <PresentationFormat>A3 Paper (297x420 mm)</PresentationFormat>
  <Paragraphs>402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Sherwood</dc:creator>
  <cp:lastModifiedBy>Mrs K Bytyqi</cp:lastModifiedBy>
  <cp:revision>407</cp:revision>
  <cp:lastPrinted>2022-09-23T08:48:32Z</cp:lastPrinted>
  <dcterms:created xsi:type="dcterms:W3CDTF">2019-12-03T13:18:29Z</dcterms:created>
  <dcterms:modified xsi:type="dcterms:W3CDTF">2026-08-31T16:38:05Z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0x0101004BC9D34E96A86A4D82D1C2BAB6280131</vt:lpwstr>
  </property>
</Properties>
</file>