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B875FE-96D5-46BE-9D27-DDE555105641}" v="50" dt="2025-09-01T12:57:34.1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9" d="100"/>
          <a:sy n="69" d="100"/>
        </p:scale>
        <p:origin x="5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K Smerdon" userId="72fd23ac-3ae4-4d7b-9c64-2ad76cbb386d" providerId="ADAL" clId="{FCB875FE-96D5-46BE-9D27-DDE555105641}"/>
    <pc:docChg chg="undo custSel addSld modSld">
      <pc:chgData name="Mrs K Smerdon" userId="72fd23ac-3ae4-4d7b-9c64-2ad76cbb386d" providerId="ADAL" clId="{FCB875FE-96D5-46BE-9D27-DDE555105641}" dt="2025-09-01T12:57:34.191" v="2564" actId="14100"/>
      <pc:docMkLst>
        <pc:docMk/>
      </pc:docMkLst>
      <pc:sldChg chg="addSp delSp modSp mod">
        <pc:chgData name="Mrs K Smerdon" userId="72fd23ac-3ae4-4d7b-9c64-2ad76cbb386d" providerId="ADAL" clId="{FCB875FE-96D5-46BE-9D27-DDE555105641}" dt="2025-09-01T12:56:20.707" v="2560" actId="122"/>
        <pc:sldMkLst>
          <pc:docMk/>
          <pc:sldMk cId="109857222" sldId="256"/>
        </pc:sldMkLst>
        <pc:spChg chg="add mod">
          <ac:chgData name="Mrs K Smerdon" userId="72fd23ac-3ae4-4d7b-9c64-2ad76cbb386d" providerId="ADAL" clId="{FCB875FE-96D5-46BE-9D27-DDE555105641}" dt="2025-08-19T19:38:31.139" v="1303" actId="14100"/>
          <ac:spMkLst>
            <pc:docMk/>
            <pc:sldMk cId="109857222" sldId="256"/>
            <ac:spMk id="2" creationId="{29EEFD29-3066-93EE-924B-5FD27A0ADDE2}"/>
          </ac:spMkLst>
        </pc:spChg>
        <pc:spChg chg="mod">
          <ac:chgData name="Mrs K Smerdon" userId="72fd23ac-3ae4-4d7b-9c64-2ad76cbb386d" providerId="ADAL" clId="{FCB875FE-96D5-46BE-9D27-DDE555105641}" dt="2025-08-19T19:37:10.684" v="1294" actId="1076"/>
          <ac:spMkLst>
            <pc:docMk/>
            <pc:sldMk cId="109857222" sldId="256"/>
            <ac:spMk id="5" creationId="{D281E778-8334-D5BB-A460-3B6B9CEF408F}"/>
          </ac:spMkLst>
        </pc:spChg>
        <pc:spChg chg="mod">
          <ac:chgData name="Mrs K Smerdon" userId="72fd23ac-3ae4-4d7b-9c64-2ad76cbb386d" providerId="ADAL" clId="{FCB875FE-96D5-46BE-9D27-DDE555105641}" dt="2025-08-19T19:40:19.535" v="1314" actId="1076"/>
          <ac:spMkLst>
            <pc:docMk/>
            <pc:sldMk cId="109857222" sldId="256"/>
            <ac:spMk id="7" creationId="{893324D9-8B30-267A-10FD-7AA3E5BE492B}"/>
          </ac:spMkLst>
        </pc:spChg>
        <pc:spChg chg="add mod">
          <ac:chgData name="Mrs K Smerdon" userId="72fd23ac-3ae4-4d7b-9c64-2ad76cbb386d" providerId="ADAL" clId="{FCB875FE-96D5-46BE-9D27-DDE555105641}" dt="2025-08-19T19:42:43.716" v="1408" actId="1076"/>
          <ac:spMkLst>
            <pc:docMk/>
            <pc:sldMk cId="109857222" sldId="256"/>
            <ac:spMk id="11" creationId="{8E81677D-9159-D781-833E-537827138E23}"/>
          </ac:spMkLst>
        </pc:spChg>
        <pc:spChg chg="add mod">
          <ac:chgData name="Mrs K Smerdon" userId="72fd23ac-3ae4-4d7b-9c64-2ad76cbb386d" providerId="ADAL" clId="{FCB875FE-96D5-46BE-9D27-DDE555105641}" dt="2025-08-19T19:40:51.711" v="1344" actId="20577"/>
          <ac:spMkLst>
            <pc:docMk/>
            <pc:sldMk cId="109857222" sldId="256"/>
            <ac:spMk id="16" creationId="{94BC1F00-DA76-CD97-BDE0-3BC78815C01C}"/>
          </ac:spMkLst>
        </pc:spChg>
        <pc:spChg chg="add mod">
          <ac:chgData name="Mrs K Smerdon" userId="72fd23ac-3ae4-4d7b-9c64-2ad76cbb386d" providerId="ADAL" clId="{FCB875FE-96D5-46BE-9D27-DDE555105641}" dt="2025-09-01T12:56:20.707" v="2560" actId="122"/>
          <ac:spMkLst>
            <pc:docMk/>
            <pc:sldMk cId="109857222" sldId="256"/>
            <ac:spMk id="19" creationId="{A41CD61F-6A1C-AB24-C8E8-B6549C9A665E}"/>
          </ac:spMkLst>
        </pc:spChg>
        <pc:graphicFrameChg chg="add mod modGraphic">
          <ac:chgData name="Mrs K Smerdon" userId="72fd23ac-3ae4-4d7b-9c64-2ad76cbb386d" providerId="ADAL" clId="{FCB875FE-96D5-46BE-9D27-DDE555105641}" dt="2025-09-01T12:54:45.392" v="2558" actId="113"/>
          <ac:graphicFrameMkLst>
            <pc:docMk/>
            <pc:sldMk cId="109857222" sldId="256"/>
            <ac:graphicFrameMk id="3" creationId="{2D1602FD-A909-475F-6E2E-9115F1F6DE9C}"/>
          </ac:graphicFrameMkLst>
        </pc:graphicFrameChg>
        <pc:graphicFrameChg chg="mod modGraphic">
          <ac:chgData name="Mrs K Smerdon" userId="72fd23ac-3ae4-4d7b-9c64-2ad76cbb386d" providerId="ADAL" clId="{FCB875FE-96D5-46BE-9D27-DDE555105641}" dt="2025-09-01T12:54:25.123" v="2555" actId="113"/>
          <ac:graphicFrameMkLst>
            <pc:docMk/>
            <pc:sldMk cId="109857222" sldId="256"/>
            <ac:graphicFrameMk id="6" creationId="{F407C26C-B332-6CC4-CD61-3CEC9AFEB9C6}"/>
          </ac:graphicFrameMkLst>
        </pc:graphicFrameChg>
        <pc:graphicFrameChg chg="mod modGraphic">
          <ac:chgData name="Mrs K Smerdon" userId="72fd23ac-3ae4-4d7b-9c64-2ad76cbb386d" providerId="ADAL" clId="{FCB875FE-96D5-46BE-9D27-DDE555105641}" dt="2025-09-01T12:54:35.075" v="2556" actId="113"/>
          <ac:graphicFrameMkLst>
            <pc:docMk/>
            <pc:sldMk cId="109857222" sldId="256"/>
            <ac:graphicFrameMk id="8" creationId="{B0130695-1424-BE78-3CCD-8A8990B6CC51}"/>
          </ac:graphicFrameMkLst>
        </pc:graphicFrameChg>
        <pc:graphicFrameChg chg="add mod modGraphic">
          <ac:chgData name="Mrs K Smerdon" userId="72fd23ac-3ae4-4d7b-9c64-2ad76cbb386d" providerId="ADAL" clId="{FCB875FE-96D5-46BE-9D27-DDE555105641}" dt="2025-09-01T12:54:40.270" v="2557" actId="113"/>
          <ac:graphicFrameMkLst>
            <pc:docMk/>
            <pc:sldMk cId="109857222" sldId="256"/>
            <ac:graphicFrameMk id="17" creationId="{55DA03C8-9E11-B8FD-7A07-D8DCB88FA0EC}"/>
          </ac:graphicFrameMkLst>
        </pc:graphicFrameChg>
        <pc:picChg chg="add mod">
          <ac:chgData name="Mrs K Smerdon" userId="72fd23ac-3ae4-4d7b-9c64-2ad76cbb386d" providerId="ADAL" clId="{FCB875FE-96D5-46BE-9D27-DDE555105641}" dt="2025-09-01T12:24:01.023" v="1954" actId="1440"/>
          <ac:picMkLst>
            <pc:docMk/>
            <pc:sldMk cId="109857222" sldId="256"/>
            <ac:picMk id="18" creationId="{F4EC5859-71C4-7D16-4561-1BCC23E1CD79}"/>
          </ac:picMkLst>
        </pc:picChg>
      </pc:sldChg>
      <pc:sldChg chg="addSp delSp modSp new mod">
        <pc:chgData name="Mrs K Smerdon" userId="72fd23ac-3ae4-4d7b-9c64-2ad76cbb386d" providerId="ADAL" clId="{FCB875FE-96D5-46BE-9D27-DDE555105641}" dt="2025-09-01T12:57:34.191" v="2564" actId="14100"/>
        <pc:sldMkLst>
          <pc:docMk/>
          <pc:sldMk cId="361749851" sldId="257"/>
        </pc:sldMkLst>
        <pc:spChg chg="add mod">
          <ac:chgData name="Mrs K Smerdon" userId="72fd23ac-3ae4-4d7b-9c64-2ad76cbb386d" providerId="ADAL" clId="{FCB875FE-96D5-46BE-9D27-DDE555105641}" dt="2025-08-21T16:44:40.298" v="1945" actId="20577"/>
          <ac:spMkLst>
            <pc:docMk/>
            <pc:sldMk cId="361749851" sldId="257"/>
            <ac:spMk id="2" creationId="{DB208459-5AA3-138A-0E51-958C02B68052}"/>
          </ac:spMkLst>
        </pc:spChg>
        <pc:spChg chg="add mod">
          <ac:chgData name="Mrs K Smerdon" userId="72fd23ac-3ae4-4d7b-9c64-2ad76cbb386d" providerId="ADAL" clId="{FCB875FE-96D5-46BE-9D27-DDE555105641}" dt="2025-09-01T12:41:09.129" v="2316" actId="20577"/>
          <ac:spMkLst>
            <pc:docMk/>
            <pc:sldMk cId="361749851" sldId="257"/>
            <ac:spMk id="5" creationId="{C9084839-8CD2-2FF6-C829-79ED23BFB9D7}"/>
          </ac:spMkLst>
        </pc:spChg>
        <pc:spChg chg="add mod">
          <ac:chgData name="Mrs K Smerdon" userId="72fd23ac-3ae4-4d7b-9c64-2ad76cbb386d" providerId="ADAL" clId="{FCB875FE-96D5-46BE-9D27-DDE555105641}" dt="2025-09-01T12:45:30.032" v="2351" actId="1076"/>
          <ac:spMkLst>
            <pc:docMk/>
            <pc:sldMk cId="361749851" sldId="257"/>
            <ac:spMk id="7" creationId="{E20EF04C-25E8-6F3B-EFE4-EC0427F12E79}"/>
          </ac:spMkLst>
        </pc:spChg>
        <pc:spChg chg="add mod">
          <ac:chgData name="Mrs K Smerdon" userId="72fd23ac-3ae4-4d7b-9c64-2ad76cbb386d" providerId="ADAL" clId="{FCB875FE-96D5-46BE-9D27-DDE555105641}" dt="2025-09-01T12:43:04.346" v="2322" actId="20577"/>
          <ac:spMkLst>
            <pc:docMk/>
            <pc:sldMk cId="361749851" sldId="257"/>
            <ac:spMk id="9" creationId="{100A364B-0B10-E653-630B-F1E6C3C78D64}"/>
          </ac:spMkLst>
        </pc:spChg>
        <pc:spChg chg="add mod">
          <ac:chgData name="Mrs K Smerdon" userId="72fd23ac-3ae4-4d7b-9c64-2ad76cbb386d" providerId="ADAL" clId="{FCB875FE-96D5-46BE-9D27-DDE555105641}" dt="2025-09-01T12:45:41.076" v="2354" actId="1076"/>
          <ac:spMkLst>
            <pc:docMk/>
            <pc:sldMk cId="361749851" sldId="257"/>
            <ac:spMk id="10" creationId="{BC19DB60-129E-FAAE-0AA5-E4FDCB612604}"/>
          </ac:spMkLst>
        </pc:spChg>
        <pc:spChg chg="add mod">
          <ac:chgData name="Mrs K Smerdon" userId="72fd23ac-3ae4-4d7b-9c64-2ad76cbb386d" providerId="ADAL" clId="{FCB875FE-96D5-46BE-9D27-DDE555105641}" dt="2025-09-01T12:43:45.124" v="2328" actId="20577"/>
          <ac:spMkLst>
            <pc:docMk/>
            <pc:sldMk cId="361749851" sldId="257"/>
            <ac:spMk id="11" creationId="{BA94938A-98C3-8A4D-9D10-F670AA08BA87}"/>
          </ac:spMkLst>
        </pc:spChg>
        <pc:spChg chg="add mod">
          <ac:chgData name="Mrs K Smerdon" userId="72fd23ac-3ae4-4d7b-9c64-2ad76cbb386d" providerId="ADAL" clId="{FCB875FE-96D5-46BE-9D27-DDE555105641}" dt="2025-09-01T12:45:45.199" v="2355" actId="1076"/>
          <ac:spMkLst>
            <pc:docMk/>
            <pc:sldMk cId="361749851" sldId="257"/>
            <ac:spMk id="12" creationId="{5EBA798D-CFE4-8ECC-45FC-6235428A476C}"/>
          </ac:spMkLst>
        </pc:spChg>
        <pc:spChg chg="add mod">
          <ac:chgData name="Mrs K Smerdon" userId="72fd23ac-3ae4-4d7b-9c64-2ad76cbb386d" providerId="ADAL" clId="{FCB875FE-96D5-46BE-9D27-DDE555105641}" dt="2025-09-01T12:44:44.280" v="2342" actId="20577"/>
          <ac:spMkLst>
            <pc:docMk/>
            <pc:sldMk cId="361749851" sldId="257"/>
            <ac:spMk id="13" creationId="{92C24494-7869-1768-0904-69EE11E1E7FE}"/>
          </ac:spMkLst>
        </pc:spChg>
        <pc:spChg chg="add mod">
          <ac:chgData name="Mrs K Smerdon" userId="72fd23ac-3ae4-4d7b-9c64-2ad76cbb386d" providerId="ADAL" clId="{FCB875FE-96D5-46BE-9D27-DDE555105641}" dt="2025-09-01T12:45:12.113" v="2346" actId="14100"/>
          <ac:spMkLst>
            <pc:docMk/>
            <pc:sldMk cId="361749851" sldId="257"/>
            <ac:spMk id="15" creationId="{7FD9690E-77C0-58D8-A4BE-9B3D1618FFD4}"/>
          </ac:spMkLst>
        </pc:spChg>
        <pc:spChg chg="add del mod">
          <ac:chgData name="Mrs K Smerdon" userId="72fd23ac-3ae4-4d7b-9c64-2ad76cbb386d" providerId="ADAL" clId="{FCB875FE-96D5-46BE-9D27-DDE555105641}" dt="2025-09-01T12:26:05.592" v="1965" actId="478"/>
          <ac:spMkLst>
            <pc:docMk/>
            <pc:sldMk cId="361749851" sldId="257"/>
            <ac:spMk id="17" creationId="{5451C13C-F10A-018D-436A-2625051579CD}"/>
          </ac:spMkLst>
        </pc:spChg>
        <pc:spChg chg="add mod">
          <ac:chgData name="Mrs K Smerdon" userId="72fd23ac-3ae4-4d7b-9c64-2ad76cbb386d" providerId="ADAL" clId="{FCB875FE-96D5-46BE-9D27-DDE555105641}" dt="2025-09-01T12:45:47.934" v="2356" actId="1076"/>
          <ac:spMkLst>
            <pc:docMk/>
            <pc:sldMk cId="361749851" sldId="257"/>
            <ac:spMk id="18" creationId="{D240E9A7-7C3A-282B-A5CA-973CF816C5BA}"/>
          </ac:spMkLst>
        </pc:spChg>
        <pc:picChg chg="add mod">
          <ac:chgData name="Mrs K Smerdon" userId="72fd23ac-3ae4-4d7b-9c64-2ad76cbb386d" providerId="ADAL" clId="{FCB875FE-96D5-46BE-9D27-DDE555105641}" dt="2025-09-01T12:35:00.099" v="2288" actId="1076"/>
          <ac:picMkLst>
            <pc:docMk/>
            <pc:sldMk cId="361749851" sldId="257"/>
            <ac:picMk id="6" creationId="{1E059746-6923-CD6E-4A57-1915FAC6B4F3}"/>
          </ac:picMkLst>
        </pc:picChg>
        <pc:picChg chg="add mod">
          <ac:chgData name="Mrs K Smerdon" userId="72fd23ac-3ae4-4d7b-9c64-2ad76cbb386d" providerId="ADAL" clId="{FCB875FE-96D5-46BE-9D27-DDE555105641}" dt="2025-09-01T12:45:34.646" v="2353" actId="1076"/>
          <ac:picMkLst>
            <pc:docMk/>
            <pc:sldMk cId="361749851" sldId="257"/>
            <ac:picMk id="8" creationId="{C4EBF144-3372-344B-F52A-418267748603}"/>
          </ac:picMkLst>
        </pc:picChg>
        <pc:picChg chg="add mod">
          <ac:chgData name="Mrs K Smerdon" userId="72fd23ac-3ae4-4d7b-9c64-2ad76cbb386d" providerId="ADAL" clId="{FCB875FE-96D5-46BE-9D27-DDE555105641}" dt="2025-09-01T12:39:11.217" v="2302" actId="1076"/>
          <ac:picMkLst>
            <pc:docMk/>
            <pc:sldMk cId="361749851" sldId="257"/>
            <ac:picMk id="19" creationId="{CDB1A40C-6274-59DD-F073-6BD9EB413CF6}"/>
          </ac:picMkLst>
        </pc:picChg>
        <pc:picChg chg="add mod">
          <ac:chgData name="Mrs K Smerdon" userId="72fd23ac-3ae4-4d7b-9c64-2ad76cbb386d" providerId="ADAL" clId="{FCB875FE-96D5-46BE-9D27-DDE555105641}" dt="2025-09-01T12:40:16.458" v="2310" actId="1076"/>
          <ac:picMkLst>
            <pc:docMk/>
            <pc:sldMk cId="361749851" sldId="257"/>
            <ac:picMk id="20" creationId="{9812D62B-DC0C-B803-2D01-32AB2353EBB6}"/>
          </ac:picMkLst>
        </pc:picChg>
        <pc:picChg chg="add mod">
          <ac:chgData name="Mrs K Smerdon" userId="72fd23ac-3ae4-4d7b-9c64-2ad76cbb386d" providerId="ADAL" clId="{FCB875FE-96D5-46BE-9D27-DDE555105641}" dt="2025-09-01T12:46:15.001" v="2358" actId="1076"/>
          <ac:picMkLst>
            <pc:docMk/>
            <pc:sldMk cId="361749851" sldId="257"/>
            <ac:picMk id="21" creationId="{285F36D2-CD4D-61BD-FDDB-DB1FEED4CC69}"/>
          </ac:picMkLst>
        </pc:picChg>
        <pc:picChg chg="add mod">
          <ac:chgData name="Mrs K Smerdon" userId="72fd23ac-3ae4-4d7b-9c64-2ad76cbb386d" providerId="ADAL" clId="{FCB875FE-96D5-46BE-9D27-DDE555105641}" dt="2025-09-01T12:47:02.465" v="2360" actId="1076"/>
          <ac:picMkLst>
            <pc:docMk/>
            <pc:sldMk cId="361749851" sldId="257"/>
            <ac:picMk id="22" creationId="{753FDDD1-7A06-CD81-7D26-F2B20E938E9C}"/>
          </ac:picMkLst>
        </pc:picChg>
        <pc:picChg chg="add mod">
          <ac:chgData name="Mrs K Smerdon" userId="72fd23ac-3ae4-4d7b-9c64-2ad76cbb386d" providerId="ADAL" clId="{FCB875FE-96D5-46BE-9D27-DDE555105641}" dt="2025-09-01T12:57:34.191" v="2564" actId="14100"/>
          <ac:picMkLst>
            <pc:docMk/>
            <pc:sldMk cId="361749851" sldId="257"/>
            <ac:picMk id="23" creationId="{949F13BD-7C60-5CCD-6283-F7C2C55850D7}"/>
          </ac:picMkLst>
        </pc:picChg>
        <pc:picChg chg="add mod">
          <ac:chgData name="Mrs K Smerdon" userId="72fd23ac-3ae4-4d7b-9c64-2ad76cbb386d" providerId="ADAL" clId="{FCB875FE-96D5-46BE-9D27-DDE555105641}" dt="2025-09-01T12:37:35.489" v="2299" actId="14100"/>
          <ac:picMkLst>
            <pc:docMk/>
            <pc:sldMk cId="361749851" sldId="257"/>
            <ac:picMk id="1026" creationId="{4DFCCCA1-8045-D8CB-B6A3-A12BECB0B73D}"/>
          </ac:picMkLst>
        </pc:picChg>
        <pc:picChg chg="add mod">
          <ac:chgData name="Mrs K Smerdon" userId="72fd23ac-3ae4-4d7b-9c64-2ad76cbb386d" providerId="ADAL" clId="{FCB875FE-96D5-46BE-9D27-DDE555105641}" dt="2025-09-01T12:48:33.865" v="2368" actId="1076"/>
          <ac:picMkLst>
            <pc:docMk/>
            <pc:sldMk cId="361749851" sldId="257"/>
            <ac:picMk id="1028" creationId="{D3750FA0-B4A5-0DA5-ED66-6586E3C85A4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7/30/2025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4C7757-AEC4-9A21-86B3-F5F64DD12352}"/>
              </a:ext>
            </a:extLst>
          </p:cNvPr>
          <p:cNvSpPr/>
          <p:nvPr/>
        </p:nvSpPr>
        <p:spPr>
          <a:xfrm>
            <a:off x="0" y="0"/>
            <a:ext cx="12192000" cy="42530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400" b="1" u="sng" dirty="0">
                <a:latin typeface="Calibri" panose="020F0502020204030204" pitchFamily="34" charset="0"/>
                <a:ea typeface="Calibri" panose="020F0502020204030204" pitchFamily="34" charset="0"/>
                <a:cs typeface="Calibri" panose="020F0502020204030204" pitchFamily="34" charset="0"/>
              </a:rPr>
              <a:t>Year 7 Spanish Knowledge Organiser 1.1</a:t>
            </a:r>
          </a:p>
        </p:txBody>
      </p:sp>
      <p:sp>
        <p:nvSpPr>
          <p:cNvPr id="5" name="Rectangle 4">
            <a:extLst>
              <a:ext uri="{FF2B5EF4-FFF2-40B4-BE49-F238E27FC236}">
                <a16:creationId xmlns:a16="http://schemas.microsoft.com/office/drawing/2014/main" id="{D281E778-8334-D5BB-A460-3B6B9CEF408F}"/>
              </a:ext>
            </a:extLst>
          </p:cNvPr>
          <p:cNvSpPr/>
          <p:nvPr/>
        </p:nvSpPr>
        <p:spPr>
          <a:xfrm>
            <a:off x="0" y="2254070"/>
            <a:ext cx="2981329"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Ser – to be</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Ser</a:t>
            </a:r>
            <a:r>
              <a:rPr lang="en-GB" sz="1200" dirty="0">
                <a:latin typeface="Calibri" panose="020F0502020204030204" pitchFamily="34" charset="0"/>
                <a:ea typeface="Calibri" panose="020F0502020204030204" pitchFamily="34" charset="0"/>
                <a:cs typeface="Calibri" panose="020F0502020204030204" pitchFamily="34" charset="0"/>
              </a:rPr>
              <a:t> is an irregular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F407C26C-B332-6CC4-CD61-3CEC9AFEB9C6}"/>
              </a:ext>
            </a:extLst>
          </p:cNvPr>
          <p:cNvGraphicFramePr>
            <a:graphicFrameLocks noGrp="1"/>
          </p:cNvGraphicFramePr>
          <p:nvPr>
            <p:extLst>
              <p:ext uri="{D42A27DB-BD31-4B8C-83A1-F6EECF244321}">
                <p14:modId xmlns:p14="http://schemas.microsoft.com/office/powerpoint/2010/main" val="308038055"/>
              </p:ext>
            </p:extLst>
          </p:nvPr>
        </p:nvGraphicFramePr>
        <p:xfrm>
          <a:off x="37503" y="3162591"/>
          <a:ext cx="3111690" cy="1828800"/>
        </p:xfrm>
        <a:graphic>
          <a:graphicData uri="http://schemas.openxmlformats.org/drawingml/2006/table">
            <a:tbl>
              <a:tblPr firstRow="1" bandRow="1">
                <a:tableStyleId>{2D5ABB26-0587-4C30-8999-92F81FD0307C}</a:tableStyleId>
              </a:tblPr>
              <a:tblGrid>
                <a:gridCol w="1555845">
                  <a:extLst>
                    <a:ext uri="{9D8B030D-6E8A-4147-A177-3AD203B41FA5}">
                      <a16:colId xmlns:a16="http://schemas.microsoft.com/office/drawing/2014/main" val="715783811"/>
                    </a:ext>
                  </a:extLst>
                </a:gridCol>
                <a:gridCol w="1555845">
                  <a:extLst>
                    <a:ext uri="{9D8B030D-6E8A-4147-A177-3AD203B41FA5}">
                      <a16:colId xmlns:a16="http://schemas.microsoft.com/office/drawing/2014/main" val="1691060471"/>
                    </a:ext>
                  </a:extLst>
                </a:gridCol>
              </a:tblGrid>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Soy</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I am</a:t>
                      </a:r>
                    </a:p>
                  </a:txBody>
                  <a:tcPr/>
                </a:tc>
                <a:extLst>
                  <a:ext uri="{0D108BD9-81ED-4DB2-BD59-A6C34878D82A}">
                    <a16:rowId xmlns:a16="http://schemas.microsoft.com/office/drawing/2014/main" val="99548508"/>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Eres</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are</a:t>
                      </a:r>
                    </a:p>
                  </a:txBody>
                  <a:tcPr/>
                </a:tc>
                <a:extLst>
                  <a:ext uri="{0D108BD9-81ED-4DB2-BD59-A6C34878D82A}">
                    <a16:rowId xmlns:a16="http://schemas.microsoft.com/office/drawing/2014/main" val="2960105926"/>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Es</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He/she/it is</a:t>
                      </a:r>
                    </a:p>
                  </a:txBody>
                  <a:tcPr/>
                </a:tc>
                <a:extLst>
                  <a:ext uri="{0D108BD9-81ED-4DB2-BD59-A6C34878D82A}">
                    <a16:rowId xmlns:a16="http://schemas.microsoft.com/office/drawing/2014/main" val="399908748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Somos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We are </a:t>
                      </a:r>
                    </a:p>
                  </a:txBody>
                  <a:tcPr/>
                </a:tc>
                <a:extLst>
                  <a:ext uri="{0D108BD9-81ED-4DB2-BD59-A6C34878D82A}">
                    <a16:rowId xmlns:a16="http://schemas.microsoft.com/office/drawing/2014/main" val="32442592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Sois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(plural) are</a:t>
                      </a:r>
                    </a:p>
                  </a:txBody>
                  <a:tcPr/>
                </a:tc>
                <a:extLst>
                  <a:ext uri="{0D108BD9-81ED-4DB2-BD59-A6C34878D82A}">
                    <a16:rowId xmlns:a16="http://schemas.microsoft.com/office/drawing/2014/main" val="389869352"/>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Son</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They are</a:t>
                      </a:r>
                    </a:p>
                  </a:txBody>
                  <a:tcPr/>
                </a:tc>
                <a:extLst>
                  <a:ext uri="{0D108BD9-81ED-4DB2-BD59-A6C34878D82A}">
                    <a16:rowId xmlns:a16="http://schemas.microsoft.com/office/drawing/2014/main" val="2562939172"/>
                  </a:ext>
                </a:extLst>
              </a:tr>
            </a:tbl>
          </a:graphicData>
        </a:graphic>
      </p:graphicFrame>
      <p:sp>
        <p:nvSpPr>
          <p:cNvPr id="7" name="Rectangle 6">
            <a:extLst>
              <a:ext uri="{FF2B5EF4-FFF2-40B4-BE49-F238E27FC236}">
                <a16:creationId xmlns:a16="http://schemas.microsoft.com/office/drawing/2014/main" id="{893324D9-8B30-267A-10FD-7AA3E5BE492B}"/>
              </a:ext>
            </a:extLst>
          </p:cNvPr>
          <p:cNvSpPr/>
          <p:nvPr/>
        </p:nvSpPr>
        <p:spPr>
          <a:xfrm>
            <a:off x="3075801" y="2254069"/>
            <a:ext cx="2966850"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Tener – to have</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Tener</a:t>
            </a:r>
            <a:r>
              <a:rPr lang="en-GB" sz="1200" dirty="0">
                <a:latin typeface="Calibri" panose="020F0502020204030204" pitchFamily="34" charset="0"/>
                <a:ea typeface="Calibri" panose="020F0502020204030204" pitchFamily="34" charset="0"/>
                <a:cs typeface="Calibri" panose="020F0502020204030204" pitchFamily="34" charset="0"/>
              </a:rPr>
              <a:t> is an irregular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8" name="Table 7">
            <a:extLst>
              <a:ext uri="{FF2B5EF4-FFF2-40B4-BE49-F238E27FC236}">
                <a16:creationId xmlns:a16="http://schemas.microsoft.com/office/drawing/2014/main" id="{B0130695-1424-BE78-3CCD-8A8990B6CC51}"/>
              </a:ext>
            </a:extLst>
          </p:cNvPr>
          <p:cNvGraphicFramePr>
            <a:graphicFrameLocks noGrp="1"/>
          </p:cNvGraphicFramePr>
          <p:nvPr>
            <p:extLst>
              <p:ext uri="{D42A27DB-BD31-4B8C-83A1-F6EECF244321}">
                <p14:modId xmlns:p14="http://schemas.microsoft.com/office/powerpoint/2010/main" val="89962548"/>
              </p:ext>
            </p:extLst>
          </p:nvPr>
        </p:nvGraphicFramePr>
        <p:xfrm>
          <a:off x="3149193" y="3153502"/>
          <a:ext cx="3111690" cy="1828800"/>
        </p:xfrm>
        <a:graphic>
          <a:graphicData uri="http://schemas.openxmlformats.org/drawingml/2006/table">
            <a:tbl>
              <a:tblPr firstRow="1" bandRow="1">
                <a:tableStyleId>{2D5ABB26-0587-4C30-8999-92F81FD0307C}</a:tableStyleId>
              </a:tblPr>
              <a:tblGrid>
                <a:gridCol w="1555845">
                  <a:extLst>
                    <a:ext uri="{9D8B030D-6E8A-4147-A177-3AD203B41FA5}">
                      <a16:colId xmlns:a16="http://schemas.microsoft.com/office/drawing/2014/main" val="715783811"/>
                    </a:ext>
                  </a:extLst>
                </a:gridCol>
                <a:gridCol w="1555845">
                  <a:extLst>
                    <a:ext uri="{9D8B030D-6E8A-4147-A177-3AD203B41FA5}">
                      <a16:colId xmlns:a16="http://schemas.microsoft.com/office/drawing/2014/main" val="1691060471"/>
                    </a:ext>
                  </a:extLst>
                </a:gridCol>
              </a:tblGrid>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Tengo</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I have</a:t>
                      </a:r>
                    </a:p>
                  </a:txBody>
                  <a:tcPr/>
                </a:tc>
                <a:extLst>
                  <a:ext uri="{0D108BD9-81ED-4DB2-BD59-A6C34878D82A}">
                    <a16:rowId xmlns:a16="http://schemas.microsoft.com/office/drawing/2014/main" val="99548508"/>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Tienes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have</a:t>
                      </a:r>
                    </a:p>
                  </a:txBody>
                  <a:tcPr/>
                </a:tc>
                <a:extLst>
                  <a:ext uri="{0D108BD9-81ED-4DB2-BD59-A6C34878D82A}">
                    <a16:rowId xmlns:a16="http://schemas.microsoft.com/office/drawing/2014/main" val="2960105926"/>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Tiene</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He/she/it has</a:t>
                      </a:r>
                    </a:p>
                  </a:txBody>
                  <a:tcPr/>
                </a:tc>
                <a:extLst>
                  <a:ext uri="{0D108BD9-81ED-4DB2-BD59-A6C34878D82A}">
                    <a16:rowId xmlns:a16="http://schemas.microsoft.com/office/drawing/2014/main" val="399908748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Tenemos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We have </a:t>
                      </a:r>
                    </a:p>
                  </a:txBody>
                  <a:tcPr/>
                </a:tc>
                <a:extLst>
                  <a:ext uri="{0D108BD9-81ED-4DB2-BD59-A6C34878D82A}">
                    <a16:rowId xmlns:a16="http://schemas.microsoft.com/office/drawing/2014/main" val="324425921"/>
                  </a:ext>
                </a:extLst>
              </a:tr>
              <a:tr h="263933">
                <a:tc>
                  <a:txBody>
                    <a:bodyPr/>
                    <a:lstStyle/>
                    <a:p>
                      <a:r>
                        <a:rPr lang="en-GB" sz="1400" b="1" dirty="0" err="1">
                          <a:latin typeface="Calibri" panose="020F0502020204030204" pitchFamily="34" charset="0"/>
                          <a:ea typeface="Calibri" panose="020F0502020204030204" pitchFamily="34" charset="0"/>
                          <a:cs typeface="Calibri" panose="020F0502020204030204" pitchFamily="34" charset="0"/>
                        </a:rPr>
                        <a:t>Tenéis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You (plural) have</a:t>
                      </a:r>
                    </a:p>
                  </a:txBody>
                  <a:tcPr/>
                </a:tc>
                <a:extLst>
                  <a:ext uri="{0D108BD9-81ED-4DB2-BD59-A6C34878D82A}">
                    <a16:rowId xmlns:a16="http://schemas.microsoft.com/office/drawing/2014/main" val="389869352"/>
                  </a:ext>
                </a:extLst>
              </a:tr>
              <a:tr h="263933">
                <a:tc>
                  <a:txBody>
                    <a:bodyPr/>
                    <a:lstStyle/>
                    <a:p>
                      <a:r>
                        <a:rPr lang="en-GB" sz="1400" b="1" dirty="0">
                          <a:latin typeface="Calibri" panose="020F0502020204030204" pitchFamily="34" charset="0"/>
                          <a:ea typeface="Calibri" panose="020F0502020204030204" pitchFamily="34" charset="0"/>
                          <a:cs typeface="Calibri" panose="020F0502020204030204" pitchFamily="34" charset="0"/>
                        </a:rPr>
                        <a:t>Tienen</a:t>
                      </a:r>
                    </a:p>
                  </a:txBody>
                  <a:tcPr/>
                </a:tc>
                <a:tc>
                  <a:txBody>
                    <a:bodyPr/>
                    <a:lstStyle/>
                    <a:p>
                      <a:r>
                        <a:rPr lang="en-GB" sz="1400" b="0" dirty="0">
                          <a:latin typeface="Calibri" panose="020F0502020204030204" pitchFamily="34" charset="0"/>
                          <a:ea typeface="Calibri" panose="020F0502020204030204" pitchFamily="34" charset="0"/>
                          <a:cs typeface="Calibri" panose="020F0502020204030204" pitchFamily="34" charset="0"/>
                        </a:rPr>
                        <a:t>They have</a:t>
                      </a:r>
                    </a:p>
                  </a:txBody>
                  <a:tcPr/>
                </a:tc>
                <a:extLst>
                  <a:ext uri="{0D108BD9-81ED-4DB2-BD59-A6C34878D82A}">
                    <a16:rowId xmlns:a16="http://schemas.microsoft.com/office/drawing/2014/main" val="2562939172"/>
                  </a:ext>
                </a:extLst>
              </a:tr>
            </a:tbl>
          </a:graphicData>
        </a:graphic>
      </p:graphicFrame>
      <p:sp>
        <p:nvSpPr>
          <p:cNvPr id="2" name="Rectangle 1">
            <a:extLst>
              <a:ext uri="{FF2B5EF4-FFF2-40B4-BE49-F238E27FC236}">
                <a16:creationId xmlns:a16="http://schemas.microsoft.com/office/drawing/2014/main" id="{29EEFD29-3066-93EE-924B-5FD27A0ADDE2}"/>
              </a:ext>
            </a:extLst>
          </p:cNvPr>
          <p:cNvSpPr/>
          <p:nvPr/>
        </p:nvSpPr>
        <p:spPr>
          <a:xfrm>
            <a:off x="9203139" y="2254069"/>
            <a:ext cx="2988861"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Vivir – to live</a:t>
            </a:r>
          </a:p>
          <a:p>
            <a:pPr marL="171450" indent="-171450" algn="ctr">
              <a:buFont typeface="Arial" panose="020B0604020202020204" pitchFamily="34" charset="0"/>
              <a:buChar char="•"/>
            </a:pPr>
            <a:endParaRPr lang="en-GB" sz="1200" b="1"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a:latin typeface="Calibri" panose="020F0502020204030204" pitchFamily="34" charset="0"/>
                <a:ea typeface="Calibri" panose="020F0502020204030204" pitchFamily="34" charset="0"/>
                <a:cs typeface="Calibri" panose="020F0502020204030204" pitchFamily="34" charset="0"/>
              </a:rPr>
              <a:t>Vivir</a:t>
            </a:r>
            <a:r>
              <a:rPr lang="en-GB" sz="1200" dirty="0">
                <a:latin typeface="Calibri" panose="020F0502020204030204" pitchFamily="34" charset="0"/>
                <a:ea typeface="Calibri" panose="020F0502020204030204" pitchFamily="34" charset="0"/>
                <a:cs typeface="Calibri" panose="020F0502020204030204" pitchFamily="34" charset="0"/>
              </a:rPr>
              <a:t> is a 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3" name="Table 2">
            <a:extLst>
              <a:ext uri="{FF2B5EF4-FFF2-40B4-BE49-F238E27FC236}">
                <a16:creationId xmlns:a16="http://schemas.microsoft.com/office/drawing/2014/main" id="{2D1602FD-A909-475F-6E2E-9115F1F6DE9C}"/>
              </a:ext>
            </a:extLst>
          </p:cNvPr>
          <p:cNvGraphicFramePr>
            <a:graphicFrameLocks noGrp="1"/>
          </p:cNvGraphicFramePr>
          <p:nvPr>
            <p:extLst>
              <p:ext uri="{D42A27DB-BD31-4B8C-83A1-F6EECF244321}">
                <p14:modId xmlns:p14="http://schemas.microsoft.com/office/powerpoint/2010/main" val="791664047"/>
              </p:ext>
            </p:extLst>
          </p:nvPr>
        </p:nvGraphicFramePr>
        <p:xfrm>
          <a:off x="9203139" y="3108184"/>
          <a:ext cx="2784118" cy="1828800"/>
        </p:xfrm>
        <a:graphic>
          <a:graphicData uri="http://schemas.openxmlformats.org/drawingml/2006/table">
            <a:tbl>
              <a:tblPr firstRow="1" bandRow="1">
                <a:tableStyleId>{2D5ABB26-0587-4C30-8999-92F81FD0307C}</a:tableStyleId>
              </a:tblPr>
              <a:tblGrid>
                <a:gridCol w="984557">
                  <a:extLst>
                    <a:ext uri="{9D8B030D-6E8A-4147-A177-3AD203B41FA5}">
                      <a16:colId xmlns:a16="http://schemas.microsoft.com/office/drawing/2014/main" val="715783811"/>
                    </a:ext>
                  </a:extLst>
                </a:gridCol>
                <a:gridCol w="1799561">
                  <a:extLst>
                    <a:ext uri="{9D8B030D-6E8A-4147-A177-3AD203B41FA5}">
                      <a16:colId xmlns:a16="http://schemas.microsoft.com/office/drawing/2014/main" val="1691060471"/>
                    </a:ext>
                  </a:extLst>
                </a:gridCol>
              </a:tblGrid>
              <a:tr h="263933">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Vivo</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I live</a:t>
                      </a:r>
                    </a:p>
                  </a:txBody>
                  <a:tcPr/>
                </a:tc>
                <a:extLst>
                  <a:ext uri="{0D108BD9-81ED-4DB2-BD59-A6C34878D82A}">
                    <a16:rowId xmlns:a16="http://schemas.microsoft.com/office/drawing/2014/main" val="99548508"/>
                  </a:ext>
                </a:extLst>
              </a:tr>
              <a:tr h="263933">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Vives</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live</a:t>
                      </a:r>
                    </a:p>
                  </a:txBody>
                  <a:tcPr/>
                </a:tc>
                <a:extLst>
                  <a:ext uri="{0D108BD9-81ED-4DB2-BD59-A6C34878D82A}">
                    <a16:rowId xmlns:a16="http://schemas.microsoft.com/office/drawing/2014/main" val="2960105926"/>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Vive</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He/she/it lives</a:t>
                      </a:r>
                    </a:p>
                  </a:txBody>
                  <a:tcPr/>
                </a:tc>
                <a:extLst>
                  <a:ext uri="{0D108BD9-81ED-4DB2-BD59-A6C34878D82A}">
                    <a16:rowId xmlns:a16="http://schemas.microsoft.com/office/drawing/2014/main" val="399908748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Vivimos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We live </a:t>
                      </a:r>
                    </a:p>
                  </a:txBody>
                  <a:tcPr/>
                </a:tc>
                <a:extLst>
                  <a:ext uri="{0D108BD9-81ED-4DB2-BD59-A6C34878D82A}">
                    <a16:rowId xmlns:a16="http://schemas.microsoft.com/office/drawing/2014/main" val="32442592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Vivís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(plural) live</a:t>
                      </a:r>
                    </a:p>
                  </a:txBody>
                  <a:tcPr/>
                </a:tc>
                <a:extLst>
                  <a:ext uri="{0D108BD9-81ED-4DB2-BD59-A6C34878D82A}">
                    <a16:rowId xmlns:a16="http://schemas.microsoft.com/office/drawing/2014/main" val="389869352"/>
                  </a:ext>
                </a:extLst>
              </a:tr>
              <a:tr h="0">
                <a:tc>
                  <a:txBody>
                    <a:bodyPr/>
                    <a:lstStyle/>
                    <a:p>
                      <a:pPr algn="l"/>
                      <a:r>
                        <a:rPr lang="en-GB" sz="1400" b="1" dirty="0">
                          <a:latin typeface="Calibri" panose="020F0502020204030204" pitchFamily="34" charset="0"/>
                          <a:ea typeface="Calibri" panose="020F0502020204030204" pitchFamily="34" charset="0"/>
                          <a:cs typeface="Calibri" panose="020F0502020204030204" pitchFamily="34" charset="0"/>
                        </a:rPr>
                        <a:t>Viven</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They live</a:t>
                      </a:r>
                    </a:p>
                  </a:txBody>
                  <a:tcPr/>
                </a:tc>
                <a:extLst>
                  <a:ext uri="{0D108BD9-81ED-4DB2-BD59-A6C34878D82A}">
                    <a16:rowId xmlns:a16="http://schemas.microsoft.com/office/drawing/2014/main" val="2562939172"/>
                  </a:ext>
                </a:extLst>
              </a:tr>
            </a:tbl>
          </a:graphicData>
        </a:graphic>
      </p:graphicFrame>
      <p:sp>
        <p:nvSpPr>
          <p:cNvPr id="11" name="Rectangle 10">
            <a:extLst>
              <a:ext uri="{FF2B5EF4-FFF2-40B4-BE49-F238E27FC236}">
                <a16:creationId xmlns:a16="http://schemas.microsoft.com/office/drawing/2014/main" id="{8E81677D-9159-D781-833E-537827138E23}"/>
              </a:ext>
            </a:extLst>
          </p:cNvPr>
          <p:cNvSpPr/>
          <p:nvPr/>
        </p:nvSpPr>
        <p:spPr>
          <a:xfrm>
            <a:off x="3027729" y="1569811"/>
            <a:ext cx="6029844" cy="49051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3200" b="1" spc="50" dirty="0" err="1">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Gramática</a:t>
            </a:r>
            <a:r>
              <a:rPr lang="en-GB" sz="3200" b="1" spc="50" dirty="0">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 </a:t>
            </a:r>
            <a:r>
              <a:rPr lang="en-GB" sz="3200" b="1" spc="50" dirty="0" err="1">
                <a:ln w="9525" cmpd="sng">
                  <a:solidFill>
                    <a:schemeClr val="accent1"/>
                  </a:solidFill>
                  <a:prstDash val="solid"/>
                </a:ln>
                <a:solidFill>
                  <a:srgbClr val="70AD47">
                    <a:tint val="1000"/>
                  </a:srgbClr>
                </a:solidFill>
                <a:effectLst>
                  <a:glow rad="38100">
                    <a:schemeClr val="accent1">
                      <a:alpha val="40000"/>
                    </a:schemeClr>
                  </a:glow>
                </a:effectLst>
                <a:latin typeface="Calibri" panose="020F0502020204030204" pitchFamily="34" charset="0"/>
                <a:ea typeface="Calibri" panose="020F0502020204030204" pitchFamily="34" charset="0"/>
                <a:cs typeface="Calibri" panose="020F0502020204030204" pitchFamily="34" charset="0"/>
              </a:rPr>
              <a:t>esencial</a:t>
            </a:r>
            <a:endParaRPr lang="en-GB" sz="3200" dirty="0">
              <a:latin typeface="Calibri" panose="020F0502020204030204" pitchFamily="34" charset="0"/>
              <a:ea typeface="Calibri" panose="020F0502020204030204" pitchFamily="34" charset="0"/>
              <a:cs typeface="Calibri" panose="020F0502020204030204" pitchFamily="34" charset="0"/>
            </a:endParaRPr>
          </a:p>
        </p:txBody>
      </p:sp>
      <p:sp>
        <p:nvSpPr>
          <p:cNvPr id="16" name="Rectangle 15">
            <a:extLst>
              <a:ext uri="{FF2B5EF4-FFF2-40B4-BE49-F238E27FC236}">
                <a16:creationId xmlns:a16="http://schemas.microsoft.com/office/drawing/2014/main" id="{94BC1F00-DA76-CD97-BDE0-3BC78815C01C}"/>
              </a:ext>
            </a:extLst>
          </p:cNvPr>
          <p:cNvSpPr/>
          <p:nvPr/>
        </p:nvSpPr>
        <p:spPr>
          <a:xfrm>
            <a:off x="6149351" y="2255239"/>
            <a:ext cx="2966850" cy="280120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err="1">
                <a:latin typeface="Calibri" panose="020F0502020204030204" pitchFamily="34" charset="0"/>
                <a:ea typeface="Calibri" panose="020F0502020204030204" pitchFamily="34" charset="0"/>
                <a:cs typeface="Calibri" panose="020F0502020204030204" pitchFamily="34" charset="0"/>
              </a:rPr>
              <a:t>Llevar</a:t>
            </a:r>
            <a:r>
              <a:rPr lang="en-GB" sz="1200" b="1" u="sng" dirty="0">
                <a:latin typeface="Calibri" panose="020F0502020204030204" pitchFamily="34" charset="0"/>
                <a:ea typeface="Calibri" panose="020F0502020204030204" pitchFamily="34" charset="0"/>
                <a:cs typeface="Calibri" panose="020F0502020204030204" pitchFamily="34" charset="0"/>
              </a:rPr>
              <a:t> – to wear</a:t>
            </a:r>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r>
              <a:rPr lang="en-GB" sz="1200" b="1" dirty="0" err="1">
                <a:latin typeface="Calibri" panose="020F0502020204030204" pitchFamily="34" charset="0"/>
                <a:ea typeface="Calibri" panose="020F0502020204030204" pitchFamily="34" charset="0"/>
                <a:cs typeface="Calibri" panose="020F0502020204030204" pitchFamily="34" charset="0"/>
              </a:rPr>
              <a:t>Llevar</a:t>
            </a:r>
            <a:r>
              <a:rPr lang="en-GB" sz="1200" dirty="0">
                <a:latin typeface="Calibri" panose="020F0502020204030204" pitchFamily="34" charset="0"/>
                <a:ea typeface="Calibri" panose="020F0502020204030204" pitchFamily="34" charset="0"/>
                <a:cs typeface="Calibri" panose="020F0502020204030204" pitchFamily="34" charset="0"/>
              </a:rPr>
              <a:t> is a regular verb in the present tense.</a:t>
            </a: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a:p>
            <a:pPr marL="171450" indent="-171450" algn="ctr">
              <a:buFont typeface="Arial" panose="020B0604020202020204" pitchFamily="34" charset="0"/>
              <a:buChar char="•"/>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17" name="Table 16">
            <a:extLst>
              <a:ext uri="{FF2B5EF4-FFF2-40B4-BE49-F238E27FC236}">
                <a16:creationId xmlns:a16="http://schemas.microsoft.com/office/drawing/2014/main" id="{55DA03C8-9E11-B8FD-7A07-D8DCB88FA0EC}"/>
              </a:ext>
            </a:extLst>
          </p:cNvPr>
          <p:cNvGraphicFramePr>
            <a:graphicFrameLocks noGrp="1"/>
          </p:cNvGraphicFramePr>
          <p:nvPr>
            <p:extLst>
              <p:ext uri="{D42A27DB-BD31-4B8C-83A1-F6EECF244321}">
                <p14:modId xmlns:p14="http://schemas.microsoft.com/office/powerpoint/2010/main" val="3670109450"/>
              </p:ext>
            </p:extLst>
          </p:nvPr>
        </p:nvGraphicFramePr>
        <p:xfrm>
          <a:off x="6149351" y="3133245"/>
          <a:ext cx="2784118" cy="1828800"/>
        </p:xfrm>
        <a:graphic>
          <a:graphicData uri="http://schemas.openxmlformats.org/drawingml/2006/table">
            <a:tbl>
              <a:tblPr firstRow="1" bandRow="1">
                <a:tableStyleId>{2D5ABB26-0587-4C30-8999-92F81FD0307C}</a:tableStyleId>
              </a:tblPr>
              <a:tblGrid>
                <a:gridCol w="984557">
                  <a:extLst>
                    <a:ext uri="{9D8B030D-6E8A-4147-A177-3AD203B41FA5}">
                      <a16:colId xmlns:a16="http://schemas.microsoft.com/office/drawing/2014/main" val="715783811"/>
                    </a:ext>
                  </a:extLst>
                </a:gridCol>
                <a:gridCol w="1799561">
                  <a:extLst>
                    <a:ext uri="{9D8B030D-6E8A-4147-A177-3AD203B41FA5}">
                      <a16:colId xmlns:a16="http://schemas.microsoft.com/office/drawing/2014/main" val="1691060471"/>
                    </a:ext>
                  </a:extLst>
                </a:gridCol>
              </a:tblGrid>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Llevo</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I wear</a:t>
                      </a:r>
                    </a:p>
                  </a:txBody>
                  <a:tcPr/>
                </a:tc>
                <a:extLst>
                  <a:ext uri="{0D108BD9-81ED-4DB2-BD59-A6C34878D82A}">
                    <a16:rowId xmlns:a16="http://schemas.microsoft.com/office/drawing/2014/main" val="99548508"/>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wear</a:t>
                      </a:r>
                    </a:p>
                  </a:txBody>
                  <a:tcPr/>
                </a:tc>
                <a:extLst>
                  <a:ext uri="{0D108BD9-81ED-4DB2-BD59-A6C34878D82A}">
                    <a16:rowId xmlns:a16="http://schemas.microsoft.com/office/drawing/2014/main" val="2960105926"/>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He/she/it wears</a:t>
                      </a:r>
                    </a:p>
                  </a:txBody>
                  <a:tcPr/>
                </a:tc>
                <a:extLst>
                  <a:ext uri="{0D108BD9-81ED-4DB2-BD59-A6C34878D82A}">
                    <a16:rowId xmlns:a16="http://schemas.microsoft.com/office/drawing/2014/main" val="399908748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Llevamos</a:t>
                      </a:r>
                      <a:r>
                        <a:rPr lang="en-GB" sz="1400" b="1" dirty="0">
                          <a:latin typeface="Calibri" panose="020F0502020204030204" pitchFamily="34" charset="0"/>
                          <a:ea typeface="Calibri" panose="020F0502020204030204" pitchFamily="34" charset="0"/>
                          <a:cs typeface="Calibri" panose="020F0502020204030204" pitchFamily="34" charset="0"/>
                        </a:rPr>
                        <a:t> </a:t>
                      </a: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We wear </a:t>
                      </a:r>
                    </a:p>
                  </a:txBody>
                  <a:tcPr/>
                </a:tc>
                <a:extLst>
                  <a:ext uri="{0D108BD9-81ED-4DB2-BD59-A6C34878D82A}">
                    <a16:rowId xmlns:a16="http://schemas.microsoft.com/office/drawing/2014/main" val="324425921"/>
                  </a:ext>
                </a:extLst>
              </a:tr>
              <a:tr h="263933">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Lleváis</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You (plural) wear</a:t>
                      </a:r>
                    </a:p>
                  </a:txBody>
                  <a:tcPr/>
                </a:tc>
                <a:extLst>
                  <a:ext uri="{0D108BD9-81ED-4DB2-BD59-A6C34878D82A}">
                    <a16:rowId xmlns:a16="http://schemas.microsoft.com/office/drawing/2014/main" val="389869352"/>
                  </a:ext>
                </a:extLst>
              </a:tr>
              <a:tr h="0">
                <a:tc>
                  <a:txBody>
                    <a:bodyPr/>
                    <a:lstStyle/>
                    <a:p>
                      <a:pPr algn="l"/>
                      <a:r>
                        <a:rPr lang="en-GB" sz="1400" b="1" dirty="0" err="1">
                          <a:latin typeface="Calibri" panose="020F0502020204030204" pitchFamily="34" charset="0"/>
                          <a:ea typeface="Calibri" panose="020F0502020204030204" pitchFamily="34" charset="0"/>
                          <a:cs typeface="Calibri" panose="020F0502020204030204" pitchFamily="34" charset="0"/>
                        </a:rPr>
                        <a:t>Llevan</a:t>
                      </a:r>
                      <a:endParaRPr lang="en-GB" sz="1400" b="1" dirty="0">
                        <a:latin typeface="Calibri" panose="020F0502020204030204" pitchFamily="34" charset="0"/>
                        <a:ea typeface="Calibri" panose="020F0502020204030204" pitchFamily="34" charset="0"/>
                        <a:cs typeface="Calibri" panose="020F0502020204030204" pitchFamily="34" charset="0"/>
                      </a:endParaRPr>
                    </a:p>
                  </a:txBody>
                  <a:tcPr/>
                </a:tc>
                <a:tc>
                  <a:txBody>
                    <a:bodyPr/>
                    <a:lstStyle/>
                    <a:p>
                      <a:pPr algn="l"/>
                      <a:r>
                        <a:rPr lang="en-GB" sz="1400" b="0" dirty="0">
                          <a:latin typeface="Calibri" panose="020F0502020204030204" pitchFamily="34" charset="0"/>
                          <a:ea typeface="Calibri" panose="020F0502020204030204" pitchFamily="34" charset="0"/>
                          <a:cs typeface="Calibri" panose="020F0502020204030204" pitchFamily="34" charset="0"/>
                        </a:rPr>
                        <a:t>They wear</a:t>
                      </a:r>
                    </a:p>
                  </a:txBody>
                  <a:tcPr/>
                </a:tc>
                <a:extLst>
                  <a:ext uri="{0D108BD9-81ED-4DB2-BD59-A6C34878D82A}">
                    <a16:rowId xmlns:a16="http://schemas.microsoft.com/office/drawing/2014/main" val="2562939172"/>
                  </a:ext>
                </a:extLst>
              </a:tr>
            </a:tbl>
          </a:graphicData>
        </a:graphic>
      </p:graphicFrame>
      <p:pic>
        <p:nvPicPr>
          <p:cNvPr id="18" name="Picture 17" descr="Logo, company name&#10;&#10;Description automatically generated, Picture">
            <a:extLst>
              <a:ext uri="{FF2B5EF4-FFF2-40B4-BE49-F238E27FC236}">
                <a16:creationId xmlns:a16="http://schemas.microsoft.com/office/drawing/2014/main" id="{F4EC5859-71C4-7D16-4561-1BCC23E1CD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1424" y="191869"/>
            <a:ext cx="1314450" cy="923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TextBox 18">
            <a:extLst>
              <a:ext uri="{FF2B5EF4-FFF2-40B4-BE49-F238E27FC236}">
                <a16:creationId xmlns:a16="http://schemas.microsoft.com/office/drawing/2014/main" id="{A41CD61F-6A1C-AB24-C8E8-B6549C9A665E}"/>
              </a:ext>
            </a:extLst>
          </p:cNvPr>
          <p:cNvSpPr txBox="1"/>
          <p:nvPr/>
        </p:nvSpPr>
        <p:spPr>
          <a:xfrm>
            <a:off x="37503" y="5250873"/>
            <a:ext cx="11988371" cy="584775"/>
          </a:xfrm>
          <a:prstGeom prst="rect">
            <a:avLst/>
          </a:prstGeom>
          <a:noFill/>
        </p:spPr>
        <p:txBody>
          <a:bodyPr wrap="square" rtlCol="0">
            <a:spAutoFit/>
          </a:bodyPr>
          <a:lstStyle/>
          <a:p>
            <a:pPr algn="ctr"/>
            <a:r>
              <a:rPr lang="en-GB" sz="1600" dirty="0">
                <a:latin typeface="Calibri" panose="020F0502020204030204" pitchFamily="34" charset="0"/>
                <a:ea typeface="Calibri" panose="020F0502020204030204" pitchFamily="34" charset="0"/>
                <a:cs typeface="Calibri" panose="020F0502020204030204" pitchFamily="34" charset="0"/>
              </a:rPr>
              <a:t>This essential grammar needs to be learnt off by heart by every pupil. Every aspect of your learning throughout this unit will have one of the above verbs as its focus.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B208459-5AA3-138A-0E51-958C02B68052}"/>
              </a:ext>
            </a:extLst>
          </p:cNvPr>
          <p:cNvSpPr/>
          <p:nvPr/>
        </p:nvSpPr>
        <p:spPr>
          <a:xfrm>
            <a:off x="0" y="0"/>
            <a:ext cx="12192000" cy="42530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400" b="1" u="sng" dirty="0">
                <a:latin typeface="Calibri" panose="020F0502020204030204" pitchFamily="34" charset="0"/>
                <a:ea typeface="Calibri" panose="020F0502020204030204" pitchFamily="34" charset="0"/>
                <a:cs typeface="Calibri" panose="020F0502020204030204" pitchFamily="34" charset="0"/>
              </a:rPr>
              <a:t>Year 7 Spanish Knowledge Organiser 1.1 (</a:t>
            </a:r>
            <a:r>
              <a:rPr lang="en-GB" sz="1400" b="1" u="sng" dirty="0" err="1">
                <a:latin typeface="Calibri" panose="020F0502020204030204" pitchFamily="34" charset="0"/>
                <a:ea typeface="Calibri" panose="020F0502020204030204" pitchFamily="34" charset="0"/>
                <a:cs typeface="Calibri" panose="020F0502020204030204" pitchFamily="34" charset="0"/>
              </a:rPr>
              <a:t>vocabulario</a:t>
            </a:r>
            <a:r>
              <a:rPr lang="en-GB" sz="1400" b="1" u="sng" dirty="0">
                <a:latin typeface="Calibri" panose="020F0502020204030204" pitchFamily="34" charset="0"/>
                <a:ea typeface="Calibri" panose="020F0502020204030204" pitchFamily="34" charset="0"/>
                <a:cs typeface="Calibri" panose="020F0502020204030204" pitchFamily="34" charset="0"/>
              </a:rPr>
              <a:t> </a:t>
            </a:r>
            <a:r>
              <a:rPr lang="en-GB" sz="1400" b="1" u="sng" dirty="0" err="1">
                <a:latin typeface="Calibri" panose="020F0502020204030204" pitchFamily="34" charset="0"/>
                <a:ea typeface="Calibri" panose="020F0502020204030204" pitchFamily="34" charset="0"/>
                <a:cs typeface="Calibri" panose="020F0502020204030204" pitchFamily="34" charset="0"/>
              </a:rPr>
              <a:t>útil</a:t>
            </a:r>
            <a:r>
              <a:rPr lang="en-GB" sz="1400" b="1" u="sng" dirty="0">
                <a:latin typeface="Calibri" panose="020F0502020204030204" pitchFamily="34" charset="0"/>
                <a:ea typeface="Calibri" panose="020F0502020204030204" pitchFamily="34" charset="0"/>
                <a:cs typeface="Calibri" panose="020F0502020204030204" pitchFamily="34" charset="0"/>
              </a:rPr>
              <a:t>)</a:t>
            </a:r>
          </a:p>
        </p:txBody>
      </p:sp>
      <p:sp>
        <p:nvSpPr>
          <p:cNvPr id="5" name="Rectangle 4">
            <a:extLst>
              <a:ext uri="{FF2B5EF4-FFF2-40B4-BE49-F238E27FC236}">
                <a16:creationId xmlns:a16="http://schemas.microsoft.com/office/drawing/2014/main" id="{C9084839-8CD2-2FF6-C829-79ED23BFB9D7}"/>
              </a:ext>
            </a:extLst>
          </p:cNvPr>
          <p:cNvSpPr/>
          <p:nvPr/>
        </p:nvSpPr>
        <p:spPr>
          <a:xfrm>
            <a:off x="226621" y="557318"/>
            <a:ext cx="3006436" cy="314298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1. Lo </a:t>
            </a:r>
            <a:r>
              <a:rPr lang="en-GB" sz="1200" b="1" u="sng" dirty="0" err="1">
                <a:latin typeface="Calibri" panose="020F0502020204030204" pitchFamily="34" charset="0"/>
                <a:ea typeface="Calibri" panose="020F0502020204030204" pitchFamily="34" charset="0"/>
                <a:cs typeface="Calibri" panose="020F0502020204030204" pitchFamily="34" charset="0"/>
              </a:rPr>
              <a:t>siento</a:t>
            </a:r>
            <a:r>
              <a:rPr lang="en-GB" sz="1200" b="1" u="sng" dirty="0">
                <a:latin typeface="Calibri" panose="020F0502020204030204" pitchFamily="34" charset="0"/>
                <a:ea typeface="Calibri" panose="020F0502020204030204" pitchFamily="34" charset="0"/>
                <a:cs typeface="Calibri" panose="020F0502020204030204" pitchFamily="34" charset="0"/>
              </a:rPr>
              <a:t>, me </a:t>
            </a:r>
            <a:r>
              <a:rPr lang="en-GB" sz="1200" b="1" u="sng" dirty="0" err="1">
                <a:latin typeface="Calibri" panose="020F0502020204030204" pitchFamily="34" charset="0"/>
                <a:ea typeface="Calibri" panose="020F0502020204030204" pitchFamily="34" charset="0"/>
                <a:cs typeface="Calibri" panose="020F0502020204030204" pitchFamily="34" charset="0"/>
              </a:rPr>
              <a:t>gustaría</a:t>
            </a:r>
            <a:r>
              <a:rPr lang="en-GB" sz="1200" b="1" u="sng" dirty="0">
                <a:latin typeface="Calibri" panose="020F0502020204030204" pitchFamily="34" charset="0"/>
                <a:ea typeface="Calibri" panose="020F0502020204030204" pitchFamily="34" charset="0"/>
                <a:cs typeface="Calibri" panose="020F0502020204030204" pitchFamily="34" charset="0"/>
              </a:rPr>
              <a:t> – I am sorry, I would like</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estuche</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pencil case</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bolígrafo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lápiz</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pencil</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cuaderno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an exercise book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libro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book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sacapuntas</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pencil </a:t>
            </a:r>
            <a:r>
              <a:rPr lang="en-GB" sz="1200" dirty="0" err="1">
                <a:latin typeface="Calibri" panose="020F0502020204030204" pitchFamily="34" charset="0"/>
                <a:ea typeface="Calibri" panose="020F0502020204030204" pitchFamily="34" charset="0"/>
                <a:cs typeface="Calibri" panose="020F0502020204030204" pitchFamily="34" charset="0"/>
              </a:rPr>
              <a:t>sharpner</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pegamento</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glue stick</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marcador</a:t>
            </a:r>
            <a:r>
              <a:rPr lang="en-GB" sz="1200" b="1" dirty="0">
                <a:latin typeface="Calibri" panose="020F0502020204030204" pitchFamily="34" charset="0"/>
                <a:ea typeface="Calibri" panose="020F0502020204030204" pitchFamily="34" charset="0"/>
                <a:cs typeface="Calibri" panose="020F0502020204030204" pitchFamily="34" charset="0"/>
              </a:rPr>
              <a:t> (m) </a:t>
            </a:r>
            <a:r>
              <a:rPr lang="en-GB" sz="1200" dirty="0">
                <a:latin typeface="Calibri" panose="020F0502020204030204" pitchFamily="34" charset="0"/>
                <a:ea typeface="Calibri" panose="020F0502020204030204" pitchFamily="34" charset="0"/>
                <a:cs typeface="Calibri" panose="020F0502020204030204" pitchFamily="34" charset="0"/>
              </a:rPr>
              <a:t>– a marker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goma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rubber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regla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ruler</a:t>
            </a:r>
          </a:p>
          <a:p>
            <a:r>
              <a:rPr lang="en-GB" sz="1200" b="1" dirty="0">
                <a:latin typeface="Calibri" panose="020F0502020204030204" pitchFamily="34" charset="0"/>
                <a:ea typeface="Calibri" panose="020F0502020204030204" pitchFamily="34" charset="0"/>
                <a:cs typeface="Calibri" panose="020F0502020204030204" pitchFamily="34" charset="0"/>
              </a:rPr>
              <a:t>Una </a:t>
            </a:r>
            <a:r>
              <a:rPr lang="en-GB" sz="1200" b="1" dirty="0" err="1">
                <a:latin typeface="Calibri" panose="020F0502020204030204" pitchFamily="34" charset="0"/>
                <a:ea typeface="Calibri" panose="020F0502020204030204" pitchFamily="34" charset="0"/>
                <a:cs typeface="Calibri" panose="020F0502020204030204" pitchFamily="34" charset="0"/>
              </a:rPr>
              <a:t>calculadora</a:t>
            </a:r>
            <a:r>
              <a:rPr lang="en-GB" sz="1200" b="1" dirty="0">
                <a:latin typeface="Calibri" panose="020F0502020204030204" pitchFamily="34" charset="0"/>
                <a:ea typeface="Calibri" panose="020F0502020204030204" pitchFamily="34" charset="0"/>
                <a:cs typeface="Calibri" panose="020F0502020204030204" pitchFamily="34" charset="0"/>
              </a:rPr>
              <a:t> (f) </a:t>
            </a:r>
            <a:r>
              <a:rPr lang="en-GB" sz="1200" dirty="0">
                <a:latin typeface="Calibri" panose="020F0502020204030204" pitchFamily="34" charset="0"/>
                <a:ea typeface="Calibri" panose="020F0502020204030204" pitchFamily="34" charset="0"/>
                <a:cs typeface="Calibri" panose="020F0502020204030204" pitchFamily="34" charset="0"/>
              </a:rPr>
              <a:t>– a calculator</a:t>
            </a:r>
          </a:p>
          <a:p>
            <a:r>
              <a:rPr lang="en-GB" sz="1200" b="1" dirty="0">
                <a:latin typeface="Calibri" panose="020F0502020204030204" pitchFamily="34" charset="0"/>
                <a:ea typeface="Calibri" panose="020F0502020204030204" pitchFamily="34" charset="0"/>
                <a:cs typeface="Calibri" panose="020F0502020204030204" pitchFamily="34" charset="0"/>
              </a:rPr>
              <a:t>Una mochila (f) </a:t>
            </a:r>
            <a:r>
              <a:rPr lang="en-GB" sz="1200" dirty="0">
                <a:latin typeface="Calibri" panose="020F0502020204030204" pitchFamily="34" charset="0"/>
                <a:ea typeface="Calibri" panose="020F0502020204030204" pitchFamily="34" charset="0"/>
                <a:cs typeface="Calibri" panose="020F0502020204030204" pitchFamily="34" charset="0"/>
              </a:rPr>
              <a:t>a rucksack</a:t>
            </a:r>
          </a:p>
          <a:p>
            <a:r>
              <a:rPr lang="en-GB" sz="1200" b="1" dirty="0">
                <a:latin typeface="Calibri" panose="020F0502020204030204" pitchFamily="34" charset="0"/>
                <a:ea typeface="Calibri" panose="020F0502020204030204" pitchFamily="34" charset="0"/>
                <a:cs typeface="Calibri" panose="020F0502020204030204" pitchFamily="34" charset="0"/>
              </a:rPr>
              <a:t>Unas </a:t>
            </a:r>
            <a:r>
              <a:rPr lang="en-GB" sz="1200" b="1" dirty="0" err="1">
                <a:latin typeface="Calibri" panose="020F0502020204030204" pitchFamily="34" charset="0"/>
                <a:ea typeface="Calibri" panose="020F0502020204030204" pitchFamily="34" charset="0"/>
                <a:cs typeface="Calibri" panose="020F0502020204030204" pitchFamily="34" charset="0"/>
              </a:rPr>
              <a:t>tijeras</a:t>
            </a:r>
            <a:r>
              <a:rPr lang="en-GB" sz="1200" b="1" dirty="0">
                <a:latin typeface="Calibri" panose="020F0502020204030204" pitchFamily="34" charset="0"/>
                <a:ea typeface="Calibri" panose="020F0502020204030204" pitchFamily="34" charset="0"/>
                <a:cs typeface="Calibri" panose="020F0502020204030204" pitchFamily="34" charset="0"/>
              </a:rPr>
              <a:t> (f/p) – </a:t>
            </a:r>
            <a:r>
              <a:rPr lang="en-GB" sz="1200" dirty="0">
                <a:latin typeface="Calibri" panose="020F0502020204030204" pitchFamily="34" charset="0"/>
                <a:ea typeface="Calibri" panose="020F0502020204030204" pitchFamily="34" charset="0"/>
                <a:cs typeface="Calibri" panose="020F0502020204030204" pitchFamily="34" charset="0"/>
              </a:rPr>
              <a:t>some scissors</a:t>
            </a:r>
          </a:p>
          <a:p>
            <a:r>
              <a:rPr lang="en-GB" sz="1200" b="1" dirty="0" err="1">
                <a:latin typeface="Calibri" panose="020F0502020204030204" pitchFamily="34" charset="0"/>
                <a:ea typeface="Calibri" panose="020F0502020204030204" pitchFamily="34" charset="0"/>
                <a:cs typeface="Calibri" panose="020F0502020204030204" pitchFamily="34" charset="0"/>
              </a:rPr>
              <a:t>Unos</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colores</a:t>
            </a:r>
            <a:r>
              <a:rPr lang="en-GB" sz="1200" b="1" dirty="0">
                <a:latin typeface="Calibri" panose="020F0502020204030204" pitchFamily="34" charset="0"/>
                <a:ea typeface="Calibri" panose="020F0502020204030204" pitchFamily="34" charset="0"/>
                <a:cs typeface="Calibri" panose="020F0502020204030204" pitchFamily="34" charset="0"/>
              </a:rPr>
              <a:t> (f/p) </a:t>
            </a:r>
            <a:r>
              <a:rPr lang="en-GB" sz="1200" dirty="0">
                <a:latin typeface="Calibri" panose="020F0502020204030204" pitchFamily="34" charset="0"/>
                <a:ea typeface="Calibri" panose="020F0502020204030204" pitchFamily="34" charset="0"/>
                <a:cs typeface="Calibri" panose="020F0502020204030204" pitchFamily="34" charset="0"/>
              </a:rPr>
              <a:t>– some colours</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 </a:t>
            </a:r>
          </a:p>
          <a:p>
            <a:endParaRPr lang="en-GB" sz="1200"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dirty="0">
              <a:latin typeface="Calibri" panose="020F0502020204030204" pitchFamily="34" charset="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1E059746-6923-CD6E-4A57-1915FAC6B4F3}"/>
              </a:ext>
            </a:extLst>
          </p:cNvPr>
          <p:cNvPicPr>
            <a:picLocks noChangeAspect="1"/>
          </p:cNvPicPr>
          <p:nvPr/>
        </p:nvPicPr>
        <p:blipFill>
          <a:blip r:embed="rId2"/>
          <a:srcRect l="11256" t="6229" r="9295" b="7701"/>
          <a:stretch>
            <a:fillRect/>
          </a:stretch>
        </p:blipFill>
        <p:spPr>
          <a:xfrm>
            <a:off x="2661219" y="956501"/>
            <a:ext cx="402610" cy="6448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a:extLst>
              <a:ext uri="{FF2B5EF4-FFF2-40B4-BE49-F238E27FC236}">
                <a16:creationId xmlns:a16="http://schemas.microsoft.com/office/drawing/2014/main" id="{E20EF04C-25E8-6F3B-EFE4-EC0427F12E79}"/>
              </a:ext>
            </a:extLst>
          </p:cNvPr>
          <p:cNvSpPr/>
          <p:nvPr/>
        </p:nvSpPr>
        <p:spPr>
          <a:xfrm>
            <a:off x="226621" y="3936731"/>
            <a:ext cx="3006436"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2. ¿</a:t>
            </a:r>
            <a:r>
              <a:rPr lang="en-GB" sz="1100" b="1" u="sng" dirty="0" err="1">
                <a:latin typeface="Calibri" panose="020F0502020204030204" pitchFamily="34" charset="0"/>
                <a:ea typeface="Calibri" panose="020F0502020204030204" pitchFamily="34" charset="0"/>
                <a:cs typeface="Calibri" panose="020F0502020204030204" pitchFamily="34" charset="0"/>
              </a:rPr>
              <a:t>Puedo</a:t>
            </a:r>
            <a:r>
              <a:rPr lang="en-GB" sz="1100" b="1" u="sng" dirty="0">
                <a:latin typeface="Calibri" panose="020F0502020204030204" pitchFamily="34" charset="0"/>
                <a:ea typeface="Calibri" panose="020F0502020204030204" pitchFamily="34" charset="0"/>
                <a:cs typeface="Calibri" panose="020F0502020204030204" pitchFamily="34" charset="0"/>
              </a:rPr>
              <a:t>… – Can I?</a:t>
            </a:r>
          </a:p>
          <a:p>
            <a:pPr algn="ctr"/>
            <a:endParaRPr lang="en-GB" sz="1100"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100" b="1" dirty="0" err="1">
                <a:latin typeface="Calibri" panose="020F0502020204030204" pitchFamily="34" charset="0"/>
                <a:ea typeface="Calibri" panose="020F0502020204030204" pitchFamily="34" charset="0"/>
                <a:cs typeface="Calibri" panose="020F0502020204030204" pitchFamily="34" charset="0"/>
              </a:rPr>
              <a:t>ir</a:t>
            </a:r>
            <a:r>
              <a:rPr lang="en-GB" sz="1100" b="1" dirty="0">
                <a:latin typeface="Calibri" panose="020F0502020204030204" pitchFamily="34" charset="0"/>
                <a:ea typeface="Calibri" panose="020F0502020204030204" pitchFamily="34" charset="0"/>
                <a:cs typeface="Calibri" panose="020F0502020204030204" pitchFamily="34" charset="0"/>
              </a:rPr>
              <a:t> al </a:t>
            </a:r>
            <a:r>
              <a:rPr lang="en-GB" sz="1100" b="1" dirty="0" err="1">
                <a:latin typeface="Calibri" panose="020F0502020204030204" pitchFamily="34" charset="0"/>
                <a:ea typeface="Calibri" panose="020F0502020204030204" pitchFamily="34" charset="0"/>
                <a:cs typeface="Calibri" panose="020F0502020204030204" pitchFamily="34" charset="0"/>
              </a:rPr>
              <a:t>baño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go to the toilet?</a:t>
            </a:r>
          </a:p>
          <a:p>
            <a:r>
              <a:rPr lang="en-GB" sz="1100" b="1" dirty="0" err="1">
                <a:latin typeface="Calibri" panose="020F0502020204030204" pitchFamily="34" charset="0"/>
                <a:ea typeface="Calibri" panose="020F0502020204030204" pitchFamily="34" charset="0"/>
                <a:cs typeface="Calibri" panose="020F0502020204030204" pitchFamily="34" charset="0"/>
              </a:rPr>
              <a:t>quitarme</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chaqueta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take off my blazer?</a:t>
            </a:r>
          </a:p>
          <a:p>
            <a:r>
              <a:rPr lang="en-GB" sz="1100" b="1" dirty="0" err="1">
                <a:latin typeface="Calibri" panose="020F0502020204030204" pitchFamily="34" charset="0"/>
                <a:ea typeface="Calibri" panose="020F0502020204030204" pitchFamily="34" charset="0"/>
                <a:cs typeface="Calibri" panose="020F0502020204030204" pitchFamily="34" charset="0"/>
              </a:rPr>
              <a:t>ir</a:t>
            </a:r>
            <a:r>
              <a:rPr lang="en-GB" sz="1100" b="1" dirty="0">
                <a:latin typeface="Calibri" panose="020F0502020204030204" pitchFamily="34" charset="0"/>
                <a:ea typeface="Calibri" panose="020F0502020204030204" pitchFamily="34" charset="0"/>
                <a:cs typeface="Calibri" panose="020F0502020204030204" pitchFamily="34" charset="0"/>
              </a:rPr>
              <a:t> a mi </a:t>
            </a:r>
            <a:r>
              <a:rPr lang="en-GB" sz="1100" b="1" dirty="0" err="1">
                <a:latin typeface="Calibri" panose="020F0502020204030204" pitchFamily="34" charset="0"/>
                <a:ea typeface="Calibri" panose="020F0502020204030204" pitchFamily="34" charset="0"/>
                <a:cs typeface="Calibri" panose="020F0502020204030204" pitchFamily="34" charset="0"/>
              </a:rPr>
              <a:t>clase</a:t>
            </a:r>
            <a:r>
              <a:rPr lang="en-GB" sz="1100" b="1" dirty="0">
                <a:latin typeface="Calibri" panose="020F0502020204030204" pitchFamily="34" charset="0"/>
                <a:ea typeface="Calibri" panose="020F0502020204030204" pitchFamily="34" charset="0"/>
                <a:cs typeface="Calibri" panose="020F0502020204030204" pitchFamily="34" charset="0"/>
              </a:rPr>
              <a:t> de </a:t>
            </a:r>
            <a:r>
              <a:rPr lang="en-GB" sz="1100" b="1" dirty="0" err="1">
                <a:latin typeface="Calibri" panose="020F0502020204030204" pitchFamily="34" charset="0"/>
                <a:ea typeface="Calibri" panose="020F0502020204030204" pitchFamily="34" charset="0"/>
                <a:cs typeface="Calibri" panose="020F0502020204030204" pitchFamily="34" charset="0"/>
              </a:rPr>
              <a:t>batería</a:t>
            </a:r>
            <a:r>
              <a:rPr lang="en-GB" sz="1100" b="1" dirty="0">
                <a:latin typeface="Calibri" panose="020F0502020204030204" pitchFamily="34" charset="0"/>
                <a:ea typeface="Calibri" panose="020F0502020204030204" pitchFamily="34" charset="0"/>
                <a:cs typeface="Calibri" panose="020F0502020204030204" pitchFamily="34" charset="0"/>
              </a:rPr>
              <a:t>/</a:t>
            </a:r>
            <a:r>
              <a:rPr lang="en-GB" sz="1100" b="1" dirty="0" err="1">
                <a:latin typeface="Calibri" panose="020F0502020204030204" pitchFamily="34" charset="0"/>
                <a:ea typeface="Calibri" panose="020F0502020204030204" pitchFamily="34" charset="0"/>
                <a:cs typeface="Calibri" panose="020F0502020204030204" pitchFamily="34" charset="0"/>
              </a:rPr>
              <a:t>guitara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go to my drum/guitar lesson?</a:t>
            </a:r>
          </a:p>
          <a:p>
            <a:r>
              <a:rPr lang="en-GB" sz="1100" b="1" dirty="0" err="1">
                <a:latin typeface="Calibri" panose="020F0502020204030204" pitchFamily="34" charset="0"/>
                <a:ea typeface="Calibri" panose="020F0502020204030204" pitchFamily="34" charset="0"/>
                <a:cs typeface="Calibri" panose="020F0502020204030204" pitchFamily="34" charset="0"/>
              </a:rPr>
              <a:t>salir</a:t>
            </a:r>
            <a:r>
              <a:rPr lang="en-GB" sz="1100" b="1" dirty="0">
                <a:latin typeface="Calibri" panose="020F0502020204030204" pitchFamily="34" charset="0"/>
                <a:ea typeface="Calibri" panose="020F0502020204030204" pitchFamily="34" charset="0"/>
                <a:cs typeface="Calibri" panose="020F0502020204030204" pitchFamily="34" charset="0"/>
              </a:rPr>
              <a:t> para </a:t>
            </a:r>
            <a:r>
              <a:rPr lang="en-GB" sz="1100" b="1" dirty="0" err="1">
                <a:latin typeface="Calibri" panose="020F0502020204030204" pitchFamily="34" charset="0"/>
                <a:ea typeface="Calibri" panose="020F0502020204030204" pitchFamily="34" charset="0"/>
                <a:cs typeface="Calibri" panose="020F0502020204030204" pitchFamily="34" charset="0"/>
              </a:rPr>
              <a:t>jugar</a:t>
            </a:r>
            <a:r>
              <a:rPr lang="en-GB" sz="1100" b="1" dirty="0">
                <a:latin typeface="Calibri" panose="020F0502020204030204" pitchFamily="34" charset="0"/>
                <a:ea typeface="Calibri" panose="020F0502020204030204" pitchFamily="34" charset="0"/>
                <a:cs typeface="Calibri" panose="020F0502020204030204" pitchFamily="34" charset="0"/>
              </a:rPr>
              <a:t> al </a:t>
            </a:r>
            <a:r>
              <a:rPr lang="en-GB" sz="1100" b="1" dirty="0" err="1">
                <a:latin typeface="Calibri" panose="020F0502020204030204" pitchFamily="34" charset="0"/>
                <a:ea typeface="Calibri" panose="020F0502020204030204" pitchFamily="34" charset="0"/>
                <a:cs typeface="Calibri" panose="020F0502020204030204" pitchFamily="34" charset="0"/>
              </a:rPr>
              <a:t>fútbol</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leave to play football?</a:t>
            </a:r>
          </a:p>
          <a:p>
            <a:r>
              <a:rPr lang="en-GB" sz="1100" b="1" dirty="0" err="1">
                <a:latin typeface="Calibri" panose="020F0502020204030204" pitchFamily="34" charset="0"/>
                <a:ea typeface="Calibri" panose="020F0502020204030204" pitchFamily="34" charset="0"/>
                <a:cs typeface="Calibri" panose="020F0502020204030204" pitchFamily="34" charset="0"/>
              </a:rPr>
              <a:t>abrir</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ventana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open the window?</a:t>
            </a:r>
          </a:p>
          <a:p>
            <a:r>
              <a:rPr lang="en-GB" sz="1100" b="1" dirty="0" err="1">
                <a:latin typeface="Calibri" panose="020F0502020204030204" pitchFamily="34" charset="0"/>
                <a:ea typeface="Calibri" panose="020F0502020204030204" pitchFamily="34" charset="0"/>
                <a:cs typeface="Calibri" panose="020F0502020204030204" pitchFamily="34" charset="0"/>
              </a:rPr>
              <a:t>cerrar</a:t>
            </a:r>
            <a:r>
              <a:rPr lang="en-GB" sz="1100" b="1" dirty="0">
                <a:latin typeface="Calibri" panose="020F0502020204030204" pitchFamily="34" charset="0"/>
                <a:ea typeface="Calibri" panose="020F0502020204030204" pitchFamily="34" charset="0"/>
                <a:cs typeface="Calibri" panose="020F0502020204030204" pitchFamily="34" charset="0"/>
              </a:rPr>
              <a:t> la </a:t>
            </a:r>
            <a:r>
              <a:rPr lang="en-GB" sz="1100" b="1" dirty="0" err="1">
                <a:latin typeface="Calibri" panose="020F0502020204030204" pitchFamily="34" charset="0"/>
                <a:ea typeface="Calibri" panose="020F0502020204030204" pitchFamily="34" charset="0"/>
                <a:cs typeface="Calibri" panose="020F0502020204030204" pitchFamily="34" charset="0"/>
              </a:rPr>
              <a:t>puerta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open the door?</a:t>
            </a:r>
          </a:p>
          <a:p>
            <a:r>
              <a:rPr lang="en-GB" sz="1100" b="1" dirty="0" err="1">
                <a:latin typeface="Calibri" panose="020F0502020204030204" pitchFamily="34" charset="0"/>
                <a:ea typeface="Calibri" panose="020F0502020204030204" pitchFamily="34" charset="0"/>
                <a:cs typeface="Calibri" panose="020F0502020204030204" pitchFamily="34" charset="0"/>
              </a:rPr>
              <a:t>autorregularme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self regulate?</a:t>
            </a:r>
          </a:p>
          <a:p>
            <a:r>
              <a:rPr lang="en-GB" sz="1100" b="1" dirty="0" err="1">
                <a:latin typeface="Calibri" panose="020F0502020204030204" pitchFamily="34" charset="0"/>
                <a:ea typeface="Calibri" panose="020F0502020204030204" pitchFamily="34" charset="0"/>
                <a:cs typeface="Calibri" panose="020F0502020204030204" pitchFamily="34" charset="0"/>
              </a:rPr>
              <a:t>sentarme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en</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otra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b="1" dirty="0" err="1">
                <a:latin typeface="Calibri" panose="020F0502020204030204" pitchFamily="34" charset="0"/>
                <a:ea typeface="Calibri" panose="020F0502020204030204" pitchFamily="34" charset="0"/>
                <a:cs typeface="Calibri" panose="020F0502020204030204" pitchFamily="34" charset="0"/>
              </a:rPr>
              <a:t>silla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sit in another chair?</a:t>
            </a:r>
          </a:p>
          <a:p>
            <a:r>
              <a:rPr lang="en-GB" sz="1100" b="1" dirty="0" err="1">
                <a:latin typeface="Calibri" panose="020F0502020204030204" pitchFamily="34" charset="0"/>
                <a:ea typeface="Calibri" panose="020F0502020204030204" pitchFamily="34" charset="0"/>
                <a:cs typeface="Calibri" panose="020F0502020204030204" pitchFamily="34" charset="0"/>
              </a:rPr>
              <a:t>trabajar</a:t>
            </a:r>
            <a:r>
              <a:rPr lang="en-GB" sz="1100" b="1" dirty="0">
                <a:latin typeface="Calibri" panose="020F0502020204030204" pitchFamily="34" charset="0"/>
                <a:ea typeface="Calibri" panose="020F0502020204030204" pitchFamily="34" charset="0"/>
                <a:cs typeface="Calibri" panose="020F0502020204030204" pitchFamily="34" charset="0"/>
              </a:rPr>
              <a:t> con mi pareja</a:t>
            </a:r>
            <a:r>
              <a:rPr lang="en-GB" sz="1100" dirty="0">
                <a:latin typeface="Calibri" panose="020F0502020204030204" pitchFamily="34" charset="0"/>
                <a:ea typeface="Calibri" panose="020F0502020204030204" pitchFamily="34" charset="0"/>
                <a:cs typeface="Calibri" panose="020F0502020204030204" pitchFamily="34" charset="0"/>
              </a:rPr>
              <a:t>? – work with my partner?</a:t>
            </a:r>
          </a:p>
          <a:p>
            <a:r>
              <a:rPr lang="en-GB" sz="1100" b="1" dirty="0">
                <a:latin typeface="Calibri" panose="020F0502020204030204" pitchFamily="34" charset="0"/>
                <a:ea typeface="Calibri" panose="020F0502020204030204" pitchFamily="34" charset="0"/>
                <a:cs typeface="Calibri" panose="020F0502020204030204" pitchFamily="34" charset="0"/>
              </a:rPr>
              <a:t>usar mi </a:t>
            </a:r>
            <a:r>
              <a:rPr lang="en-GB" sz="1100" b="1" dirty="0" err="1">
                <a:latin typeface="Calibri" panose="020F0502020204030204" pitchFamily="34" charset="0"/>
                <a:ea typeface="Calibri" panose="020F0502020204030204" pitchFamily="34" charset="0"/>
                <a:cs typeface="Calibri" panose="020F0502020204030204" pitchFamily="34" charset="0"/>
              </a:rPr>
              <a:t>cuaderno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use my exercise book?</a:t>
            </a:r>
          </a:p>
          <a:p>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 </a:t>
            </a:r>
          </a:p>
          <a:p>
            <a:endParaRPr lang="en-GB" sz="1200" dirty="0">
              <a:latin typeface="Calibri" panose="020F0502020204030204" pitchFamily="34" charset="0"/>
              <a:ea typeface="Calibri" panose="020F0502020204030204" pitchFamily="34" charset="0"/>
              <a:cs typeface="Calibri" panose="020F0502020204030204" pitchFamily="34" charset="0"/>
            </a:endParaRPr>
          </a:p>
          <a:p>
            <a:pPr algn="ctr"/>
            <a:endParaRPr lang="en-GB" sz="12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8" descr="Bathroom Toilet Clipart Stock ...">
            <a:extLst>
              <a:ext uri="{FF2B5EF4-FFF2-40B4-BE49-F238E27FC236}">
                <a16:creationId xmlns:a16="http://schemas.microsoft.com/office/drawing/2014/main" id="{C4EBF144-3372-344B-F52A-4182677486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163" t="10581" r="27190" b="5475"/>
          <a:stretch>
            <a:fillRect/>
          </a:stretch>
        </p:blipFill>
        <p:spPr bwMode="auto">
          <a:xfrm>
            <a:off x="2513923" y="4099488"/>
            <a:ext cx="549906" cy="419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100A364B-0B10-E653-630B-F1E6C3C78D64}"/>
              </a:ext>
            </a:extLst>
          </p:cNvPr>
          <p:cNvSpPr/>
          <p:nvPr/>
        </p:nvSpPr>
        <p:spPr>
          <a:xfrm>
            <a:off x="3385855" y="557318"/>
            <a:ext cx="2627393" cy="31378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3. ¿</a:t>
            </a:r>
            <a:r>
              <a:rPr lang="en-GB" sz="1100" b="1" u="sng" dirty="0" err="1">
                <a:latin typeface="Calibri" panose="020F0502020204030204" pitchFamily="34" charset="0"/>
                <a:ea typeface="Calibri" panose="020F0502020204030204" pitchFamily="34" charset="0"/>
                <a:cs typeface="Calibri" panose="020F0502020204030204" pitchFamily="34" charset="0"/>
              </a:rPr>
              <a:t>Cuántas</a:t>
            </a:r>
            <a:r>
              <a:rPr lang="en-GB" sz="1100" b="1" u="sng" dirty="0">
                <a:latin typeface="Calibri" panose="020F0502020204030204" pitchFamily="34" charset="0"/>
                <a:ea typeface="Calibri" panose="020F0502020204030204" pitchFamily="34" charset="0"/>
                <a:cs typeface="Calibri" panose="020F0502020204030204" pitchFamily="34" charset="0"/>
              </a:rPr>
              <a:t> personas hay </a:t>
            </a:r>
            <a:r>
              <a:rPr lang="en-GB" sz="1100" b="1" u="sng" dirty="0" err="1">
                <a:latin typeface="Calibri" panose="020F0502020204030204" pitchFamily="34" charset="0"/>
                <a:ea typeface="Calibri" panose="020F0502020204030204" pitchFamily="34" charset="0"/>
                <a:cs typeface="Calibri" panose="020F0502020204030204" pitchFamily="34" charset="0"/>
              </a:rPr>
              <a:t>en</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tu</a:t>
            </a:r>
            <a:r>
              <a:rPr lang="en-GB" sz="1100" b="1" u="sng" dirty="0">
                <a:latin typeface="Calibri" panose="020F0502020204030204" pitchFamily="34" charset="0"/>
                <a:ea typeface="Calibri" panose="020F0502020204030204" pitchFamily="34" charset="0"/>
                <a:cs typeface="Calibri" panose="020F0502020204030204" pitchFamily="34" charset="0"/>
              </a:rPr>
              <a:t> familia? – How many people are there in your family?</a:t>
            </a:r>
          </a:p>
          <a:p>
            <a:endParaRPr lang="en-GB"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100" b="1" dirty="0">
                <a:latin typeface="Calibri" panose="020F0502020204030204" pitchFamily="34" charset="0"/>
                <a:ea typeface="Calibri" panose="020F0502020204030204" pitchFamily="34" charset="0"/>
                <a:cs typeface="Calibri" panose="020F0502020204030204" pitchFamily="34" charset="0"/>
              </a:rPr>
              <a:t>En mi </a:t>
            </a:r>
            <a:r>
              <a:rPr lang="en-GB" sz="1100" b="1" dirty="0" err="1">
                <a:latin typeface="Calibri" panose="020F0502020204030204" pitchFamily="34" charset="0"/>
                <a:ea typeface="Calibri" panose="020F0502020204030204" pitchFamily="34" charset="0"/>
                <a:cs typeface="Calibri" panose="020F0502020204030204" pitchFamily="34" charset="0"/>
              </a:rPr>
              <a:t>familia</a:t>
            </a:r>
            <a:r>
              <a:rPr lang="en-GB" sz="1100" b="1" dirty="0">
                <a:latin typeface="Calibri" panose="020F0502020204030204" pitchFamily="34" charset="0"/>
                <a:ea typeface="Calibri" panose="020F0502020204030204" pitchFamily="34" charset="0"/>
                <a:cs typeface="Calibri" panose="020F0502020204030204" pitchFamily="34" charset="0"/>
              </a:rPr>
              <a:t> hay…personas </a:t>
            </a:r>
            <a:r>
              <a:rPr lang="en-GB" sz="1100" dirty="0">
                <a:latin typeface="Calibri" panose="020F0502020204030204" pitchFamily="34" charset="0"/>
                <a:ea typeface="Calibri" panose="020F0502020204030204" pitchFamily="34" charset="0"/>
                <a:cs typeface="Calibri" panose="020F0502020204030204" pitchFamily="34" charset="0"/>
              </a:rPr>
              <a:t>- in my family there are…people</a:t>
            </a:r>
          </a:p>
          <a:p>
            <a:r>
              <a:rPr lang="en-GB" sz="1100" b="1" dirty="0">
                <a:latin typeface="Calibri" panose="020F0502020204030204" pitchFamily="34" charset="0"/>
                <a:ea typeface="Calibri" panose="020F0502020204030204" pitchFamily="34" charset="0"/>
                <a:cs typeface="Calibri" panose="020F0502020204030204" pitchFamily="34" charset="0"/>
              </a:rPr>
              <a:t>Mis padres </a:t>
            </a:r>
            <a:r>
              <a:rPr lang="en-GB" sz="1100" dirty="0">
                <a:latin typeface="Calibri" panose="020F0502020204030204" pitchFamily="34" charset="0"/>
                <a:ea typeface="Calibri" panose="020F0502020204030204" pitchFamily="34" charset="0"/>
                <a:cs typeface="Calibri" panose="020F0502020204030204" pitchFamily="34" charset="0"/>
              </a:rPr>
              <a:t>– my parents</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madre</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mother</a:t>
            </a:r>
          </a:p>
          <a:p>
            <a:r>
              <a:rPr lang="en-GB" sz="1100" b="1" dirty="0">
                <a:latin typeface="Calibri" panose="020F0502020204030204" pitchFamily="34" charset="0"/>
                <a:ea typeface="Calibri" panose="020F0502020204030204" pitchFamily="34" charset="0"/>
                <a:cs typeface="Calibri" panose="020F0502020204030204" pitchFamily="34" charset="0"/>
              </a:rPr>
              <a:t>Mi padre </a:t>
            </a:r>
            <a:r>
              <a:rPr lang="en-GB" sz="1100" dirty="0">
                <a:latin typeface="Calibri" panose="020F0502020204030204" pitchFamily="34" charset="0"/>
                <a:ea typeface="Calibri" panose="020F0502020204030204" pitchFamily="34" charset="0"/>
                <a:cs typeface="Calibri" panose="020F0502020204030204" pitchFamily="34" charset="0"/>
              </a:rPr>
              <a:t>– my father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hermano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brother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hermana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sister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abuelo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grandfather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abuela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grandmother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bisabuela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great-grandmother</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tío</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uncle</a:t>
            </a:r>
          </a:p>
          <a:p>
            <a:r>
              <a:rPr lang="en-GB" sz="1100" b="1" dirty="0">
                <a:latin typeface="Calibri" panose="020F0502020204030204" pitchFamily="34" charset="0"/>
                <a:ea typeface="Calibri" panose="020F0502020204030204" pitchFamily="34" charset="0"/>
                <a:cs typeface="Calibri" panose="020F0502020204030204" pitchFamily="34" charset="0"/>
              </a:rPr>
              <a:t>Mi </a:t>
            </a:r>
            <a:r>
              <a:rPr lang="en-GB" sz="1100" b="1" dirty="0" err="1">
                <a:latin typeface="Calibri" panose="020F0502020204030204" pitchFamily="34" charset="0"/>
                <a:ea typeface="Calibri" panose="020F0502020204030204" pitchFamily="34" charset="0"/>
                <a:cs typeface="Calibri" panose="020F0502020204030204" pitchFamily="34" charset="0"/>
              </a:rPr>
              <a:t>tía</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aunt</a:t>
            </a:r>
          </a:p>
          <a:p>
            <a:r>
              <a:rPr lang="en-GB" sz="1100" b="1" dirty="0">
                <a:latin typeface="Calibri" panose="020F0502020204030204" pitchFamily="34" charset="0"/>
                <a:ea typeface="Calibri" panose="020F0502020204030204" pitchFamily="34" charset="0"/>
                <a:cs typeface="Calibri" panose="020F0502020204030204" pitchFamily="34" charset="0"/>
              </a:rPr>
              <a:t>Mis </a:t>
            </a:r>
            <a:r>
              <a:rPr lang="en-GB" sz="1100" b="1" dirty="0" err="1">
                <a:latin typeface="Calibri" panose="020F0502020204030204" pitchFamily="34" charset="0"/>
                <a:ea typeface="Calibri" panose="020F0502020204030204" pitchFamily="34" charset="0"/>
                <a:cs typeface="Calibri" panose="020F0502020204030204" pitchFamily="34" charset="0"/>
              </a:rPr>
              <a:t>primos</a:t>
            </a:r>
            <a:r>
              <a:rPr lang="en-GB" sz="1100" b="1" dirty="0">
                <a:latin typeface="Calibri" panose="020F0502020204030204" pitchFamily="34" charset="0"/>
                <a:ea typeface="Calibri" panose="020F0502020204030204" pitchFamily="34" charset="0"/>
                <a:cs typeface="Calibri" panose="020F0502020204030204" pitchFamily="34" charset="0"/>
              </a:rPr>
              <a:t> </a:t>
            </a:r>
            <a:r>
              <a:rPr lang="en-GB" sz="1100" dirty="0">
                <a:latin typeface="Calibri" panose="020F0502020204030204" pitchFamily="34" charset="0"/>
                <a:ea typeface="Calibri" panose="020F0502020204030204" pitchFamily="34" charset="0"/>
                <a:cs typeface="Calibri" panose="020F0502020204030204" pitchFamily="34" charset="0"/>
              </a:rPr>
              <a:t>– my cousins</a:t>
            </a:r>
          </a:p>
          <a:p>
            <a:endParaRPr lang="en-GB" sz="11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0" name="Rectangle 9">
            <a:extLst>
              <a:ext uri="{FF2B5EF4-FFF2-40B4-BE49-F238E27FC236}">
                <a16:creationId xmlns:a16="http://schemas.microsoft.com/office/drawing/2014/main" id="{BC19DB60-129E-FAAE-0AA5-E4FDCB612604}"/>
              </a:ext>
            </a:extLst>
          </p:cNvPr>
          <p:cNvSpPr/>
          <p:nvPr/>
        </p:nvSpPr>
        <p:spPr>
          <a:xfrm>
            <a:off x="3718939" y="3936731"/>
            <a:ext cx="2627393"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4. ¿</a:t>
            </a:r>
            <a:r>
              <a:rPr lang="en-GB" sz="1200" b="1" u="sng" dirty="0" err="1">
                <a:latin typeface="Calibri" panose="020F0502020204030204" pitchFamily="34" charset="0"/>
                <a:ea typeface="Calibri" panose="020F0502020204030204" pitchFamily="34" charset="0"/>
                <a:cs typeface="Calibri" panose="020F0502020204030204" pitchFamily="34" charset="0"/>
              </a:rPr>
              <a:t>Tienes</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mascotas</a:t>
            </a:r>
            <a:r>
              <a:rPr lang="en-GB" sz="1200" b="1" u="sng" dirty="0">
                <a:latin typeface="Calibri" panose="020F0502020204030204" pitchFamily="34" charset="0"/>
                <a:ea typeface="Calibri" panose="020F0502020204030204" pitchFamily="34" charset="0"/>
                <a:cs typeface="Calibri" panose="020F0502020204030204" pitchFamily="34" charset="0"/>
              </a:rPr>
              <a:t>? – Do you have pets?</a:t>
            </a:r>
          </a:p>
          <a:p>
            <a:endParaRPr lang="en-GB" sz="12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perro</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dog</a:t>
            </a:r>
          </a:p>
          <a:p>
            <a:r>
              <a:rPr lang="en-GB" sz="1200" b="1" dirty="0">
                <a:latin typeface="Calibri" panose="020F0502020204030204" pitchFamily="34" charset="0"/>
                <a:ea typeface="Calibri" panose="020F0502020204030204" pitchFamily="34" charset="0"/>
                <a:cs typeface="Calibri" panose="020F0502020204030204" pitchFamily="34" charset="0"/>
              </a:rPr>
              <a:t>un gato (m) – </a:t>
            </a:r>
            <a:r>
              <a:rPr lang="en-GB" sz="1200" dirty="0">
                <a:latin typeface="Calibri" panose="020F0502020204030204" pitchFamily="34" charset="0"/>
                <a:ea typeface="Calibri" panose="020F0502020204030204" pitchFamily="34" charset="0"/>
                <a:cs typeface="Calibri" panose="020F0502020204030204" pitchFamily="34" charset="0"/>
              </a:rPr>
              <a:t>a cat</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conejo</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rabbit</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pez</a:t>
            </a:r>
            <a:r>
              <a:rPr lang="en-GB" sz="1200" b="1" dirty="0">
                <a:latin typeface="Calibri" panose="020F0502020204030204" pitchFamily="34" charset="0"/>
                <a:ea typeface="Calibri" panose="020F0502020204030204" pitchFamily="34" charset="0"/>
                <a:cs typeface="Calibri" panose="020F0502020204030204" pitchFamily="34" charset="0"/>
              </a:rPr>
              <a:t> (m) (dorado) – </a:t>
            </a:r>
            <a:r>
              <a:rPr lang="en-GB" sz="1200" dirty="0">
                <a:latin typeface="Calibri" panose="020F0502020204030204" pitchFamily="34" charset="0"/>
                <a:ea typeface="Calibri" panose="020F0502020204030204" pitchFamily="34" charset="0"/>
                <a:cs typeface="Calibri" panose="020F0502020204030204" pitchFamily="34" charset="0"/>
              </a:rPr>
              <a:t>a (gold) fish</a:t>
            </a:r>
          </a:p>
          <a:p>
            <a:r>
              <a:rPr lang="en-GB" sz="1200" b="1" dirty="0">
                <a:latin typeface="Calibri" panose="020F0502020204030204" pitchFamily="34" charset="0"/>
                <a:ea typeface="Calibri" panose="020F0502020204030204" pitchFamily="34" charset="0"/>
                <a:cs typeface="Calibri" panose="020F0502020204030204" pitchFamily="34" charset="0"/>
              </a:rPr>
              <a:t>un </a:t>
            </a:r>
            <a:r>
              <a:rPr lang="en-GB" sz="1200" b="1" dirty="0" err="1">
                <a:latin typeface="Calibri" panose="020F0502020204030204" pitchFamily="34" charset="0"/>
                <a:ea typeface="Calibri" panose="020F0502020204030204" pitchFamily="34" charset="0"/>
                <a:cs typeface="Calibri" panose="020F0502020204030204" pitchFamily="34" charset="0"/>
              </a:rPr>
              <a:t>ratón</a:t>
            </a:r>
            <a:r>
              <a:rPr lang="en-GB" sz="1200" b="1" dirty="0">
                <a:latin typeface="Calibri" panose="020F0502020204030204" pitchFamily="34" charset="0"/>
                <a:ea typeface="Calibri" panose="020F0502020204030204" pitchFamily="34" charset="0"/>
                <a:cs typeface="Calibri" panose="020F0502020204030204" pitchFamily="34" charset="0"/>
              </a:rPr>
              <a:t> (m) – </a:t>
            </a:r>
            <a:r>
              <a:rPr lang="en-GB" sz="1200" dirty="0">
                <a:latin typeface="Calibri" panose="020F0502020204030204" pitchFamily="34" charset="0"/>
                <a:ea typeface="Calibri" panose="020F0502020204030204" pitchFamily="34" charset="0"/>
                <a:cs typeface="Calibri" panose="020F0502020204030204" pitchFamily="34" charset="0"/>
              </a:rPr>
              <a:t>a mouse</a:t>
            </a:r>
          </a:p>
          <a:p>
            <a:r>
              <a:rPr lang="en-GB" sz="1200" b="1" dirty="0" err="1">
                <a:latin typeface="Calibri" panose="020F0502020204030204" pitchFamily="34" charset="0"/>
                <a:ea typeface="Calibri" panose="020F0502020204030204" pitchFamily="34" charset="0"/>
                <a:cs typeface="Calibri" panose="020F0502020204030204" pitchFamily="34" charset="0"/>
              </a:rPr>
              <a:t>una</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serpiente</a:t>
            </a:r>
            <a:r>
              <a:rPr lang="en-GB" sz="1200" b="1" dirty="0">
                <a:latin typeface="Calibri" panose="020F0502020204030204" pitchFamily="34" charset="0"/>
                <a:ea typeface="Calibri" panose="020F0502020204030204" pitchFamily="34" charset="0"/>
                <a:cs typeface="Calibri" panose="020F0502020204030204" pitchFamily="34" charset="0"/>
              </a:rPr>
              <a:t> (f) – </a:t>
            </a:r>
            <a:r>
              <a:rPr lang="en-GB" sz="1200" dirty="0">
                <a:latin typeface="Calibri" panose="020F0502020204030204" pitchFamily="34" charset="0"/>
                <a:ea typeface="Calibri" panose="020F0502020204030204" pitchFamily="34" charset="0"/>
                <a:cs typeface="Calibri" panose="020F0502020204030204" pitchFamily="34" charset="0"/>
              </a:rPr>
              <a:t>a snake</a:t>
            </a:r>
          </a:p>
          <a:p>
            <a:r>
              <a:rPr lang="en-GB" sz="1200" b="1" dirty="0" err="1">
                <a:latin typeface="Calibri" panose="020F0502020204030204" pitchFamily="34" charset="0"/>
                <a:ea typeface="Calibri" panose="020F0502020204030204" pitchFamily="34" charset="0"/>
                <a:cs typeface="Calibri" panose="020F0502020204030204" pitchFamily="34" charset="0"/>
              </a:rPr>
              <a:t>una</a:t>
            </a:r>
            <a:r>
              <a:rPr lang="en-GB" sz="1200" b="1" dirty="0">
                <a:latin typeface="Calibri" panose="020F0502020204030204" pitchFamily="34" charset="0"/>
                <a:ea typeface="Calibri" panose="020F0502020204030204" pitchFamily="34" charset="0"/>
                <a:cs typeface="Calibri" panose="020F0502020204030204" pitchFamily="34" charset="0"/>
              </a:rPr>
              <a:t> cobaya (f) – </a:t>
            </a:r>
            <a:r>
              <a:rPr lang="en-GB" sz="1200" dirty="0">
                <a:latin typeface="Calibri" panose="020F0502020204030204" pitchFamily="34" charset="0"/>
                <a:ea typeface="Calibri" panose="020F0502020204030204" pitchFamily="34" charset="0"/>
                <a:cs typeface="Calibri" panose="020F0502020204030204" pitchFamily="34" charset="0"/>
              </a:rPr>
              <a:t>a Guinea pig</a:t>
            </a:r>
          </a:p>
          <a:p>
            <a:r>
              <a:rPr lang="en-GB" sz="1200" b="1" dirty="0">
                <a:latin typeface="Calibri" panose="020F0502020204030204" pitchFamily="34" charset="0"/>
                <a:ea typeface="Calibri" panose="020F0502020204030204" pitchFamily="34" charset="0"/>
                <a:cs typeface="Calibri" panose="020F0502020204030204" pitchFamily="34" charset="0"/>
              </a:rPr>
              <a:t>No </a:t>
            </a:r>
            <a:r>
              <a:rPr lang="en-GB" sz="1200" b="1" dirty="0" err="1">
                <a:latin typeface="Calibri" panose="020F0502020204030204" pitchFamily="34" charset="0"/>
                <a:ea typeface="Calibri" panose="020F0502020204030204" pitchFamily="34" charset="0"/>
                <a:cs typeface="Calibri" panose="020F0502020204030204" pitchFamily="34" charset="0"/>
              </a:rPr>
              <a:t>tengo</a:t>
            </a:r>
            <a:r>
              <a:rPr lang="en-GB" sz="1200" b="1" dirty="0">
                <a:latin typeface="Calibri" panose="020F0502020204030204" pitchFamily="34" charset="0"/>
                <a:ea typeface="Calibri" panose="020F0502020204030204" pitchFamily="34" charset="0"/>
                <a:cs typeface="Calibri" panose="020F0502020204030204" pitchFamily="34" charset="0"/>
              </a:rPr>
              <a:t> </a:t>
            </a:r>
            <a:r>
              <a:rPr lang="en-GB" sz="1200" b="1" dirty="0" err="1">
                <a:latin typeface="Calibri" panose="020F0502020204030204" pitchFamily="34" charset="0"/>
                <a:ea typeface="Calibri" panose="020F0502020204030204" pitchFamily="34" charset="0"/>
                <a:cs typeface="Calibri" panose="020F0502020204030204" pitchFamily="34" charset="0"/>
              </a:rPr>
              <a:t>mascotas</a:t>
            </a:r>
            <a:r>
              <a:rPr lang="en-GB" sz="1200" b="1" dirty="0">
                <a:latin typeface="Calibri" panose="020F0502020204030204" pitchFamily="34" charset="0"/>
                <a:ea typeface="Calibri" panose="020F0502020204030204" pitchFamily="34" charset="0"/>
                <a:cs typeface="Calibri" panose="020F0502020204030204" pitchFamily="34" charset="0"/>
              </a:rPr>
              <a:t> – </a:t>
            </a:r>
            <a:r>
              <a:rPr lang="en-GB" sz="1200" dirty="0">
                <a:latin typeface="Calibri" panose="020F0502020204030204" pitchFamily="34" charset="0"/>
                <a:ea typeface="Calibri" panose="020F0502020204030204" pitchFamily="34" charset="0"/>
                <a:cs typeface="Calibri" panose="020F0502020204030204" pitchFamily="34" charset="0"/>
              </a:rPr>
              <a:t>I don’t have pets</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1" name="Rectangle 10">
            <a:extLst>
              <a:ext uri="{FF2B5EF4-FFF2-40B4-BE49-F238E27FC236}">
                <a16:creationId xmlns:a16="http://schemas.microsoft.com/office/drawing/2014/main" id="{BA94938A-98C3-8A4D-9D10-F670AA08BA87}"/>
              </a:ext>
            </a:extLst>
          </p:cNvPr>
          <p:cNvSpPr/>
          <p:nvPr/>
        </p:nvSpPr>
        <p:spPr>
          <a:xfrm>
            <a:off x="6129922" y="557318"/>
            <a:ext cx="1876358" cy="238033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5. ¿</a:t>
            </a:r>
            <a:r>
              <a:rPr lang="en-GB" sz="1100" b="1" u="sng" dirty="0" err="1">
                <a:latin typeface="Calibri" panose="020F0502020204030204" pitchFamily="34" charset="0"/>
                <a:ea typeface="Calibri" panose="020F0502020204030204" pitchFamily="34" charset="0"/>
                <a:cs typeface="Calibri" panose="020F0502020204030204" pitchFamily="34" charset="0"/>
              </a:rPr>
              <a:t>Cómo</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eres</a:t>
            </a:r>
            <a:r>
              <a:rPr lang="en-GB" sz="1100" b="1" u="sng" dirty="0">
                <a:latin typeface="Calibri" panose="020F0502020204030204" pitchFamily="34" charset="0"/>
                <a:ea typeface="Calibri" panose="020F0502020204030204" pitchFamily="34" charset="0"/>
                <a:cs typeface="Calibri" panose="020F0502020204030204" pitchFamily="34" charset="0"/>
              </a:rPr>
              <a:t>? – What are you like? (As a person)</a:t>
            </a:r>
          </a:p>
          <a:p>
            <a:endParaRPr lang="en-GB" sz="11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b="1" dirty="0">
                <a:latin typeface="Calibri" panose="020F0502020204030204" pitchFamily="34" charset="0"/>
                <a:ea typeface="Calibri" panose="020F0502020204030204" pitchFamily="34" charset="0"/>
                <a:cs typeface="Calibri" panose="020F0502020204030204" pitchFamily="34" charset="0"/>
              </a:rPr>
              <a:t>Sincero/a - Sincere</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Timido</a:t>
            </a:r>
            <a:r>
              <a:rPr lang="en-GB" sz="1100" b="1" dirty="0">
                <a:latin typeface="Calibri" panose="020F0502020204030204" pitchFamily="34" charset="0"/>
                <a:ea typeface="Calibri" panose="020F0502020204030204" pitchFamily="34" charset="0"/>
                <a:cs typeface="Calibri" panose="020F0502020204030204" pitchFamily="34" charset="0"/>
              </a:rPr>
              <a:t>/a - Shy</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Generoso/a - Generous</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Serio/a - Serious</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Listo/a - Clever</a:t>
            </a:r>
          </a:p>
          <a:p>
            <a:pPr fontAlgn="t"/>
            <a:r>
              <a:rPr lang="en-GB" sz="1100" b="1" dirty="0">
                <a:latin typeface="Calibri" panose="020F0502020204030204" pitchFamily="34" charset="0"/>
                <a:ea typeface="Calibri" panose="020F0502020204030204" pitchFamily="34" charset="0"/>
                <a:cs typeface="Calibri" panose="020F0502020204030204" pitchFamily="34" charset="0"/>
              </a:rPr>
              <a:t>Tonto/a - Silly</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Simpático</a:t>
            </a:r>
            <a:r>
              <a:rPr lang="en-GB" sz="1100" b="1" dirty="0">
                <a:latin typeface="Calibri" panose="020F0502020204030204" pitchFamily="34" charset="0"/>
                <a:ea typeface="Calibri" panose="020F0502020204030204" pitchFamily="34" charset="0"/>
                <a:cs typeface="Calibri" panose="020F0502020204030204" pitchFamily="34" charset="0"/>
              </a:rPr>
              <a:t>/a - Friendly</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Tranquilo</a:t>
            </a:r>
            <a:r>
              <a:rPr lang="en-GB" sz="1100" b="1" dirty="0">
                <a:latin typeface="Calibri" panose="020F0502020204030204" pitchFamily="34" charset="0"/>
                <a:ea typeface="Calibri" panose="020F0502020204030204" pitchFamily="34" charset="0"/>
                <a:cs typeface="Calibri" panose="020F0502020204030204" pitchFamily="34" charset="0"/>
              </a:rPr>
              <a:t>/a - Quiet</a:t>
            </a:r>
          </a:p>
          <a:p>
            <a:pPr fontAlgn="t"/>
            <a:r>
              <a:rPr lang="en-GB" sz="1100" b="1" dirty="0" err="1">
                <a:latin typeface="Calibri" panose="020F0502020204030204" pitchFamily="34" charset="0"/>
                <a:ea typeface="Calibri" panose="020F0502020204030204" pitchFamily="34" charset="0"/>
                <a:cs typeface="Calibri" panose="020F0502020204030204" pitchFamily="34" charset="0"/>
              </a:rPr>
              <a:t>Divertido</a:t>
            </a:r>
            <a:r>
              <a:rPr lang="en-GB" sz="1100" b="1" dirty="0">
                <a:latin typeface="Calibri" panose="020F0502020204030204" pitchFamily="34" charset="0"/>
                <a:ea typeface="Calibri" panose="020F0502020204030204" pitchFamily="34" charset="0"/>
                <a:cs typeface="Calibri" panose="020F0502020204030204" pitchFamily="34" charset="0"/>
              </a:rPr>
              <a:t>/a – Fun</a:t>
            </a: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pPr fontAlgn="t"/>
            <a:endParaRPr lang="en-GB" sz="1100" b="1" dirty="0">
              <a:latin typeface="Calibri" panose="020F0502020204030204" pitchFamily="34" charset="0"/>
              <a:ea typeface="Calibri" panose="020F0502020204030204" pitchFamily="34" charset="0"/>
              <a:cs typeface="Calibri" panose="020F0502020204030204" pitchFamily="34" charset="0"/>
            </a:endParaRPr>
          </a:p>
          <a:p>
            <a:endParaRPr lang="en-GB" sz="11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2" name="Rectangle 11">
            <a:extLst>
              <a:ext uri="{FF2B5EF4-FFF2-40B4-BE49-F238E27FC236}">
                <a16:creationId xmlns:a16="http://schemas.microsoft.com/office/drawing/2014/main" id="{5EBA798D-CFE4-8ECC-45FC-6235428A476C}"/>
              </a:ext>
            </a:extLst>
          </p:cNvPr>
          <p:cNvSpPr/>
          <p:nvPr/>
        </p:nvSpPr>
        <p:spPr>
          <a:xfrm>
            <a:off x="7097673" y="3936731"/>
            <a:ext cx="1876358" cy="26647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6. ¿</a:t>
            </a:r>
            <a:r>
              <a:rPr lang="en-GB" sz="1200" b="1" u="sng" dirty="0" err="1">
                <a:latin typeface="Calibri" panose="020F0502020204030204" pitchFamily="34" charset="0"/>
                <a:ea typeface="Calibri" panose="020F0502020204030204" pitchFamily="34" charset="0"/>
                <a:cs typeface="Calibri" panose="020F0502020204030204" pitchFamily="34" charset="0"/>
              </a:rPr>
              <a:t>Cómo</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te</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ves</a:t>
            </a:r>
            <a:r>
              <a:rPr lang="en-GB" sz="1200" b="1" u="sng" dirty="0">
                <a:latin typeface="Calibri" panose="020F0502020204030204" pitchFamily="34" charset="0"/>
                <a:ea typeface="Calibri" panose="020F0502020204030204" pitchFamily="34" charset="0"/>
                <a:cs typeface="Calibri" panose="020F0502020204030204" pitchFamily="34" charset="0"/>
              </a:rPr>
              <a:t>? – Do you see yourself?</a:t>
            </a:r>
          </a:p>
          <a:p>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200" dirty="0">
                <a:latin typeface="Calibri" panose="020F0502020204030204" pitchFamily="34" charset="0"/>
                <a:ea typeface="Calibri" panose="020F0502020204030204" pitchFamily="34" charset="0"/>
                <a:cs typeface="Calibri" panose="020F0502020204030204" pitchFamily="34" charset="0"/>
              </a:rPr>
              <a:t>Alto/a - tall</a:t>
            </a:r>
          </a:p>
          <a:p>
            <a:pPr fontAlgn="t"/>
            <a:r>
              <a:rPr lang="en-GB" sz="1200" dirty="0">
                <a:latin typeface="Calibri" panose="020F0502020204030204" pitchFamily="34" charset="0"/>
                <a:ea typeface="Calibri" panose="020F0502020204030204" pitchFamily="34" charset="0"/>
                <a:cs typeface="Calibri" panose="020F0502020204030204" pitchFamily="34" charset="0"/>
              </a:rPr>
              <a:t>Bajo/a - short</a:t>
            </a:r>
          </a:p>
          <a:p>
            <a:pPr fontAlgn="t"/>
            <a:r>
              <a:rPr lang="en-GB" sz="1200" dirty="0">
                <a:latin typeface="Calibri" panose="020F0502020204030204" pitchFamily="34" charset="0"/>
                <a:ea typeface="Calibri" panose="020F0502020204030204" pitchFamily="34" charset="0"/>
                <a:cs typeface="Calibri" panose="020F0502020204030204" pitchFamily="34" charset="0"/>
              </a:rPr>
              <a:t>Delgado/a -slim</a:t>
            </a:r>
          </a:p>
          <a:p>
            <a:pPr fontAlgn="t"/>
            <a:r>
              <a:rPr lang="en-GB" sz="1200" dirty="0">
                <a:latin typeface="Calibri" panose="020F0502020204030204" pitchFamily="34" charset="0"/>
                <a:ea typeface="Calibri" panose="020F0502020204030204" pitchFamily="34" charset="0"/>
                <a:cs typeface="Calibri" panose="020F0502020204030204" pitchFamily="34" charset="0"/>
              </a:rPr>
              <a:t>Feo/a - ugly</a:t>
            </a:r>
          </a:p>
          <a:p>
            <a:pPr fontAlgn="t"/>
            <a:r>
              <a:rPr lang="en-GB" sz="1200" dirty="0">
                <a:latin typeface="Calibri" panose="020F0502020204030204" pitchFamily="34" charset="0"/>
                <a:ea typeface="Calibri" panose="020F0502020204030204" pitchFamily="34" charset="0"/>
                <a:cs typeface="Calibri" panose="020F0502020204030204" pitchFamily="34" charset="0"/>
              </a:rPr>
              <a:t>Gordo/a - overweight</a:t>
            </a:r>
          </a:p>
          <a:p>
            <a:pPr fontAlgn="t"/>
            <a:r>
              <a:rPr lang="en-GB" sz="1200" dirty="0">
                <a:latin typeface="Calibri" panose="020F0502020204030204" pitchFamily="34" charset="0"/>
                <a:ea typeface="Calibri" panose="020F0502020204030204" pitchFamily="34" charset="0"/>
                <a:cs typeface="Calibri" panose="020F0502020204030204" pitchFamily="34" charset="0"/>
              </a:rPr>
              <a:t>Guapo/a – good looking</a:t>
            </a:r>
          </a:p>
          <a:p>
            <a:pPr fontAlgn="t"/>
            <a:r>
              <a:rPr lang="en-GB" sz="1200" dirty="0" err="1">
                <a:latin typeface="Calibri" panose="020F0502020204030204" pitchFamily="34" charset="0"/>
                <a:ea typeface="Calibri" panose="020F0502020204030204" pitchFamily="34" charset="0"/>
                <a:cs typeface="Calibri" panose="020F0502020204030204" pitchFamily="34" charset="0"/>
              </a:rPr>
              <a:t>Inteligente</a:t>
            </a:r>
            <a:r>
              <a:rPr lang="en-GB" sz="1200" dirty="0">
                <a:latin typeface="Calibri" panose="020F0502020204030204" pitchFamily="34" charset="0"/>
                <a:ea typeface="Calibri" panose="020F0502020204030204" pitchFamily="34" charset="0"/>
                <a:cs typeface="Calibri" panose="020F0502020204030204" pitchFamily="34" charset="0"/>
              </a:rPr>
              <a:t> - intelligent</a:t>
            </a:r>
          </a:p>
          <a:p>
            <a:pPr fontAlgn="t"/>
            <a:r>
              <a:rPr lang="en-GB" sz="1200" dirty="0">
                <a:latin typeface="Calibri" panose="020F0502020204030204" pitchFamily="34" charset="0"/>
                <a:ea typeface="Calibri" panose="020F0502020204030204" pitchFamily="34" charset="0"/>
                <a:cs typeface="Calibri" panose="020F0502020204030204" pitchFamily="34" charset="0"/>
              </a:rPr>
              <a:t>Joven - young</a:t>
            </a:r>
          </a:p>
          <a:p>
            <a:pPr fontAlgn="t"/>
            <a:r>
              <a:rPr lang="en-GB" sz="1200" dirty="0">
                <a:latin typeface="Calibri" panose="020F0502020204030204" pitchFamily="34" charset="0"/>
                <a:ea typeface="Calibri" panose="020F0502020204030204" pitchFamily="34" charset="0"/>
                <a:cs typeface="Calibri" panose="020F0502020204030204" pitchFamily="34" charset="0"/>
              </a:rPr>
              <a:t>Viejo/a - old</a:t>
            </a:r>
          </a:p>
          <a:p>
            <a:endParaRPr lang="en-GB" sz="1100" dirty="0"/>
          </a:p>
        </p:txBody>
      </p:sp>
      <p:sp>
        <p:nvSpPr>
          <p:cNvPr id="13" name="Rectangle 12">
            <a:extLst>
              <a:ext uri="{FF2B5EF4-FFF2-40B4-BE49-F238E27FC236}">
                <a16:creationId xmlns:a16="http://schemas.microsoft.com/office/drawing/2014/main" id="{92C24494-7869-1768-0904-69EE11E1E7FE}"/>
              </a:ext>
            </a:extLst>
          </p:cNvPr>
          <p:cNvSpPr/>
          <p:nvPr/>
        </p:nvSpPr>
        <p:spPr>
          <a:xfrm>
            <a:off x="8171412" y="557318"/>
            <a:ext cx="1801308" cy="3101456"/>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2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200" b="1" u="sng" dirty="0">
                <a:latin typeface="Calibri" panose="020F0502020204030204" pitchFamily="34" charset="0"/>
                <a:ea typeface="Calibri" panose="020F0502020204030204" pitchFamily="34" charset="0"/>
                <a:cs typeface="Calibri" panose="020F0502020204030204" pitchFamily="34" charset="0"/>
              </a:rPr>
              <a:t>7. ¿</a:t>
            </a:r>
            <a:r>
              <a:rPr lang="en-GB" sz="1200" b="1" u="sng" dirty="0" err="1">
                <a:latin typeface="Calibri" panose="020F0502020204030204" pitchFamily="34" charset="0"/>
                <a:ea typeface="Calibri" panose="020F0502020204030204" pitchFamily="34" charset="0"/>
                <a:cs typeface="Calibri" panose="020F0502020204030204" pitchFamily="34" charset="0"/>
              </a:rPr>
              <a:t>Cómo</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te</a:t>
            </a:r>
            <a:r>
              <a:rPr lang="en-GB" sz="1200" b="1" u="sng" dirty="0">
                <a:latin typeface="Calibri" panose="020F0502020204030204" pitchFamily="34" charset="0"/>
                <a:ea typeface="Calibri" panose="020F0502020204030204" pitchFamily="34" charset="0"/>
                <a:cs typeface="Calibri" panose="020F0502020204030204" pitchFamily="34" charset="0"/>
              </a:rPr>
              <a:t> </a:t>
            </a:r>
            <a:r>
              <a:rPr lang="en-GB" sz="1200" b="1" u="sng" dirty="0" err="1">
                <a:latin typeface="Calibri" panose="020F0502020204030204" pitchFamily="34" charset="0"/>
                <a:ea typeface="Calibri" panose="020F0502020204030204" pitchFamily="34" charset="0"/>
                <a:cs typeface="Calibri" panose="020F0502020204030204" pitchFamily="34" charset="0"/>
              </a:rPr>
              <a:t>ves</a:t>
            </a:r>
            <a:r>
              <a:rPr lang="en-GB" sz="1200" b="1" u="sng" dirty="0">
                <a:latin typeface="Calibri" panose="020F0502020204030204" pitchFamily="34" charset="0"/>
                <a:ea typeface="Calibri" panose="020F0502020204030204" pitchFamily="34" charset="0"/>
                <a:cs typeface="Calibri" panose="020F0502020204030204" pitchFamily="34" charset="0"/>
              </a:rPr>
              <a:t>? – Do you see yourself?</a:t>
            </a:r>
          </a:p>
          <a:p>
            <a:endParaRPr lang="en-GB" sz="12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Los ojos – eyes</a:t>
            </a:r>
          </a:p>
          <a:p>
            <a:r>
              <a:rPr lang="en-GB" sz="1200" dirty="0" err="1">
                <a:latin typeface="Calibri" panose="020F0502020204030204" pitchFamily="34" charset="0"/>
                <a:ea typeface="Calibri" panose="020F0502020204030204" pitchFamily="34" charset="0"/>
                <a:cs typeface="Calibri" panose="020F0502020204030204" pitchFamily="34" charset="0"/>
              </a:rPr>
              <a:t>Gafas</a:t>
            </a:r>
            <a:r>
              <a:rPr lang="en-GB" sz="1200" dirty="0">
                <a:latin typeface="Calibri" panose="020F0502020204030204" pitchFamily="34" charset="0"/>
                <a:ea typeface="Calibri" panose="020F0502020204030204" pitchFamily="34" charset="0"/>
                <a:cs typeface="Calibri" panose="020F0502020204030204" pitchFamily="34" charset="0"/>
              </a:rPr>
              <a:t> – glasses</a:t>
            </a:r>
          </a:p>
          <a:p>
            <a:r>
              <a:rPr lang="en-GB" sz="1200" dirty="0" err="1">
                <a:latin typeface="Calibri" panose="020F0502020204030204" pitchFamily="34" charset="0"/>
                <a:ea typeface="Calibri" panose="020F0502020204030204" pitchFamily="34" charset="0"/>
                <a:cs typeface="Calibri" panose="020F0502020204030204" pitchFamily="34" charset="0"/>
              </a:rPr>
              <a:t>Pecas</a:t>
            </a:r>
            <a:r>
              <a:rPr lang="en-GB" sz="1200" dirty="0">
                <a:latin typeface="Calibri" panose="020F0502020204030204" pitchFamily="34" charset="0"/>
                <a:ea typeface="Calibri" panose="020F0502020204030204" pitchFamily="34" charset="0"/>
                <a:cs typeface="Calibri" panose="020F0502020204030204" pitchFamily="34" charset="0"/>
              </a:rPr>
              <a:t> – freckles</a:t>
            </a:r>
          </a:p>
          <a:p>
            <a:r>
              <a:rPr lang="en-GB" sz="1200" dirty="0">
                <a:latin typeface="Calibri" panose="020F0502020204030204" pitchFamily="34" charset="0"/>
                <a:ea typeface="Calibri" panose="020F0502020204030204" pitchFamily="34" charset="0"/>
                <a:cs typeface="Calibri" panose="020F0502020204030204" pitchFamily="34" charset="0"/>
              </a:rPr>
              <a:t>El </a:t>
            </a:r>
            <a:r>
              <a:rPr lang="en-GB" sz="1200" dirty="0" err="1">
                <a:latin typeface="Calibri" panose="020F0502020204030204" pitchFamily="34" charset="0"/>
                <a:ea typeface="Calibri" panose="020F0502020204030204" pitchFamily="34" charset="0"/>
                <a:cs typeface="Calibri" panose="020F0502020204030204" pitchFamily="34" charset="0"/>
              </a:rPr>
              <a:t>pelo</a:t>
            </a:r>
            <a:r>
              <a:rPr lang="en-GB" sz="1200" dirty="0">
                <a:latin typeface="Calibri" panose="020F0502020204030204" pitchFamily="34" charset="0"/>
                <a:ea typeface="Calibri" panose="020F0502020204030204" pitchFamily="34" charset="0"/>
                <a:cs typeface="Calibri" panose="020F0502020204030204" pitchFamily="34" charset="0"/>
              </a:rPr>
              <a:t> – hair</a:t>
            </a:r>
          </a:p>
          <a:p>
            <a:r>
              <a:rPr lang="en-GB" sz="1200" dirty="0">
                <a:latin typeface="Calibri" panose="020F0502020204030204" pitchFamily="34" charset="0"/>
                <a:ea typeface="Calibri" panose="020F0502020204030204" pitchFamily="34" charset="0"/>
                <a:cs typeface="Calibri" panose="020F0502020204030204" pitchFamily="34" charset="0"/>
              </a:rPr>
              <a:t>Rubio – blonde</a:t>
            </a:r>
          </a:p>
          <a:p>
            <a:r>
              <a:rPr lang="en-GB" sz="1200" dirty="0">
                <a:latin typeface="Calibri" panose="020F0502020204030204" pitchFamily="34" charset="0"/>
                <a:ea typeface="Calibri" panose="020F0502020204030204" pitchFamily="34" charset="0"/>
                <a:cs typeface="Calibri" panose="020F0502020204030204" pitchFamily="34" charset="0"/>
              </a:rPr>
              <a:t>Castaño – brown/</a:t>
            </a:r>
            <a:r>
              <a:rPr lang="en-GB" sz="1200" dirty="0" err="1">
                <a:latin typeface="Calibri" panose="020F0502020204030204" pitchFamily="34" charset="0"/>
                <a:ea typeface="Calibri" panose="020F0502020204030204" pitchFamily="34" charset="0"/>
                <a:cs typeface="Calibri" panose="020F0502020204030204" pitchFamily="34" charset="0"/>
              </a:rPr>
              <a:t>chesnut</a:t>
            </a:r>
            <a:endParaRPr lang="en-GB" sz="12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Liso – straight</a:t>
            </a:r>
          </a:p>
          <a:p>
            <a:r>
              <a:rPr lang="en-GB" sz="1200" dirty="0" err="1">
                <a:latin typeface="Calibri" panose="020F0502020204030204" pitchFamily="34" charset="0"/>
                <a:ea typeface="Calibri" panose="020F0502020204030204" pitchFamily="34" charset="0"/>
                <a:cs typeface="Calibri" panose="020F0502020204030204" pitchFamily="34" charset="0"/>
              </a:rPr>
              <a:t>Rizado</a:t>
            </a:r>
            <a:r>
              <a:rPr lang="en-GB" sz="1200" dirty="0">
                <a:latin typeface="Calibri" panose="020F0502020204030204" pitchFamily="34" charset="0"/>
                <a:ea typeface="Calibri" panose="020F0502020204030204" pitchFamily="34" charset="0"/>
                <a:cs typeface="Calibri" panose="020F0502020204030204" pitchFamily="34" charset="0"/>
              </a:rPr>
              <a:t> – curly</a:t>
            </a:r>
          </a:p>
          <a:p>
            <a:r>
              <a:rPr lang="en-GB" sz="1200" dirty="0">
                <a:latin typeface="Calibri" panose="020F0502020204030204" pitchFamily="34" charset="0"/>
                <a:ea typeface="Calibri" panose="020F0502020204030204" pitchFamily="34" charset="0"/>
                <a:cs typeface="Calibri" panose="020F0502020204030204" pitchFamily="34" charset="0"/>
              </a:rPr>
              <a:t>Largo – long</a:t>
            </a:r>
          </a:p>
          <a:p>
            <a:r>
              <a:rPr lang="en-GB" sz="1200" dirty="0">
                <a:latin typeface="Calibri" panose="020F0502020204030204" pitchFamily="34" charset="0"/>
                <a:ea typeface="Calibri" panose="020F0502020204030204" pitchFamily="34" charset="0"/>
                <a:cs typeface="Calibri" panose="020F0502020204030204" pitchFamily="34" charset="0"/>
              </a:rPr>
              <a:t>Corto – short</a:t>
            </a:r>
          </a:p>
          <a:p>
            <a:r>
              <a:rPr lang="en-GB" sz="1200" dirty="0">
                <a:latin typeface="Calibri" panose="020F0502020204030204" pitchFamily="34" charset="0"/>
                <a:ea typeface="Calibri" panose="020F0502020204030204" pitchFamily="34" charset="0"/>
                <a:cs typeface="Calibri" panose="020F0502020204030204" pitchFamily="34" charset="0"/>
              </a:rPr>
              <a:t>Calvo – bald</a:t>
            </a:r>
          </a:p>
          <a:p>
            <a:r>
              <a:rPr lang="en-GB" sz="1200" dirty="0" err="1">
                <a:latin typeface="Calibri" panose="020F0502020204030204" pitchFamily="34" charset="0"/>
                <a:ea typeface="Calibri" panose="020F0502020204030204" pitchFamily="34" charset="0"/>
                <a:cs typeface="Calibri" panose="020F0502020204030204" pitchFamily="34" charset="0"/>
              </a:rPr>
              <a:t>Pelirrojo</a:t>
            </a:r>
            <a:r>
              <a:rPr lang="en-GB" sz="1200" dirty="0">
                <a:latin typeface="Calibri" panose="020F0502020204030204" pitchFamily="34" charset="0"/>
                <a:ea typeface="Calibri" panose="020F0502020204030204" pitchFamily="34" charset="0"/>
                <a:cs typeface="Calibri" panose="020F0502020204030204" pitchFamily="34" charset="0"/>
              </a:rPr>
              <a:t> – red/ginger</a:t>
            </a:r>
          </a:p>
          <a:p>
            <a:r>
              <a:rPr lang="en-GB" sz="1200" dirty="0">
                <a:latin typeface="Calibri" panose="020F0502020204030204" pitchFamily="34" charset="0"/>
                <a:ea typeface="Calibri" panose="020F0502020204030204" pitchFamily="34" charset="0"/>
                <a:cs typeface="Calibri" panose="020F0502020204030204" pitchFamily="34" charset="0"/>
              </a:rPr>
              <a:t>Barba – beard</a:t>
            </a:r>
          </a:p>
          <a:p>
            <a:r>
              <a:rPr lang="en-GB" sz="1200" dirty="0" err="1">
                <a:latin typeface="Calibri" panose="020F0502020204030204" pitchFamily="34" charset="0"/>
                <a:ea typeface="Calibri" panose="020F0502020204030204" pitchFamily="34" charset="0"/>
                <a:cs typeface="Calibri" panose="020F0502020204030204" pitchFamily="34" charset="0"/>
              </a:rPr>
              <a:t>Bigote</a:t>
            </a:r>
            <a:r>
              <a:rPr lang="en-GB" sz="1200" dirty="0">
                <a:latin typeface="Calibri" panose="020F0502020204030204" pitchFamily="34" charset="0"/>
                <a:ea typeface="Calibri" panose="020F0502020204030204" pitchFamily="34" charset="0"/>
                <a:cs typeface="Calibri" panose="020F0502020204030204" pitchFamily="34" charset="0"/>
              </a:rPr>
              <a:t> - moustache</a:t>
            </a: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5" name="Rectangle 14">
            <a:extLst>
              <a:ext uri="{FF2B5EF4-FFF2-40B4-BE49-F238E27FC236}">
                <a16:creationId xmlns:a16="http://schemas.microsoft.com/office/drawing/2014/main" id="{7FD9690E-77C0-58D8-A4BE-9B3D1618FFD4}"/>
              </a:ext>
            </a:extLst>
          </p:cNvPr>
          <p:cNvSpPr/>
          <p:nvPr/>
        </p:nvSpPr>
        <p:spPr>
          <a:xfrm>
            <a:off x="10089020" y="552200"/>
            <a:ext cx="2041863" cy="313786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8. ¿De </a:t>
            </a:r>
            <a:r>
              <a:rPr lang="en-GB" sz="1100" b="1" u="sng" dirty="0" err="1">
                <a:latin typeface="Calibri" panose="020F0502020204030204" pitchFamily="34" charset="0"/>
                <a:ea typeface="Calibri" panose="020F0502020204030204" pitchFamily="34" charset="0"/>
                <a:cs typeface="Calibri" panose="020F0502020204030204" pitchFamily="34" charset="0"/>
              </a:rPr>
              <a:t>qué</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nacionalidad</a:t>
            </a:r>
            <a:r>
              <a:rPr lang="en-GB" sz="1100" b="1" u="sng" dirty="0">
                <a:latin typeface="Calibri" panose="020F0502020204030204" pitchFamily="34" charset="0"/>
                <a:ea typeface="Calibri" panose="020F0502020204030204" pitchFamily="34" charset="0"/>
                <a:cs typeface="Calibri" panose="020F0502020204030204" pitchFamily="34" charset="0"/>
              </a:rPr>
              <a:t> </a:t>
            </a:r>
            <a:r>
              <a:rPr lang="en-GB" sz="1100" b="1" u="sng" dirty="0" err="1">
                <a:latin typeface="Calibri" panose="020F0502020204030204" pitchFamily="34" charset="0"/>
                <a:ea typeface="Calibri" panose="020F0502020204030204" pitchFamily="34" charset="0"/>
                <a:cs typeface="Calibri" panose="020F0502020204030204" pitchFamily="34" charset="0"/>
              </a:rPr>
              <a:t>eres</a:t>
            </a:r>
            <a:r>
              <a:rPr lang="en-GB" sz="1100" b="1" u="sng" dirty="0">
                <a:latin typeface="Calibri" panose="020F0502020204030204" pitchFamily="34" charset="0"/>
                <a:ea typeface="Calibri" panose="020F0502020204030204" pitchFamily="34" charset="0"/>
                <a:cs typeface="Calibri" panose="020F0502020204030204" pitchFamily="34" charset="0"/>
              </a:rPr>
              <a:t>? – What nationality are you?</a:t>
            </a:r>
          </a:p>
          <a:p>
            <a:pPr fontAlgn="t"/>
            <a:endParaRPr lang="en-GB"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dirty="0">
                <a:latin typeface="Calibri" panose="020F0502020204030204" pitchFamily="34" charset="0"/>
                <a:ea typeface="Calibri" panose="020F0502020204030204" pitchFamily="34" charset="0"/>
                <a:cs typeface="Calibri" panose="020F0502020204030204" pitchFamily="34" charset="0"/>
              </a:rPr>
              <a:t>Inglés(a) - English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Español(a) - Spanish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Portugés</a:t>
            </a:r>
            <a:r>
              <a:rPr lang="en-GB" sz="1100" dirty="0">
                <a:latin typeface="Calibri" panose="020F0502020204030204" pitchFamily="34" charset="0"/>
                <a:ea typeface="Calibri" panose="020F0502020204030204" pitchFamily="34" charset="0"/>
                <a:cs typeface="Calibri" panose="020F0502020204030204" pitchFamily="34" charset="0"/>
              </a:rPr>
              <a:t>(a) – </a:t>
            </a:r>
            <a:r>
              <a:rPr lang="en-GB" sz="1100" dirty="0" err="1">
                <a:latin typeface="Calibri" panose="020F0502020204030204" pitchFamily="34" charset="0"/>
                <a:ea typeface="Calibri" panose="020F0502020204030204" pitchFamily="34" charset="0"/>
                <a:cs typeface="Calibri" panose="020F0502020204030204" pitchFamily="34" charset="0"/>
              </a:rPr>
              <a:t>Portugeuse</a:t>
            </a:r>
            <a:r>
              <a:rPr lang="en-GB" sz="1100" dirty="0">
                <a:latin typeface="Calibri" panose="020F0502020204030204" pitchFamily="34" charset="0"/>
                <a:ea typeface="Calibri" panose="020F0502020204030204" pitchFamily="34" charset="0"/>
                <a:cs typeface="Calibri" panose="020F0502020204030204" pitchFamily="34" charset="0"/>
              </a:rPr>
              <a:t> </a:t>
            </a:r>
          </a:p>
          <a:p>
            <a:pPr fontAlgn="t"/>
            <a:r>
              <a:rPr lang="en-GB" sz="1100" dirty="0">
                <a:latin typeface="Calibri" panose="020F0502020204030204" pitchFamily="34" charset="0"/>
                <a:ea typeface="Calibri" panose="020F0502020204030204" pitchFamily="34" charset="0"/>
                <a:cs typeface="Calibri" panose="020F0502020204030204" pitchFamily="34" charset="0"/>
              </a:rPr>
              <a:t>Alemán(a) - German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Francés(a) - French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Irlandés</a:t>
            </a:r>
            <a:r>
              <a:rPr lang="en-GB" sz="1100" dirty="0">
                <a:latin typeface="Calibri" panose="020F0502020204030204" pitchFamily="34" charset="0"/>
                <a:ea typeface="Calibri" panose="020F0502020204030204" pitchFamily="34" charset="0"/>
                <a:cs typeface="Calibri" panose="020F0502020204030204" pitchFamily="34" charset="0"/>
              </a:rPr>
              <a:t>(a) - Irish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Escocés</a:t>
            </a:r>
            <a:r>
              <a:rPr lang="en-GB" sz="1100" dirty="0">
                <a:latin typeface="Calibri" panose="020F0502020204030204" pitchFamily="34" charset="0"/>
                <a:ea typeface="Calibri" panose="020F0502020204030204" pitchFamily="34" charset="0"/>
                <a:cs typeface="Calibri" panose="020F0502020204030204" pitchFamily="34" charset="0"/>
              </a:rPr>
              <a:t>(a) - Scottish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Galés</a:t>
            </a:r>
            <a:r>
              <a:rPr lang="en-GB" sz="1100" dirty="0">
                <a:latin typeface="Calibri" panose="020F0502020204030204" pitchFamily="34" charset="0"/>
                <a:ea typeface="Calibri" panose="020F0502020204030204" pitchFamily="34" charset="0"/>
                <a:cs typeface="Calibri" panose="020F0502020204030204" pitchFamily="34" charset="0"/>
              </a:rPr>
              <a:t>(a) - Welsh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Turco/a - Turkish</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Rumano</a:t>
            </a:r>
            <a:r>
              <a:rPr lang="en-GB" sz="1100" dirty="0">
                <a:latin typeface="Calibri" panose="020F0502020204030204" pitchFamily="34" charset="0"/>
                <a:ea typeface="Calibri" panose="020F0502020204030204" pitchFamily="34" charset="0"/>
                <a:cs typeface="Calibri" panose="020F0502020204030204" pitchFamily="34" charset="0"/>
              </a:rPr>
              <a:t>/a - Romanian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Polaco/a - Polish</a:t>
            </a:r>
          </a:p>
          <a:p>
            <a:pPr fontAlgn="t"/>
            <a:r>
              <a:rPr lang="en-GB" sz="1100" dirty="0">
                <a:latin typeface="Calibri" panose="020F0502020204030204" pitchFamily="34" charset="0"/>
                <a:ea typeface="Calibri" panose="020F0502020204030204" pitchFamily="34" charset="0"/>
                <a:cs typeface="Calibri" panose="020F0502020204030204" pitchFamily="34" charset="0"/>
              </a:rPr>
              <a:t>Italiano/a - Italian</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Afgano</a:t>
            </a:r>
            <a:r>
              <a:rPr lang="en-GB" sz="1100" dirty="0">
                <a:latin typeface="Calibri" panose="020F0502020204030204" pitchFamily="34" charset="0"/>
                <a:ea typeface="Calibri" panose="020F0502020204030204" pitchFamily="34" charset="0"/>
                <a:cs typeface="Calibri" panose="020F0502020204030204" pitchFamily="34" charset="0"/>
              </a:rPr>
              <a:t>/a - Afghan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Chino/a - Chinese</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Pakistaní</a:t>
            </a:r>
            <a:r>
              <a:rPr lang="en-GB" sz="1100" dirty="0">
                <a:latin typeface="Calibri" panose="020F0502020204030204" pitchFamily="34" charset="0"/>
                <a:ea typeface="Calibri" panose="020F0502020204030204" pitchFamily="34" charset="0"/>
                <a:cs typeface="Calibri" panose="020F0502020204030204" pitchFamily="34" charset="0"/>
              </a:rPr>
              <a:t> – Pakistani</a:t>
            </a:r>
          </a:p>
          <a:p>
            <a:pPr fontAlgn="t"/>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sp>
        <p:nvSpPr>
          <p:cNvPr id="18" name="Rectangle 17">
            <a:extLst>
              <a:ext uri="{FF2B5EF4-FFF2-40B4-BE49-F238E27FC236}">
                <a16:creationId xmlns:a16="http://schemas.microsoft.com/office/drawing/2014/main" id="{D240E9A7-7C3A-282B-A5CA-973CF816C5BA}"/>
              </a:ext>
            </a:extLst>
          </p:cNvPr>
          <p:cNvSpPr/>
          <p:nvPr/>
        </p:nvSpPr>
        <p:spPr>
          <a:xfrm>
            <a:off x="9690403" y="3754766"/>
            <a:ext cx="2041862" cy="302865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100" b="1" u="sng" dirty="0"/>
          </a:p>
          <a:p>
            <a:pPr algn="ctr"/>
            <a:endParaRPr lang="en-GB" sz="1100" b="1" u="sng" dirty="0"/>
          </a:p>
          <a:p>
            <a:pPr algn="ctr"/>
            <a:endParaRPr lang="en-GB" sz="11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GB" sz="1100" b="1" u="sng" dirty="0">
              <a:latin typeface="Calibri" panose="020F0502020204030204" pitchFamily="34" charset="0"/>
              <a:ea typeface="Calibri" panose="020F0502020204030204" pitchFamily="34" charset="0"/>
              <a:cs typeface="Calibri" panose="020F0502020204030204" pitchFamily="34" charset="0"/>
            </a:endParaRPr>
          </a:p>
          <a:p>
            <a:pPr algn="ctr"/>
            <a:r>
              <a:rPr lang="en-GB" sz="1100" b="1" u="sng" dirty="0">
                <a:latin typeface="Calibri" panose="020F0502020204030204" pitchFamily="34" charset="0"/>
                <a:ea typeface="Calibri" panose="020F0502020204030204" pitchFamily="34" charset="0"/>
                <a:cs typeface="Calibri" panose="020F0502020204030204" pitchFamily="34" charset="0"/>
              </a:rPr>
              <a:t>9. ¿</a:t>
            </a:r>
            <a:r>
              <a:rPr lang="en-GB" sz="1100" b="1" u="sng" dirty="0" err="1">
                <a:latin typeface="Calibri" panose="020F0502020204030204" pitchFamily="34" charset="0"/>
                <a:ea typeface="Calibri" panose="020F0502020204030204" pitchFamily="34" charset="0"/>
                <a:cs typeface="Calibri" panose="020F0502020204030204" pitchFamily="34" charset="0"/>
              </a:rPr>
              <a:t>Dónde</a:t>
            </a:r>
            <a:r>
              <a:rPr lang="en-GB" sz="1100" b="1" u="sng" dirty="0">
                <a:latin typeface="Calibri" panose="020F0502020204030204" pitchFamily="34" charset="0"/>
                <a:ea typeface="Calibri" panose="020F0502020204030204" pitchFamily="34" charset="0"/>
                <a:cs typeface="Calibri" panose="020F0502020204030204" pitchFamily="34" charset="0"/>
              </a:rPr>
              <a:t> vives?</a:t>
            </a:r>
          </a:p>
          <a:p>
            <a:pPr fontAlgn="t"/>
            <a:endParaRPr lang="en-GB" sz="11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fontAlgn="t"/>
            <a:r>
              <a:rPr lang="en-GB" sz="1100" dirty="0" err="1">
                <a:latin typeface="Calibri" panose="020F0502020204030204" pitchFamily="34" charset="0"/>
                <a:ea typeface="Calibri" panose="020F0502020204030204" pitchFamily="34" charset="0"/>
                <a:cs typeface="Calibri" panose="020F0502020204030204" pitchFamily="34" charset="0"/>
              </a:rPr>
              <a:t>Inglaterra</a:t>
            </a:r>
            <a:r>
              <a:rPr lang="en-GB" sz="1100" dirty="0">
                <a:latin typeface="Calibri" panose="020F0502020204030204" pitchFamily="34" charset="0"/>
                <a:ea typeface="Calibri" panose="020F0502020204030204" pitchFamily="34" charset="0"/>
                <a:cs typeface="Calibri" panose="020F0502020204030204" pitchFamily="34" charset="0"/>
              </a:rPr>
              <a:t> – England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Español – Spain</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Portugal – Portugal</a:t>
            </a:r>
          </a:p>
          <a:p>
            <a:pPr fontAlgn="t"/>
            <a:r>
              <a:rPr lang="en-GB" sz="1100" dirty="0">
                <a:latin typeface="Calibri" panose="020F0502020204030204" pitchFamily="34" charset="0"/>
                <a:ea typeface="Calibri" panose="020F0502020204030204" pitchFamily="34" charset="0"/>
                <a:cs typeface="Calibri" panose="020F0502020204030204" pitchFamily="34" charset="0"/>
              </a:rPr>
              <a:t>Alemania – Germany</a:t>
            </a:r>
          </a:p>
          <a:p>
            <a:pPr fontAlgn="t"/>
            <a:r>
              <a:rPr lang="en-GB" sz="1100" dirty="0">
                <a:latin typeface="Calibri" panose="020F0502020204030204" pitchFamily="34" charset="0"/>
                <a:ea typeface="Calibri" panose="020F0502020204030204" pitchFamily="34" charset="0"/>
                <a:cs typeface="Calibri" panose="020F0502020204030204" pitchFamily="34" charset="0"/>
              </a:rPr>
              <a:t>Francia – France</a:t>
            </a:r>
          </a:p>
          <a:p>
            <a:pPr fontAlgn="t"/>
            <a:r>
              <a:rPr lang="en-GB" sz="1100" dirty="0">
                <a:latin typeface="Calibri" panose="020F0502020204030204" pitchFamily="34" charset="0"/>
                <a:ea typeface="Calibri" panose="020F0502020204030204" pitchFamily="34" charset="0"/>
                <a:cs typeface="Calibri" panose="020F0502020204030204" pitchFamily="34" charset="0"/>
              </a:rPr>
              <a:t>Irlanda – Ireland</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Escocia</a:t>
            </a:r>
            <a:r>
              <a:rPr lang="en-GB" sz="1100" dirty="0">
                <a:latin typeface="Calibri" panose="020F0502020204030204" pitchFamily="34" charset="0"/>
                <a:ea typeface="Calibri" panose="020F0502020204030204" pitchFamily="34" charset="0"/>
                <a:cs typeface="Calibri" panose="020F0502020204030204" pitchFamily="34" charset="0"/>
              </a:rPr>
              <a:t> – Scotland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Gales – Wales</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Turquía</a:t>
            </a:r>
            <a:r>
              <a:rPr lang="en-GB" sz="1100" dirty="0">
                <a:latin typeface="Calibri" panose="020F0502020204030204" pitchFamily="34" charset="0"/>
                <a:ea typeface="Calibri" panose="020F0502020204030204" pitchFamily="34" charset="0"/>
                <a:cs typeface="Calibri" panose="020F0502020204030204" pitchFamily="34" charset="0"/>
              </a:rPr>
              <a:t> – Turkey</a:t>
            </a:r>
          </a:p>
          <a:p>
            <a:pPr fontAlgn="t"/>
            <a:r>
              <a:rPr lang="en-GB" sz="1100" dirty="0">
                <a:latin typeface="Calibri" panose="020F0502020204030204" pitchFamily="34" charset="0"/>
                <a:ea typeface="Calibri" panose="020F0502020204030204" pitchFamily="34" charset="0"/>
                <a:cs typeface="Calibri" panose="020F0502020204030204" pitchFamily="34" charset="0"/>
              </a:rPr>
              <a:t>Rumania – Romania</a:t>
            </a:r>
          </a:p>
          <a:p>
            <a:pPr fontAlgn="t"/>
            <a:r>
              <a:rPr lang="en-GB" sz="1100" dirty="0">
                <a:latin typeface="Calibri" panose="020F0502020204030204" pitchFamily="34" charset="0"/>
                <a:ea typeface="Calibri" panose="020F0502020204030204" pitchFamily="34" charset="0"/>
                <a:cs typeface="Calibri" panose="020F0502020204030204" pitchFamily="34" charset="0"/>
              </a:rPr>
              <a:t>Polonia – Poland</a:t>
            </a:r>
          </a:p>
          <a:p>
            <a:pPr fontAlgn="t"/>
            <a:r>
              <a:rPr lang="en-GB" sz="1100" dirty="0">
                <a:latin typeface="Calibri" panose="020F0502020204030204" pitchFamily="34" charset="0"/>
                <a:ea typeface="Calibri" panose="020F0502020204030204" pitchFamily="34" charset="0"/>
                <a:cs typeface="Calibri" panose="020F0502020204030204" pitchFamily="34" charset="0"/>
              </a:rPr>
              <a:t>Italia – Italy</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Afganistán</a:t>
            </a:r>
            <a:r>
              <a:rPr lang="en-GB" sz="1100" dirty="0">
                <a:latin typeface="Calibri" panose="020F0502020204030204" pitchFamily="34" charset="0"/>
                <a:ea typeface="Calibri" panose="020F0502020204030204" pitchFamily="34" charset="0"/>
                <a:cs typeface="Calibri" panose="020F0502020204030204" pitchFamily="34" charset="0"/>
              </a:rPr>
              <a:t> Afghanistan</a:t>
            </a:r>
          </a:p>
          <a:p>
            <a:pPr fontAlgn="t"/>
            <a:r>
              <a:rPr lang="en-GB" sz="1100" dirty="0">
                <a:latin typeface="Calibri" panose="020F0502020204030204" pitchFamily="34" charset="0"/>
                <a:ea typeface="Calibri" panose="020F0502020204030204" pitchFamily="34" charset="0"/>
                <a:cs typeface="Calibri" panose="020F0502020204030204" pitchFamily="34" charset="0"/>
              </a:rPr>
              <a:t>China – China</a:t>
            </a:r>
          </a:p>
          <a:p>
            <a:pPr fontAlgn="t"/>
            <a:r>
              <a:rPr lang="en-GB" sz="1100" dirty="0" err="1">
                <a:latin typeface="Calibri" panose="020F0502020204030204" pitchFamily="34" charset="0"/>
                <a:ea typeface="Calibri" panose="020F0502020204030204" pitchFamily="34" charset="0"/>
                <a:cs typeface="Calibri" panose="020F0502020204030204" pitchFamily="34" charset="0"/>
              </a:rPr>
              <a:t>Pakistán</a:t>
            </a:r>
            <a:r>
              <a:rPr lang="en-GB" sz="1100" dirty="0">
                <a:latin typeface="Calibri" panose="020F0502020204030204" pitchFamily="34" charset="0"/>
                <a:ea typeface="Calibri" panose="020F0502020204030204" pitchFamily="34" charset="0"/>
                <a:cs typeface="Calibri" panose="020F0502020204030204" pitchFamily="34" charset="0"/>
              </a:rPr>
              <a:t> - Pakistan</a:t>
            </a:r>
          </a:p>
          <a:p>
            <a:pPr fontAlgn="t"/>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200" dirty="0">
              <a:latin typeface="Calibri" panose="020F0502020204030204" pitchFamily="34" charset="0"/>
              <a:ea typeface="Calibri" panose="020F0502020204030204" pitchFamily="34" charset="0"/>
              <a:cs typeface="Calibri" panose="020F0502020204030204" pitchFamily="34" charset="0"/>
            </a:endParaRPr>
          </a:p>
          <a:p>
            <a:endParaRPr lang="en-GB" sz="1100" dirty="0"/>
          </a:p>
        </p:txBody>
      </p:sp>
      <p:pic>
        <p:nvPicPr>
          <p:cNvPr id="1026" name="Picture 2" descr="Single Parent Family Vector Art, Icons, and Graphics for ...">
            <a:extLst>
              <a:ext uri="{FF2B5EF4-FFF2-40B4-BE49-F238E27FC236}">
                <a16:creationId xmlns:a16="http://schemas.microsoft.com/office/drawing/2014/main" id="{4DFCCCA1-8045-D8CB-B6A3-A12BECB0B73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868" r="27791"/>
          <a:stretch>
            <a:fillRect/>
          </a:stretch>
        </p:blipFill>
        <p:spPr bwMode="auto">
          <a:xfrm>
            <a:off x="5202790" y="1622723"/>
            <a:ext cx="616119" cy="9346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9" name="Picture 18" descr="Sincere Vector Clipart EPS Images. 1,385 Sincere clip art vector  illustrations available to search from thousands of royalty free  illustration producers.">
            <a:extLst>
              <a:ext uri="{FF2B5EF4-FFF2-40B4-BE49-F238E27FC236}">
                <a16:creationId xmlns:a16="http://schemas.microsoft.com/office/drawing/2014/main" id="{CDB1A40C-6274-59DD-F073-6BD9EB413CF6}"/>
              </a:ext>
            </a:extLst>
          </p:cNvPr>
          <p:cNvPicPr>
            <a:picLocks noChangeAspect="1"/>
          </p:cNvPicPr>
          <p:nvPr/>
        </p:nvPicPr>
        <p:blipFill rotWithShape="1">
          <a:blip r:embed="rId5"/>
          <a:srcRect b="5753"/>
          <a:stretch/>
        </p:blipFill>
        <p:spPr>
          <a:xfrm>
            <a:off x="6993310" y="2802413"/>
            <a:ext cx="998278" cy="7242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descr="Blue Female Eyes PNG Clip Art - Best ...">
            <a:extLst>
              <a:ext uri="{FF2B5EF4-FFF2-40B4-BE49-F238E27FC236}">
                <a16:creationId xmlns:a16="http://schemas.microsoft.com/office/drawing/2014/main" id="{9812D62B-DC0C-B803-2D01-32AB2353EB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926732">
            <a:off x="9364813" y="1268787"/>
            <a:ext cx="651181" cy="4749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1" name="Picture 6" descr="Funny dog clipart | Premium Vector">
            <a:extLst>
              <a:ext uri="{FF2B5EF4-FFF2-40B4-BE49-F238E27FC236}">
                <a16:creationId xmlns:a16="http://schemas.microsoft.com/office/drawing/2014/main" id="{285F36D2-CD4D-61BD-FDDB-DB1FEED4CC6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6711" t="10371" r="7798" b="9765"/>
          <a:stretch>
            <a:fillRect/>
          </a:stretch>
        </p:blipFill>
        <p:spPr bwMode="auto">
          <a:xfrm>
            <a:off x="5818909" y="4694262"/>
            <a:ext cx="752475" cy="704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2" name="Picture 8" descr="Thin Man Vector Art, Icons, and ...">
            <a:extLst>
              <a:ext uri="{FF2B5EF4-FFF2-40B4-BE49-F238E27FC236}">
                <a16:creationId xmlns:a16="http://schemas.microsoft.com/office/drawing/2014/main" id="{753FDDD1-7A06-CD81-7D26-F2B20E938E9C}"/>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5869" r="23770"/>
          <a:stretch/>
        </p:blipFill>
        <p:spPr bwMode="auto">
          <a:xfrm>
            <a:off x="8595688" y="4694262"/>
            <a:ext cx="696097" cy="8073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Spanish flag clip art.ai Royalty-free ...">
            <a:extLst>
              <a:ext uri="{FF2B5EF4-FFF2-40B4-BE49-F238E27FC236}">
                <a16:creationId xmlns:a16="http://schemas.microsoft.com/office/drawing/2014/main" id="{D3750FA0-B4A5-0DA5-ED66-6586E3C85A44}"/>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501" t="9147" r="4691" b="18575"/>
          <a:stretch>
            <a:fillRect/>
          </a:stretch>
        </p:blipFill>
        <p:spPr bwMode="auto">
          <a:xfrm>
            <a:off x="11065530" y="5005615"/>
            <a:ext cx="899849" cy="7242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3" name="Picture 10" descr="190+ Italian People Cartoon Stock ...">
            <a:extLst>
              <a:ext uri="{FF2B5EF4-FFF2-40B4-BE49-F238E27FC236}">
                <a16:creationId xmlns:a16="http://schemas.microsoft.com/office/drawing/2014/main" id="{949F13BD-7C60-5CCD-6283-F7C2C55850D7}"/>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5909" r="4902"/>
          <a:stretch>
            <a:fillRect/>
          </a:stretch>
        </p:blipFill>
        <p:spPr bwMode="auto">
          <a:xfrm>
            <a:off x="11582401" y="2090035"/>
            <a:ext cx="484960" cy="120717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49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5aea1a3-3109-4cfd-89c0-e91282944016">
      <Terms xmlns="http://schemas.microsoft.com/office/infopath/2007/PartnerControls"/>
    </lcf76f155ced4ddcb4097134ff3c332f>
    <TaxCatchAll xmlns="37de03b2-361a-4fd3-8558-345c9cf55d0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0022A59FA64AE4DB851D07C4816CFAF" ma:contentTypeVersion="15" ma:contentTypeDescription="Create a new document." ma:contentTypeScope="" ma:versionID="e9537f4dadefc756e4460591412ea2db">
  <xsd:schema xmlns:xsd="http://www.w3.org/2001/XMLSchema" xmlns:xs="http://www.w3.org/2001/XMLSchema" xmlns:p="http://schemas.microsoft.com/office/2006/metadata/properties" xmlns:ns2="35aea1a3-3109-4cfd-89c0-e91282944016" xmlns:ns3="37de03b2-361a-4fd3-8558-345c9cf55d08" targetNamespace="http://schemas.microsoft.com/office/2006/metadata/properties" ma:root="true" ma:fieldsID="a7cce840aac47759b618ae9e39db4776" ns2:_="" ns3:_="">
    <xsd:import namespace="35aea1a3-3109-4cfd-89c0-e91282944016"/>
    <xsd:import namespace="37de03b2-361a-4fd3-8558-345c9cf55d0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aea1a3-3109-4cfd-89c0-e9128294401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0063869-38f1-419a-87f7-68f1e6179084"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7de03b2-361a-4fd3-8558-345c9cf55d0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82d5ffcb-4aff-4ab6-935b-029de877546e}" ma:internalName="TaxCatchAll" ma:showField="CatchAllData" ma:web="37de03b2-361a-4fd3-8558-345c9cf55d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B77BCDC-E3A1-4783-BB32-CCB22E323798}">
  <ds:schemaRefs>
    <ds:schemaRef ds:uri="http://schemas.microsoft.com/sharepoint/v3/contenttype/forms"/>
  </ds:schemaRefs>
</ds:datastoreItem>
</file>

<file path=customXml/itemProps2.xml><?xml version="1.0" encoding="utf-8"?>
<ds:datastoreItem xmlns:ds="http://schemas.openxmlformats.org/officeDocument/2006/customXml" ds:itemID="{425178D0-102A-4041-AF82-A998DB1B4263}">
  <ds:schemaRefs>
    <ds:schemaRef ds:uri="http://schemas.microsoft.com/office/2006/metadata/properties"/>
    <ds:schemaRef ds:uri="http://schemas.microsoft.com/office/infopath/2007/PartnerControls"/>
    <ds:schemaRef ds:uri="35aea1a3-3109-4cfd-89c0-e91282944016"/>
    <ds:schemaRef ds:uri="37de03b2-361a-4fd3-8558-345c9cf55d08"/>
  </ds:schemaRefs>
</ds:datastoreItem>
</file>

<file path=customXml/itemProps3.xml><?xml version="1.0" encoding="utf-8"?>
<ds:datastoreItem xmlns:ds="http://schemas.openxmlformats.org/officeDocument/2006/customXml" ds:itemID="{6176E853-435E-4957-A16E-BAAD7FBCA3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5aea1a3-3109-4cfd-89c0-e91282944016"/>
    <ds:schemaRef ds:uri="37de03b2-361a-4fd3-8558-345c9cf55d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47259</TotalTime>
  <Words>952</Words>
  <Application>Microsoft Office PowerPoint</Application>
  <PresentationFormat>Widescreen</PresentationFormat>
  <Paragraphs>295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K Smerdon</dc:creator>
  <cp:lastModifiedBy>Mrs K Smerdon</cp:lastModifiedBy>
  <cp:revision>3</cp:revision>
  <dcterms:created xsi:type="dcterms:W3CDTF">2025-07-23T19:48:04Z</dcterms:created>
  <dcterms:modified xsi:type="dcterms:W3CDTF">2025-09-01T12:57:36Z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0x010100E0022A59FA64AE4DB851D07C4816CFAF</vt:lpwstr>
  </property>
  <property fmtid="{D5CDD505-2E9C-101B-9397-08002B2CF9AE}" pid="3" name="MediaServiceImageTags">
    <vt:lpwstr/>
  </property>
</Properties>
</file>