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7"/>
  </p:handoutMasterIdLst>
  <p:sldIdLst>
    <p:sldId id="261" r:id="rId5"/>
    <p:sldId id="267" r:id="rId6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008B"/>
    <a:srgbClr val="EC008C"/>
    <a:srgbClr val="B5D4D7"/>
    <a:srgbClr val="FFCCFF"/>
    <a:srgbClr val="007A87"/>
    <a:srgbClr val="363839"/>
    <a:srgbClr val="9EA3A6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357E7D-9026-AF53-824E-E2F12F038E0B}" v="3" dt="2026-06-24T07:09:26.015"/>
    <p1510:client id="{2F8BD199-F982-8A91-EAAC-702A0E29C01D}" v="18" dt="2026-06-23T13:02:00.2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3096" y="96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E Faiers" userId="S::e.faiers@fulwoodacademy.co.uk::51d17f86-b017-410d-b548-6c421af6d2ec" providerId="AD" clId="Web-{2F8BD199-F982-8A91-EAAC-702A0E29C01D}"/>
    <pc:docChg chg="modSld">
      <pc:chgData name="Miss E Faiers" userId="S::e.faiers@fulwoodacademy.co.uk::51d17f86-b017-410d-b548-6c421af6d2ec" providerId="AD" clId="Web-{2F8BD199-F982-8A91-EAAC-702A0E29C01D}" dt="2026-06-23T13:01:58.967" v="11" actId="1076"/>
      <pc:docMkLst>
        <pc:docMk/>
      </pc:docMkLst>
      <pc:sldChg chg="addSp modSp">
        <pc:chgData name="Miss E Faiers" userId="S::e.faiers@fulwoodacademy.co.uk::51d17f86-b017-410d-b548-6c421af6d2ec" providerId="AD" clId="Web-{2F8BD199-F982-8A91-EAAC-702A0E29C01D}" dt="2026-06-23T13:01:58.967" v="11" actId="1076"/>
        <pc:sldMkLst>
          <pc:docMk/>
          <pc:sldMk cId="1615893206" sldId="267"/>
        </pc:sldMkLst>
        <pc:picChg chg="add mod">
          <ac:chgData name="Miss E Faiers" userId="S::e.faiers@fulwoodacademy.co.uk::51d17f86-b017-410d-b548-6c421af6d2ec" providerId="AD" clId="Web-{2F8BD199-F982-8A91-EAAC-702A0E29C01D}" dt="2026-06-23T13:00:52.368" v="1" actId="1076"/>
          <ac:picMkLst>
            <pc:docMk/>
            <pc:sldMk cId="1615893206" sldId="267"/>
            <ac:picMk id="41" creationId="{0F199824-43E1-8497-530B-3ADB4C7D674C}"/>
          </ac:picMkLst>
        </pc:picChg>
        <pc:picChg chg="add mod">
          <ac:chgData name="Miss E Faiers" userId="S::e.faiers@fulwoodacademy.co.uk::51d17f86-b017-410d-b548-6c421af6d2ec" providerId="AD" clId="Web-{2F8BD199-F982-8A91-EAAC-702A0E29C01D}" dt="2026-06-23T13:01:05.244" v="3" actId="1076"/>
          <ac:picMkLst>
            <pc:docMk/>
            <pc:sldMk cId="1615893206" sldId="267"/>
            <ac:picMk id="57" creationId="{5F13054C-DA31-891D-5B90-F0D76BC18C50}"/>
          </ac:picMkLst>
        </pc:picChg>
        <pc:picChg chg="add mod">
          <ac:chgData name="Miss E Faiers" userId="S::e.faiers@fulwoodacademy.co.uk::51d17f86-b017-410d-b548-6c421af6d2ec" providerId="AD" clId="Web-{2F8BD199-F982-8A91-EAAC-702A0E29C01D}" dt="2026-06-23T13:01:20.433" v="5" actId="1076"/>
          <ac:picMkLst>
            <pc:docMk/>
            <pc:sldMk cId="1615893206" sldId="267"/>
            <ac:picMk id="59" creationId="{1CD5CAB7-15E2-6D0B-0829-75B32C28AE68}"/>
          </ac:picMkLst>
        </pc:picChg>
        <pc:picChg chg="add mod">
          <ac:chgData name="Miss E Faiers" userId="S::e.faiers@fulwoodacademy.co.uk::51d17f86-b017-410d-b548-6c421af6d2ec" providerId="AD" clId="Web-{2F8BD199-F982-8A91-EAAC-702A0E29C01D}" dt="2026-06-23T13:01:32.856" v="7" actId="1076"/>
          <ac:picMkLst>
            <pc:docMk/>
            <pc:sldMk cId="1615893206" sldId="267"/>
            <ac:picMk id="61" creationId="{EFED95FB-A55D-5739-2646-8EBD81719A80}"/>
          </ac:picMkLst>
        </pc:picChg>
        <pc:picChg chg="add mod">
          <ac:chgData name="Miss E Faiers" userId="S::e.faiers@fulwoodacademy.co.uk::51d17f86-b017-410d-b548-6c421af6d2ec" providerId="AD" clId="Web-{2F8BD199-F982-8A91-EAAC-702A0E29C01D}" dt="2026-06-23T13:01:45.778" v="9" actId="1076"/>
          <ac:picMkLst>
            <pc:docMk/>
            <pc:sldMk cId="1615893206" sldId="267"/>
            <ac:picMk id="62" creationId="{6665049C-A413-5926-D8BF-B4A978A22DEB}"/>
          </ac:picMkLst>
        </pc:picChg>
        <pc:picChg chg="add mod">
          <ac:chgData name="Miss E Faiers" userId="S::e.faiers@fulwoodacademy.co.uk::51d17f86-b017-410d-b548-6c421af6d2ec" providerId="AD" clId="Web-{2F8BD199-F982-8A91-EAAC-702A0E29C01D}" dt="2026-06-23T13:01:58.967" v="11" actId="1076"/>
          <ac:picMkLst>
            <pc:docMk/>
            <pc:sldMk cId="1615893206" sldId="267"/>
            <ac:picMk id="448" creationId="{827B2A5A-FDD3-335E-B945-EA3A1E1EDA10}"/>
          </ac:picMkLst>
        </pc:picChg>
      </pc:sldChg>
    </pc:docChg>
  </pc:docChgLst>
  <pc:docChgLst>
    <pc:chgData name="Miss E Faiers" userId="51d17f86-b017-410d-b548-6c421af6d2ec" providerId="ADAL" clId="{E4225B2D-CC64-4BA7-9A5B-2772E4E5A68B}"/>
    <pc:docChg chg="undo custSel addSld delSld modSld">
      <pc:chgData name="Miss E Faiers" userId="51d17f86-b017-410d-b548-6c421af6d2ec" providerId="ADAL" clId="{E4225B2D-CC64-4BA7-9A5B-2772E4E5A68B}" dt="2026-06-24T07:12:24.103" v="1084" actId="14100"/>
      <pc:docMkLst>
        <pc:docMk/>
      </pc:docMkLst>
      <pc:sldChg chg="addSp delSp modSp mod">
        <pc:chgData name="Miss E Faiers" userId="51d17f86-b017-410d-b548-6c421af6d2ec" providerId="ADAL" clId="{E4225B2D-CC64-4BA7-9A5B-2772E4E5A68B}" dt="2026-06-19T09:32:13.014" v="729" actId="1037"/>
        <pc:sldMkLst>
          <pc:docMk/>
          <pc:sldMk cId="2704768462" sldId="261"/>
        </pc:sldMkLst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2" creationId="{0DCBB8D4-2964-1BA6-D8EE-A0BB34F802A3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3" creationId="{4CFA1890-54BF-0F2F-2B75-E2779EF5E506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" creationId="{37157C50-F65C-42B1-4D06-7A802D1F75E9}"/>
          </ac:spMkLst>
        </pc:spChg>
        <pc:spChg chg="mod">
          <ac:chgData name="Miss E Faiers" userId="51d17f86-b017-410d-b548-6c421af6d2ec" providerId="ADAL" clId="{E4225B2D-CC64-4BA7-9A5B-2772E4E5A68B}" dt="2026-06-19T07:08:18.558" v="203" actId="1076"/>
          <ac:spMkLst>
            <pc:docMk/>
            <pc:sldMk cId="2704768462" sldId="261"/>
            <ac:spMk id="9" creationId="{06EA454A-A756-E791-3AE5-E3A8755B6271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1" creationId="{1439E3F1-8E72-8D79-41A7-CD7EF149F043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2" creationId="{3D9B8EC5-B3A7-7C6F-F85B-E9596E7B34CA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3" creationId="{4015A1F3-EFB9-4C6C-5B48-22F9A311FE0C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4" creationId="{EE814100-5875-435E-2645-55CD3103A47A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6" creationId="{FC7CF121-7F70-5501-D197-AC94FDAF8CE3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7" creationId="{9272A3D2-4107-39DF-9A2C-1E2DC102595A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18" creationId="{F1AD0A42-82EB-58FB-D6E7-36E2F6C72662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20" creationId="{C8A3894F-F5CE-D7AE-5346-249B4AF1A349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22" creationId="{BD31D5D5-A904-5F2C-D18A-C9F991FD11EB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23" creationId="{9CBD7A37-9F0F-9E81-C287-0B8C9395BAE2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25" creationId="{EA0A81DD-B6D3-958F-ABE0-F62219320E36}"/>
          </ac:spMkLst>
        </pc:spChg>
        <pc:spChg chg="add mod">
          <ac:chgData name="Miss E Faiers" userId="51d17f86-b017-410d-b548-6c421af6d2ec" providerId="ADAL" clId="{E4225B2D-CC64-4BA7-9A5B-2772E4E5A68B}" dt="2026-06-19T07:14:26.933" v="297" actId="1076"/>
          <ac:spMkLst>
            <pc:docMk/>
            <pc:sldMk cId="2704768462" sldId="261"/>
            <ac:spMk id="27" creationId="{B4869A1B-F6DA-53B4-9BC0-5966CABDF3BE}"/>
          </ac:spMkLst>
        </pc:spChg>
        <pc:spChg chg="add mod">
          <ac:chgData name="Miss E Faiers" userId="51d17f86-b017-410d-b548-6c421af6d2ec" providerId="ADAL" clId="{E4225B2D-CC64-4BA7-9A5B-2772E4E5A68B}" dt="2026-06-19T06:55:42.842" v="62" actId="113"/>
          <ac:spMkLst>
            <pc:docMk/>
            <pc:sldMk cId="2704768462" sldId="261"/>
            <ac:spMk id="31" creationId="{151A88F0-9DC2-0CC2-BE32-A74CC7474828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36" creationId="{5A59974A-013F-F507-1356-C809FE3750D1}"/>
          </ac:spMkLst>
        </pc:spChg>
        <pc:spChg chg="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37" creationId="{D872FE70-CCE7-6D83-C228-8591F7837539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38" creationId="{02034F55-46E2-7952-07DC-F7E3FB7F164E}"/>
          </ac:spMkLst>
        </pc:spChg>
        <pc:spChg chg="add mod">
          <ac:chgData name="Miss E Faiers" userId="51d17f86-b017-410d-b548-6c421af6d2ec" providerId="ADAL" clId="{E4225B2D-CC64-4BA7-9A5B-2772E4E5A68B}" dt="2026-06-19T09:08:52.459" v="467" actId="1076"/>
          <ac:spMkLst>
            <pc:docMk/>
            <pc:sldMk cId="2704768462" sldId="261"/>
            <ac:spMk id="39" creationId="{57A7DDE6-300A-58BA-96CD-39B532AD1AF5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0" creationId="{4F5B9E96-42C8-484D-D95E-8435CA80B3EF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1" creationId="{17B1060F-90D9-0CC3-BBA6-1D36B0D8120A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2" creationId="{A9113D7D-4EC5-5430-5F1F-4AF7A00723AC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3" creationId="{B5E2A731-901D-8429-F7E2-AFBB4EF61594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4" creationId="{890ECF1F-8CD0-AFC4-7A40-207926146ECC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45" creationId="{0F00A5A7-AD52-626B-7FB4-74632C63D8EE}"/>
          </ac:spMkLst>
        </pc:spChg>
        <pc:spChg chg="add mod">
          <ac:chgData name="Miss E Faiers" userId="51d17f86-b017-410d-b548-6c421af6d2ec" providerId="ADAL" clId="{E4225B2D-CC64-4BA7-9A5B-2772E4E5A68B}" dt="2026-06-19T07:03:21.224" v="163" actId="1076"/>
          <ac:spMkLst>
            <pc:docMk/>
            <pc:sldMk cId="2704768462" sldId="261"/>
            <ac:spMk id="47" creationId="{215255E5-41DD-3E9A-8A09-67C0A84BA412}"/>
          </ac:spMkLst>
        </pc:spChg>
        <pc:spChg chg="add mod">
          <ac:chgData name="Miss E Faiers" userId="51d17f86-b017-410d-b548-6c421af6d2ec" providerId="ADAL" clId="{E4225B2D-CC64-4BA7-9A5B-2772E4E5A68B}" dt="2026-06-19T07:15:35.510" v="309" actId="1076"/>
          <ac:spMkLst>
            <pc:docMk/>
            <pc:sldMk cId="2704768462" sldId="261"/>
            <ac:spMk id="48" creationId="{ABE952EB-94EF-0459-5D0E-D8AE7AD8D076}"/>
          </ac:spMkLst>
        </pc:spChg>
        <pc:spChg chg="add mod">
          <ac:chgData name="Miss E Faiers" userId="51d17f86-b017-410d-b548-6c421af6d2ec" providerId="ADAL" clId="{E4225B2D-CC64-4BA7-9A5B-2772E4E5A68B}" dt="2026-06-19T07:15:24.044" v="305" actId="1076"/>
          <ac:spMkLst>
            <pc:docMk/>
            <pc:sldMk cId="2704768462" sldId="261"/>
            <ac:spMk id="49" creationId="{2E5F2F82-CA35-EA73-9AFB-FC1A862D67B7}"/>
          </ac:spMkLst>
        </pc:spChg>
        <pc:spChg chg="add mod">
          <ac:chgData name="Miss E Faiers" userId="51d17f86-b017-410d-b548-6c421af6d2ec" providerId="ADAL" clId="{E4225B2D-CC64-4BA7-9A5B-2772E4E5A68B}" dt="2026-06-19T06:54:11.676" v="55"/>
          <ac:spMkLst>
            <pc:docMk/>
            <pc:sldMk cId="2704768462" sldId="261"/>
            <ac:spMk id="50" creationId="{491616F1-3909-8D14-C27A-BEC6EE6D416A}"/>
          </ac:spMkLst>
        </pc:spChg>
        <pc:spChg chg="add mod">
          <ac:chgData name="Miss E Faiers" userId="51d17f86-b017-410d-b548-6c421af6d2ec" providerId="ADAL" clId="{E4225B2D-CC64-4BA7-9A5B-2772E4E5A68B}" dt="2026-06-19T06:54:25.049" v="56"/>
          <ac:spMkLst>
            <pc:docMk/>
            <pc:sldMk cId="2704768462" sldId="261"/>
            <ac:spMk id="51" creationId="{53B7542C-FFFA-FEC7-BE2D-4982DBE8836A}"/>
          </ac:spMkLst>
        </pc:spChg>
        <pc:spChg chg="add mod">
          <ac:chgData name="Miss E Faiers" userId="51d17f86-b017-410d-b548-6c421af6d2ec" providerId="ADAL" clId="{E4225B2D-CC64-4BA7-9A5B-2772E4E5A68B}" dt="2026-06-19T07:10:56.471" v="216" actId="1036"/>
          <ac:spMkLst>
            <pc:docMk/>
            <pc:sldMk cId="2704768462" sldId="261"/>
            <ac:spMk id="53" creationId="{CD7D6EEC-A41D-AE5A-8FBF-61041048182C}"/>
          </ac:spMkLst>
        </pc:spChg>
        <pc:spChg chg="add mod">
          <ac:chgData name="Miss E Faiers" userId="51d17f86-b017-410d-b548-6c421af6d2ec" providerId="ADAL" clId="{E4225B2D-CC64-4BA7-9A5B-2772E4E5A68B}" dt="2026-06-19T07:02:05.088" v="148" actId="1076"/>
          <ac:spMkLst>
            <pc:docMk/>
            <pc:sldMk cId="2704768462" sldId="261"/>
            <ac:spMk id="55" creationId="{FE75413D-E24C-109F-F1FE-12393A3057D7}"/>
          </ac:spMkLst>
        </pc:spChg>
        <pc:spChg chg="add mod">
          <ac:chgData name="Miss E Faiers" userId="51d17f86-b017-410d-b548-6c421af6d2ec" providerId="ADAL" clId="{E4225B2D-CC64-4BA7-9A5B-2772E4E5A68B}" dt="2026-06-19T07:00:46.654" v="135"/>
          <ac:spMkLst>
            <pc:docMk/>
            <pc:sldMk cId="2704768462" sldId="261"/>
            <ac:spMk id="58" creationId="{A022E3CD-881E-285E-5DB4-7196C400EFC7}"/>
          </ac:spMkLst>
        </pc:spChg>
        <pc:spChg chg="add mod">
          <ac:chgData name="Miss E Faiers" userId="51d17f86-b017-410d-b548-6c421af6d2ec" providerId="ADAL" clId="{E4225B2D-CC64-4BA7-9A5B-2772E4E5A68B}" dt="2026-06-19T07:00:58.300" v="136"/>
          <ac:spMkLst>
            <pc:docMk/>
            <pc:sldMk cId="2704768462" sldId="261"/>
            <ac:spMk id="59" creationId="{1BF4A4CF-E2C3-F38B-2AAE-E33277980B12}"/>
          </ac:spMkLst>
        </pc:spChg>
        <pc:spChg chg="add mod">
          <ac:chgData name="Miss E Faiers" userId="51d17f86-b017-410d-b548-6c421af6d2ec" providerId="ADAL" clId="{E4225B2D-CC64-4BA7-9A5B-2772E4E5A68B}" dt="2026-06-19T09:06:28.508" v="437" actId="1076"/>
          <ac:spMkLst>
            <pc:docMk/>
            <pc:sldMk cId="2704768462" sldId="261"/>
            <ac:spMk id="60" creationId="{70998BEF-A238-FAC8-C25C-3E53055E40D3}"/>
          </ac:spMkLst>
        </pc:spChg>
        <pc:spChg chg="add mod">
          <ac:chgData name="Miss E Faiers" userId="51d17f86-b017-410d-b548-6c421af6d2ec" providerId="ADAL" clId="{E4225B2D-CC64-4BA7-9A5B-2772E4E5A68B}" dt="2026-06-19T09:06:33.349" v="439" actId="1076"/>
          <ac:spMkLst>
            <pc:docMk/>
            <pc:sldMk cId="2704768462" sldId="261"/>
            <ac:spMk id="61" creationId="{8D973A7B-323B-B9AB-A05C-274166D689CC}"/>
          </ac:spMkLst>
        </pc:spChg>
        <pc:spChg chg="add mod">
          <ac:chgData name="Miss E Faiers" userId="51d17f86-b017-410d-b548-6c421af6d2ec" providerId="ADAL" clId="{E4225B2D-CC64-4BA7-9A5B-2772E4E5A68B}" dt="2026-06-19T07:03:25.904" v="164" actId="1076"/>
          <ac:spMkLst>
            <pc:docMk/>
            <pc:sldMk cId="2704768462" sldId="261"/>
            <ac:spMk id="62" creationId="{9AA9AE4C-1F9E-444E-9EC4-236DA210047B}"/>
          </ac:spMkLst>
        </pc:spChg>
        <pc:spChg chg="add mod">
          <ac:chgData name="Miss E Faiers" userId="51d17f86-b017-410d-b548-6c421af6d2ec" providerId="ADAL" clId="{E4225B2D-CC64-4BA7-9A5B-2772E4E5A68B}" dt="2026-06-19T07:03:27.808" v="165" actId="1076"/>
          <ac:spMkLst>
            <pc:docMk/>
            <pc:sldMk cId="2704768462" sldId="261"/>
            <ac:spMk id="63" creationId="{3385C578-C62D-3F5E-AA7B-F80FEFCDA06D}"/>
          </ac:spMkLst>
        </pc:spChg>
        <pc:spChg chg="mod">
          <ac:chgData name="Miss E Faiers" userId="51d17f86-b017-410d-b548-6c421af6d2ec" providerId="ADAL" clId="{E4225B2D-CC64-4BA7-9A5B-2772E4E5A68B}" dt="2026-06-19T07:01:22.267" v="139" actId="113"/>
          <ac:spMkLst>
            <pc:docMk/>
            <pc:sldMk cId="2704768462" sldId="261"/>
            <ac:spMk id="102" creationId="{03A3037C-7CD0-E1F8-0DF8-D9E520CDC191}"/>
          </ac:spMkLst>
        </pc:spChg>
        <pc:spChg chg="mod">
          <ac:chgData name="Miss E Faiers" userId="51d17f86-b017-410d-b548-6c421af6d2ec" providerId="ADAL" clId="{E4225B2D-CC64-4BA7-9A5B-2772E4E5A68B}" dt="2026-06-18T12:59:38.814" v="2" actId="20577"/>
          <ac:spMkLst>
            <pc:docMk/>
            <pc:sldMk cId="2704768462" sldId="261"/>
            <ac:spMk id="157" creationId="{00000000-0000-0000-0000-000000000000}"/>
          </ac:spMkLst>
        </pc:spChg>
        <pc:spChg chg="mod">
          <ac:chgData name="Miss E Faiers" userId="51d17f86-b017-410d-b548-6c421af6d2ec" providerId="ADAL" clId="{E4225B2D-CC64-4BA7-9A5B-2772E4E5A68B}" dt="2026-06-19T07:06:02.632" v="184" actId="113"/>
          <ac:spMkLst>
            <pc:docMk/>
            <pc:sldMk cId="2704768462" sldId="261"/>
            <ac:spMk id="222" creationId="{05C7B23E-1630-A627-E312-D7E44955D415}"/>
          </ac:spMkLst>
        </pc:spChg>
        <pc:spChg chg="mod">
          <ac:chgData name="Miss E Faiers" userId="51d17f86-b017-410d-b548-6c421af6d2ec" providerId="ADAL" clId="{E4225B2D-CC64-4BA7-9A5B-2772E4E5A68B}" dt="2026-06-18T12:59:56.397" v="7" actId="20577"/>
          <ac:spMkLst>
            <pc:docMk/>
            <pc:sldMk cId="2704768462" sldId="261"/>
            <ac:spMk id="405" creationId="{00000000-0000-0000-0000-000000000000}"/>
          </ac:spMkLst>
        </pc:spChg>
        <pc:spChg chg="add mod">
          <ac:chgData name="Miss E Faiers" userId="51d17f86-b017-410d-b548-6c421af6d2ec" providerId="ADAL" clId="{E4225B2D-CC64-4BA7-9A5B-2772E4E5A68B}" dt="2026-06-19T07:14:13.645" v="295" actId="14100"/>
          <ac:spMkLst>
            <pc:docMk/>
            <pc:sldMk cId="2704768462" sldId="261"/>
            <ac:spMk id="448" creationId="{1D288C0F-8FBB-723B-AF92-B18D5BE46718}"/>
          </ac:spMkLst>
        </pc:spChg>
        <pc:spChg chg="add mod">
          <ac:chgData name="Miss E Faiers" userId="51d17f86-b017-410d-b548-6c421af6d2ec" providerId="ADAL" clId="{E4225B2D-CC64-4BA7-9A5B-2772E4E5A68B}" dt="2026-06-19T07:14:11.004" v="294" actId="1076"/>
          <ac:spMkLst>
            <pc:docMk/>
            <pc:sldMk cId="2704768462" sldId="261"/>
            <ac:spMk id="449" creationId="{33BDC142-972D-8C4F-40E5-07DE0E26C5B7}"/>
          </ac:spMkLst>
        </pc:spChg>
        <pc:spChg chg="add mod">
          <ac:chgData name="Miss E Faiers" userId="51d17f86-b017-410d-b548-6c421af6d2ec" providerId="ADAL" clId="{E4225B2D-CC64-4BA7-9A5B-2772E4E5A68B}" dt="2026-06-19T07:15:32.374" v="308" actId="1076"/>
          <ac:spMkLst>
            <pc:docMk/>
            <pc:sldMk cId="2704768462" sldId="261"/>
            <ac:spMk id="450" creationId="{67E27B63-D55E-1B40-B796-74982A886A24}"/>
          </ac:spMkLst>
        </pc:spChg>
        <pc:spChg chg="add mod">
          <ac:chgData name="Miss E Faiers" userId="51d17f86-b017-410d-b548-6c421af6d2ec" providerId="ADAL" clId="{E4225B2D-CC64-4BA7-9A5B-2772E4E5A68B}" dt="2026-06-19T07:04:40.169" v="177" actId="1037"/>
          <ac:spMkLst>
            <pc:docMk/>
            <pc:sldMk cId="2704768462" sldId="261"/>
            <ac:spMk id="452" creationId="{A7AC9282-8F1B-5460-F626-9ACB5CDBBA19}"/>
          </ac:spMkLst>
        </pc:spChg>
        <pc:spChg chg="add mod">
          <ac:chgData name="Miss E Faiers" userId="51d17f86-b017-410d-b548-6c421af6d2ec" providerId="ADAL" clId="{E4225B2D-CC64-4BA7-9A5B-2772E4E5A68B}" dt="2026-06-19T07:05:18.279" v="181" actId="1076"/>
          <ac:spMkLst>
            <pc:docMk/>
            <pc:sldMk cId="2704768462" sldId="261"/>
            <ac:spMk id="453" creationId="{55B91E11-1908-9A8F-3FDE-3D4963D4D4A1}"/>
          </ac:spMkLst>
        </pc:spChg>
        <pc:spChg chg="add mod">
          <ac:chgData name="Miss E Faiers" userId="51d17f86-b017-410d-b548-6c421af6d2ec" providerId="ADAL" clId="{E4225B2D-CC64-4BA7-9A5B-2772E4E5A68B}" dt="2026-06-19T07:07:36.778" v="197"/>
          <ac:spMkLst>
            <pc:docMk/>
            <pc:sldMk cId="2704768462" sldId="261"/>
            <ac:spMk id="456" creationId="{633FF639-AB5E-E9F5-86C7-588FD8165475}"/>
          </ac:spMkLst>
        </pc:spChg>
        <pc:spChg chg="add mod">
          <ac:chgData name="Miss E Faiers" userId="51d17f86-b017-410d-b548-6c421af6d2ec" providerId="ADAL" clId="{E4225B2D-CC64-4BA7-9A5B-2772E4E5A68B}" dt="2026-06-19T07:07:45.722" v="198"/>
          <ac:spMkLst>
            <pc:docMk/>
            <pc:sldMk cId="2704768462" sldId="261"/>
            <ac:spMk id="457" creationId="{8FC6D4A9-6D30-BD10-0C42-4C4F59057DBA}"/>
          </ac:spMkLst>
        </pc:spChg>
        <pc:spChg chg="add mod">
          <ac:chgData name="Miss E Faiers" userId="51d17f86-b017-410d-b548-6c421af6d2ec" providerId="ADAL" clId="{E4225B2D-CC64-4BA7-9A5B-2772E4E5A68B}" dt="2026-06-19T09:06:12.593" v="430" actId="14100"/>
          <ac:spMkLst>
            <pc:docMk/>
            <pc:sldMk cId="2704768462" sldId="261"/>
            <ac:spMk id="458" creationId="{008295FD-8714-899B-0AEA-57D106E75D6B}"/>
          </ac:spMkLst>
        </pc:spChg>
        <pc:spChg chg="add mod">
          <ac:chgData name="Miss E Faiers" userId="51d17f86-b017-410d-b548-6c421af6d2ec" providerId="ADAL" clId="{E4225B2D-CC64-4BA7-9A5B-2772E4E5A68B}" dt="2026-06-19T07:07:26.874" v="196"/>
          <ac:spMkLst>
            <pc:docMk/>
            <pc:sldMk cId="2704768462" sldId="261"/>
            <ac:spMk id="459" creationId="{6DA3E798-1C7E-1E6F-8951-00CAD9248B73}"/>
          </ac:spMkLst>
        </pc:spChg>
        <pc:spChg chg="add mod">
          <ac:chgData name="Miss E Faiers" userId="51d17f86-b017-410d-b548-6c421af6d2ec" providerId="ADAL" clId="{E4225B2D-CC64-4BA7-9A5B-2772E4E5A68B}" dt="2026-06-19T07:11:13.785" v="217"/>
          <ac:spMkLst>
            <pc:docMk/>
            <pc:sldMk cId="2704768462" sldId="261"/>
            <ac:spMk id="461" creationId="{0B645B38-B1FC-2866-94CD-0D39CD59995F}"/>
          </ac:spMkLst>
        </pc:spChg>
        <pc:spChg chg="add mod">
          <ac:chgData name="Miss E Faiers" userId="51d17f86-b017-410d-b548-6c421af6d2ec" providerId="ADAL" clId="{E4225B2D-CC64-4BA7-9A5B-2772E4E5A68B}" dt="2026-06-19T07:11:22.106" v="218"/>
          <ac:spMkLst>
            <pc:docMk/>
            <pc:sldMk cId="2704768462" sldId="261"/>
            <ac:spMk id="462" creationId="{98D209CA-4BA4-D523-3185-0CDEE7CBAE53}"/>
          </ac:spMkLst>
        </pc:spChg>
        <pc:spChg chg="add mod">
          <ac:chgData name="Miss E Faiers" userId="51d17f86-b017-410d-b548-6c421af6d2ec" providerId="ADAL" clId="{E4225B2D-CC64-4BA7-9A5B-2772E4E5A68B}" dt="2026-06-19T07:11:47.878" v="267" actId="20577"/>
          <ac:spMkLst>
            <pc:docMk/>
            <pc:sldMk cId="2704768462" sldId="261"/>
            <ac:spMk id="463" creationId="{A4299EB1-0D08-F6F9-F4EF-CA3A5AB1012F}"/>
          </ac:spMkLst>
        </pc:spChg>
        <pc:spChg chg="mod">
          <ac:chgData name="Miss E Faiers" userId="51d17f86-b017-410d-b548-6c421af6d2ec" providerId="ADAL" clId="{E4225B2D-CC64-4BA7-9A5B-2772E4E5A68B}" dt="2026-06-19T07:03:45.250" v="167" actId="113"/>
          <ac:spMkLst>
            <pc:docMk/>
            <pc:sldMk cId="2704768462" sldId="261"/>
            <ac:spMk id="1027" creationId="{88037B53-00DB-3F8D-AF86-82B91068FA1C}"/>
          </ac:spMkLst>
        </pc:spChg>
        <pc:grpChg chg="add mod">
          <ac:chgData name="Miss E Faiers" userId="51d17f86-b017-410d-b548-6c421af6d2ec" providerId="ADAL" clId="{E4225B2D-CC64-4BA7-9A5B-2772E4E5A68B}" dt="2026-06-19T06:54:11.676" v="55"/>
          <ac:grpSpMkLst>
            <pc:docMk/>
            <pc:sldMk cId="2704768462" sldId="261"/>
            <ac:grpSpMk id="10" creationId="{B41BB5AA-8E03-6F16-0705-3DC68FF80502}"/>
          </ac:grpSpMkLst>
        </pc:grpChg>
        <pc:grpChg chg="add mod">
          <ac:chgData name="Miss E Faiers" userId="51d17f86-b017-410d-b548-6c421af6d2ec" providerId="ADAL" clId="{E4225B2D-CC64-4BA7-9A5B-2772E4E5A68B}" dt="2026-06-19T06:54:11.676" v="55"/>
          <ac:grpSpMkLst>
            <pc:docMk/>
            <pc:sldMk cId="2704768462" sldId="261"/>
            <ac:grpSpMk id="15" creationId="{CDF8A12B-523F-E861-3516-211475E02EF8}"/>
          </ac:grpSpMkLst>
        </pc:grpChg>
        <pc:grpChg chg="add mod">
          <ac:chgData name="Miss E Faiers" userId="51d17f86-b017-410d-b548-6c421af6d2ec" providerId="ADAL" clId="{E4225B2D-CC64-4BA7-9A5B-2772E4E5A68B}" dt="2026-06-19T06:54:11.676" v="55"/>
          <ac:grpSpMkLst>
            <pc:docMk/>
            <pc:sldMk cId="2704768462" sldId="261"/>
            <ac:grpSpMk id="19" creationId="{80AF1283-5B6C-E5D7-EAB1-E4396BAC3F42}"/>
          </ac:grpSpMkLst>
        </pc:grpChg>
        <pc:grpChg chg="add mod">
          <ac:chgData name="Miss E Faiers" userId="51d17f86-b017-410d-b548-6c421af6d2ec" providerId="ADAL" clId="{E4225B2D-CC64-4BA7-9A5B-2772E4E5A68B}" dt="2026-06-19T06:54:11.676" v="55"/>
          <ac:grpSpMkLst>
            <pc:docMk/>
            <pc:sldMk cId="2704768462" sldId="261"/>
            <ac:grpSpMk id="32" creationId="{53C8412A-F451-CB5A-31E3-E446B45E74D6}"/>
          </ac:grpSpMkLst>
        </pc:grpChg>
        <pc:grpChg chg="mod">
          <ac:chgData name="Miss E Faiers" userId="51d17f86-b017-410d-b548-6c421af6d2ec" providerId="ADAL" clId="{E4225B2D-CC64-4BA7-9A5B-2772E4E5A68B}" dt="2026-06-19T06:54:48.307" v="58" actId="1076"/>
          <ac:grpSpMkLst>
            <pc:docMk/>
            <pc:sldMk cId="2704768462" sldId="261"/>
            <ac:grpSpMk id="1041" creationId="{27D5F79C-EDBD-4604-7028-E8166875B9E3}"/>
          </ac:grpSpMkLst>
        </pc:grpChg>
        <pc:picChg chg="add mod">
          <ac:chgData name="Miss E Faiers" userId="51d17f86-b017-410d-b548-6c421af6d2ec" providerId="ADAL" clId="{E4225B2D-CC64-4BA7-9A5B-2772E4E5A68B}" dt="2026-06-19T06:54:30.359" v="57"/>
          <ac:picMkLst>
            <pc:docMk/>
            <pc:sldMk cId="2704768462" sldId="261"/>
            <ac:picMk id="52" creationId="{C27849C7-C43E-1CBF-21DA-67154FDB9472}"/>
          </ac:picMkLst>
        </pc:picChg>
        <pc:picChg chg="add mod">
          <ac:chgData name="Miss E Faiers" userId="51d17f86-b017-410d-b548-6c421af6d2ec" providerId="ADAL" clId="{E4225B2D-CC64-4BA7-9A5B-2772E4E5A68B}" dt="2026-06-19T08:55:08.947" v="368" actId="14100"/>
          <ac:picMkLst>
            <pc:docMk/>
            <pc:sldMk cId="2704768462" sldId="261"/>
            <ac:picMk id="89" creationId="{3C4EB83E-F0DE-79A2-66B5-BF376E4043A6}"/>
          </ac:picMkLst>
        </pc:picChg>
        <pc:picChg chg="add mod ord">
          <ac:chgData name="Miss E Faiers" userId="51d17f86-b017-410d-b548-6c421af6d2ec" providerId="ADAL" clId="{E4225B2D-CC64-4BA7-9A5B-2772E4E5A68B}" dt="2026-06-19T08:57:50.498" v="375" actId="1076"/>
          <ac:picMkLst>
            <pc:docMk/>
            <pc:sldMk cId="2704768462" sldId="261"/>
            <ac:picMk id="91" creationId="{C5560F69-95F0-2298-20AB-B78E4EBB8D14}"/>
          </ac:picMkLst>
        </pc:picChg>
        <pc:picChg chg="add mod ord">
          <ac:chgData name="Miss E Faiers" userId="51d17f86-b017-410d-b548-6c421af6d2ec" providerId="ADAL" clId="{E4225B2D-CC64-4BA7-9A5B-2772E4E5A68B}" dt="2026-06-19T08:58:28.569" v="381" actId="1076"/>
          <ac:picMkLst>
            <pc:docMk/>
            <pc:sldMk cId="2704768462" sldId="261"/>
            <ac:picMk id="93" creationId="{94AD5B90-0D19-0DDF-C65E-225D7F4D7EA4}"/>
          </ac:picMkLst>
        </pc:picChg>
        <pc:picChg chg="add mod ord">
          <ac:chgData name="Miss E Faiers" userId="51d17f86-b017-410d-b548-6c421af6d2ec" providerId="ADAL" clId="{E4225B2D-CC64-4BA7-9A5B-2772E4E5A68B}" dt="2026-06-19T09:03:07.798" v="416" actId="1076"/>
          <ac:picMkLst>
            <pc:docMk/>
            <pc:sldMk cId="2704768462" sldId="261"/>
            <ac:picMk id="97" creationId="{E4308EA4-0753-A357-80F4-1ED68789709E}"/>
          </ac:picMkLst>
        </pc:picChg>
        <pc:picChg chg="add mod ord">
          <ac:chgData name="Miss E Faiers" userId="51d17f86-b017-410d-b548-6c421af6d2ec" providerId="ADAL" clId="{E4225B2D-CC64-4BA7-9A5B-2772E4E5A68B}" dt="2026-06-19T09:00:13.952" v="395" actId="167"/>
          <ac:picMkLst>
            <pc:docMk/>
            <pc:sldMk cId="2704768462" sldId="261"/>
            <ac:picMk id="100" creationId="{0B72762E-FE94-7F71-3D6D-2237619476CE}"/>
          </ac:picMkLst>
        </pc:picChg>
        <pc:picChg chg="add mod">
          <ac:chgData name="Miss E Faiers" userId="51d17f86-b017-410d-b548-6c421af6d2ec" providerId="ADAL" clId="{E4225B2D-CC64-4BA7-9A5B-2772E4E5A68B}" dt="2026-06-19T09:01:05.296" v="401" actId="14100"/>
          <ac:picMkLst>
            <pc:docMk/>
            <pc:sldMk cId="2704768462" sldId="261"/>
            <ac:picMk id="103" creationId="{C7F59948-1B07-0168-E6F9-AC016B68BB45}"/>
          </ac:picMkLst>
        </pc:picChg>
        <pc:picChg chg="add mod ord">
          <ac:chgData name="Miss E Faiers" userId="51d17f86-b017-410d-b548-6c421af6d2ec" providerId="ADAL" clId="{E4225B2D-CC64-4BA7-9A5B-2772E4E5A68B}" dt="2026-06-19T09:01:49.407" v="406" actId="14100"/>
          <ac:picMkLst>
            <pc:docMk/>
            <pc:sldMk cId="2704768462" sldId="261"/>
            <ac:picMk id="105" creationId="{3A44D166-6823-98F6-D0A9-844D5CDE72DC}"/>
          </ac:picMkLst>
        </pc:picChg>
        <pc:picChg chg="add mod ord">
          <ac:chgData name="Miss E Faiers" userId="51d17f86-b017-410d-b548-6c421af6d2ec" providerId="ADAL" clId="{E4225B2D-CC64-4BA7-9A5B-2772E4E5A68B}" dt="2026-06-19T09:02:33.519" v="411" actId="14100"/>
          <ac:picMkLst>
            <pc:docMk/>
            <pc:sldMk cId="2704768462" sldId="261"/>
            <ac:picMk id="107" creationId="{5DA66CB4-EF34-0DE1-C69D-06C7761AEAB2}"/>
          </ac:picMkLst>
        </pc:picChg>
        <pc:picChg chg="add mod ord">
          <ac:chgData name="Miss E Faiers" userId="51d17f86-b017-410d-b548-6c421af6d2ec" providerId="ADAL" clId="{E4225B2D-CC64-4BA7-9A5B-2772E4E5A68B}" dt="2026-06-19T09:03:13.511" v="417" actId="1076"/>
          <ac:picMkLst>
            <pc:docMk/>
            <pc:sldMk cId="2704768462" sldId="261"/>
            <ac:picMk id="109" creationId="{ED934819-DD8A-7B68-7038-ABA462A3DB9C}"/>
          </ac:picMkLst>
        </pc:picChg>
        <pc:picChg chg="add mod ord">
          <ac:chgData name="Miss E Faiers" userId="51d17f86-b017-410d-b548-6c421af6d2ec" providerId="ADAL" clId="{E4225B2D-CC64-4BA7-9A5B-2772E4E5A68B}" dt="2026-06-19T09:04:17.413" v="422" actId="14100"/>
          <ac:picMkLst>
            <pc:docMk/>
            <pc:sldMk cId="2704768462" sldId="261"/>
            <ac:picMk id="111" creationId="{B84EAC32-D557-5283-2093-795B58667F86}"/>
          </ac:picMkLst>
        </pc:picChg>
        <pc:picChg chg="add mod ord">
          <ac:chgData name="Miss E Faiers" userId="51d17f86-b017-410d-b548-6c421af6d2ec" providerId="ADAL" clId="{E4225B2D-CC64-4BA7-9A5B-2772E4E5A68B}" dt="2026-06-19T09:08:07.188" v="451" actId="167"/>
          <ac:picMkLst>
            <pc:docMk/>
            <pc:sldMk cId="2704768462" sldId="261"/>
            <ac:picMk id="116" creationId="{A5D77A3D-7B3C-5338-C009-A929E3C05637}"/>
          </ac:picMkLst>
        </pc:picChg>
        <pc:picChg chg="add mod ord">
          <ac:chgData name="Miss E Faiers" userId="51d17f86-b017-410d-b548-6c421af6d2ec" providerId="ADAL" clId="{E4225B2D-CC64-4BA7-9A5B-2772E4E5A68B}" dt="2026-06-19T09:08:30.998" v="463" actId="1037"/>
          <ac:picMkLst>
            <pc:docMk/>
            <pc:sldMk cId="2704768462" sldId="261"/>
            <ac:picMk id="118" creationId="{3577F1FD-3546-449E-A520-66FBDC545AFD}"/>
          </ac:picMkLst>
        </pc:picChg>
        <pc:picChg chg="add mod ord">
          <ac:chgData name="Miss E Faiers" userId="51d17f86-b017-410d-b548-6c421af6d2ec" providerId="ADAL" clId="{E4225B2D-CC64-4BA7-9A5B-2772E4E5A68B}" dt="2026-06-19T09:08:57.539" v="468" actId="1076"/>
          <ac:picMkLst>
            <pc:docMk/>
            <pc:sldMk cId="2704768462" sldId="261"/>
            <ac:picMk id="120" creationId="{D160A208-A849-AE46-4F19-B9A388569ACA}"/>
          </ac:picMkLst>
        </pc:picChg>
        <pc:picChg chg="add mod ord">
          <ac:chgData name="Miss E Faiers" userId="51d17f86-b017-410d-b548-6c421af6d2ec" providerId="ADAL" clId="{E4225B2D-CC64-4BA7-9A5B-2772E4E5A68B}" dt="2026-06-19T09:31:07.196" v="715" actId="1076"/>
          <ac:picMkLst>
            <pc:docMk/>
            <pc:sldMk cId="2704768462" sldId="261"/>
            <ac:picMk id="122" creationId="{ECCB366E-0FCE-73D6-4C09-66A50702FC1E}"/>
          </ac:picMkLst>
        </pc:picChg>
        <pc:picChg chg="add mod">
          <ac:chgData name="Miss E Faiers" userId="51d17f86-b017-410d-b548-6c421af6d2ec" providerId="ADAL" clId="{E4225B2D-CC64-4BA7-9A5B-2772E4E5A68B}" dt="2026-06-19T09:31:40.301" v="720" actId="1076"/>
          <ac:picMkLst>
            <pc:docMk/>
            <pc:sldMk cId="2704768462" sldId="261"/>
            <ac:picMk id="124" creationId="{5965F318-B19E-94B8-C622-60D37A2FA6FA}"/>
          </ac:picMkLst>
        </pc:picChg>
        <pc:picChg chg="add mod">
          <ac:chgData name="Miss E Faiers" userId="51d17f86-b017-410d-b548-6c421af6d2ec" providerId="ADAL" clId="{E4225B2D-CC64-4BA7-9A5B-2772E4E5A68B}" dt="2026-06-19T09:32:13.014" v="729" actId="1037"/>
          <ac:picMkLst>
            <pc:docMk/>
            <pc:sldMk cId="2704768462" sldId="261"/>
            <ac:picMk id="126" creationId="{547F4FB5-1B56-F0B3-7D35-A83FAC6502D1}"/>
          </ac:picMkLst>
        </pc:picChg>
        <pc:cxnChg chg="mod">
          <ac:chgData name="Miss E Faiers" userId="51d17f86-b017-410d-b548-6c421af6d2ec" providerId="ADAL" clId="{E4225B2D-CC64-4BA7-9A5B-2772E4E5A68B}" dt="2026-06-19T07:08:18.558" v="203" actId="1076"/>
          <ac:cxnSpMkLst>
            <pc:docMk/>
            <pc:sldMk cId="2704768462" sldId="261"/>
            <ac:cxnSpMk id="5" creationId="{9141156B-0D10-20D0-F51A-2939FE1ED370}"/>
          </ac:cxnSpMkLst>
        </pc:cxnChg>
        <pc:cxnChg chg="add mod">
          <ac:chgData name="Miss E Faiers" userId="51d17f86-b017-410d-b548-6c421af6d2ec" providerId="ADAL" clId="{E4225B2D-CC64-4BA7-9A5B-2772E4E5A68B}" dt="2026-06-19T06:54:11.676" v="55"/>
          <ac:cxnSpMkLst>
            <pc:docMk/>
            <pc:sldMk cId="2704768462" sldId="261"/>
            <ac:cxnSpMk id="6" creationId="{255CECB0-F3CD-67A0-E3BB-1032406E63BF}"/>
          </ac:cxnSpMkLst>
        </pc:cxnChg>
        <pc:cxnChg chg="add mod">
          <ac:chgData name="Miss E Faiers" userId="51d17f86-b017-410d-b548-6c421af6d2ec" providerId="ADAL" clId="{E4225B2D-CC64-4BA7-9A5B-2772E4E5A68B}" dt="2026-06-19T06:54:11.676" v="55"/>
          <ac:cxnSpMkLst>
            <pc:docMk/>
            <pc:sldMk cId="2704768462" sldId="261"/>
            <ac:cxnSpMk id="7" creationId="{26672C4C-5E67-A557-93A2-528D3C9235E3}"/>
          </ac:cxnSpMkLst>
        </pc:cxnChg>
        <pc:cxnChg chg="add mod">
          <ac:chgData name="Miss E Faiers" userId="51d17f86-b017-410d-b548-6c421af6d2ec" providerId="ADAL" clId="{E4225B2D-CC64-4BA7-9A5B-2772E4E5A68B}" dt="2026-06-19T06:54:11.676" v="55"/>
          <ac:cxnSpMkLst>
            <pc:docMk/>
            <pc:sldMk cId="2704768462" sldId="261"/>
            <ac:cxnSpMk id="24" creationId="{86CF6876-BFBB-5741-7CBB-0AF478B9CA21}"/>
          </ac:cxnSpMkLst>
        </pc:cxnChg>
        <pc:cxnChg chg="add mod">
          <ac:chgData name="Miss E Faiers" userId="51d17f86-b017-410d-b548-6c421af6d2ec" providerId="ADAL" clId="{E4225B2D-CC64-4BA7-9A5B-2772E4E5A68B}" dt="2026-06-19T06:54:11.676" v="55"/>
          <ac:cxnSpMkLst>
            <pc:docMk/>
            <pc:sldMk cId="2704768462" sldId="261"/>
            <ac:cxnSpMk id="26" creationId="{A15FED69-1764-9061-39BB-FACE632B2B69}"/>
          </ac:cxnSpMkLst>
        </pc:cxnChg>
        <pc:cxnChg chg="add mod">
          <ac:chgData name="Miss E Faiers" userId="51d17f86-b017-410d-b548-6c421af6d2ec" providerId="ADAL" clId="{E4225B2D-CC64-4BA7-9A5B-2772E4E5A68B}" dt="2026-06-19T07:14:33.188" v="298" actId="14100"/>
          <ac:cxnSpMkLst>
            <pc:docMk/>
            <pc:sldMk cId="2704768462" sldId="261"/>
            <ac:cxnSpMk id="29" creationId="{9C7324D1-23A6-A848-5561-7FA1124B9E5C}"/>
          </ac:cxnSpMkLst>
        </pc:cxnChg>
        <pc:cxnChg chg="add mod">
          <ac:chgData name="Miss E Faiers" userId="51d17f86-b017-410d-b548-6c421af6d2ec" providerId="ADAL" clId="{E4225B2D-CC64-4BA7-9A5B-2772E4E5A68B}" dt="2026-06-19T07:02:05.088" v="148" actId="1076"/>
          <ac:cxnSpMkLst>
            <pc:docMk/>
            <pc:sldMk cId="2704768462" sldId="261"/>
            <ac:cxnSpMk id="56" creationId="{104A83B5-741E-A20D-22B2-5E6AC700C822}"/>
          </ac:cxnSpMkLst>
        </pc:cxnChg>
        <pc:cxnChg chg="add mod">
          <ac:chgData name="Miss E Faiers" userId="51d17f86-b017-410d-b548-6c421af6d2ec" providerId="ADAL" clId="{E4225B2D-CC64-4BA7-9A5B-2772E4E5A68B}" dt="2026-06-19T07:19:40.444" v="327" actId="1076"/>
          <ac:cxnSpMkLst>
            <pc:docMk/>
            <pc:sldMk cId="2704768462" sldId="261"/>
            <ac:cxnSpMk id="64" creationId="{7F8FE97C-A870-E2D8-28C5-8949D3D138B6}"/>
          </ac:cxnSpMkLst>
        </pc:cxnChg>
        <pc:cxnChg chg="add mod">
          <ac:chgData name="Miss E Faiers" userId="51d17f86-b017-410d-b548-6c421af6d2ec" providerId="ADAL" clId="{E4225B2D-CC64-4BA7-9A5B-2772E4E5A68B}" dt="2026-06-19T09:06:18.901" v="433" actId="1076"/>
          <ac:cxnSpMkLst>
            <pc:docMk/>
            <pc:sldMk cId="2704768462" sldId="261"/>
            <ac:cxnSpMk id="65" creationId="{71851825-6322-86E3-7C01-089D69749A93}"/>
          </ac:cxnSpMkLst>
        </pc:cxnChg>
        <pc:cxnChg chg="add mod">
          <ac:chgData name="Miss E Faiers" userId="51d17f86-b017-410d-b548-6c421af6d2ec" providerId="ADAL" clId="{E4225B2D-CC64-4BA7-9A5B-2772E4E5A68B}" dt="2026-06-19T09:06:37.637" v="441" actId="14100"/>
          <ac:cxnSpMkLst>
            <pc:docMk/>
            <pc:sldMk cId="2704768462" sldId="261"/>
            <ac:cxnSpMk id="68" creationId="{8482DF6B-2F2C-E5A6-1881-C8BA28666DA9}"/>
          </ac:cxnSpMkLst>
        </pc:cxnChg>
        <pc:cxnChg chg="add mod">
          <ac:chgData name="Miss E Faiers" userId="51d17f86-b017-410d-b548-6c421af6d2ec" providerId="ADAL" clId="{E4225B2D-CC64-4BA7-9A5B-2772E4E5A68B}" dt="2026-06-19T09:06:41.317" v="442" actId="14100"/>
          <ac:cxnSpMkLst>
            <pc:docMk/>
            <pc:sldMk cId="2704768462" sldId="261"/>
            <ac:cxnSpMk id="70" creationId="{4751F90C-E774-BCF0-7446-126E4C9555F7}"/>
          </ac:cxnSpMkLst>
        </pc:cxnChg>
        <pc:cxnChg chg="add mod">
          <ac:chgData name="Miss E Faiers" userId="51d17f86-b017-410d-b548-6c421af6d2ec" providerId="ADAL" clId="{E4225B2D-CC64-4BA7-9A5B-2772E4E5A68B}" dt="2026-06-19T07:20:43.924" v="339" actId="14100"/>
          <ac:cxnSpMkLst>
            <pc:docMk/>
            <pc:sldMk cId="2704768462" sldId="261"/>
            <ac:cxnSpMk id="71" creationId="{69B6C7BC-6BCB-19AA-B840-6AB349F7C07C}"/>
          </ac:cxnSpMkLst>
        </pc:cxnChg>
        <pc:cxnChg chg="add mod">
          <ac:chgData name="Miss E Faiers" userId="51d17f86-b017-410d-b548-6c421af6d2ec" providerId="ADAL" clId="{E4225B2D-CC64-4BA7-9A5B-2772E4E5A68B}" dt="2026-06-19T08:53:04.886" v="342" actId="14100"/>
          <ac:cxnSpMkLst>
            <pc:docMk/>
            <pc:sldMk cId="2704768462" sldId="261"/>
            <ac:cxnSpMk id="73" creationId="{4A05D56E-0120-62F9-EED6-A7DD5D5E4F26}"/>
          </ac:cxnSpMkLst>
        </pc:cxnChg>
        <pc:cxnChg chg="add mod">
          <ac:chgData name="Miss E Faiers" userId="51d17f86-b017-410d-b548-6c421af6d2ec" providerId="ADAL" clId="{E4225B2D-CC64-4BA7-9A5B-2772E4E5A68B}" dt="2026-06-19T08:53:15.526" v="344" actId="1076"/>
          <ac:cxnSpMkLst>
            <pc:docMk/>
            <pc:sldMk cId="2704768462" sldId="261"/>
            <ac:cxnSpMk id="76" creationId="{C697B362-12EE-0E22-B7C2-776C1223A4EA}"/>
          </ac:cxnSpMkLst>
        </pc:cxnChg>
        <pc:cxnChg chg="add mod">
          <ac:chgData name="Miss E Faiers" userId="51d17f86-b017-410d-b548-6c421af6d2ec" providerId="ADAL" clId="{E4225B2D-CC64-4BA7-9A5B-2772E4E5A68B}" dt="2026-06-19T08:53:22.614" v="346" actId="1076"/>
          <ac:cxnSpMkLst>
            <pc:docMk/>
            <pc:sldMk cId="2704768462" sldId="261"/>
            <ac:cxnSpMk id="78" creationId="{CC494037-F4FC-AC26-DF61-17D56E09CD3D}"/>
          </ac:cxnSpMkLst>
        </pc:cxnChg>
        <pc:cxnChg chg="add mod">
          <ac:chgData name="Miss E Faiers" userId="51d17f86-b017-410d-b548-6c421af6d2ec" providerId="ADAL" clId="{E4225B2D-CC64-4BA7-9A5B-2772E4E5A68B}" dt="2026-06-19T08:53:41.029" v="349" actId="14100"/>
          <ac:cxnSpMkLst>
            <pc:docMk/>
            <pc:sldMk cId="2704768462" sldId="261"/>
            <ac:cxnSpMk id="79" creationId="{271C99B5-E7F5-4901-05FA-BEDD4E833264}"/>
          </ac:cxnSpMkLst>
        </pc:cxnChg>
        <pc:cxnChg chg="add mod">
          <ac:chgData name="Miss E Faiers" userId="51d17f86-b017-410d-b548-6c421af6d2ec" providerId="ADAL" clId="{E4225B2D-CC64-4BA7-9A5B-2772E4E5A68B}" dt="2026-06-19T08:53:47.573" v="352" actId="14100"/>
          <ac:cxnSpMkLst>
            <pc:docMk/>
            <pc:sldMk cId="2704768462" sldId="261"/>
            <ac:cxnSpMk id="81" creationId="{DC12ECDF-99AD-8A85-2401-305147662211}"/>
          </ac:cxnSpMkLst>
        </pc:cxnChg>
        <pc:cxnChg chg="add mod">
          <ac:chgData name="Miss E Faiers" userId="51d17f86-b017-410d-b548-6c421af6d2ec" providerId="ADAL" clId="{E4225B2D-CC64-4BA7-9A5B-2772E4E5A68B}" dt="2026-06-19T08:53:55.492" v="355" actId="14100"/>
          <ac:cxnSpMkLst>
            <pc:docMk/>
            <pc:sldMk cId="2704768462" sldId="261"/>
            <ac:cxnSpMk id="85" creationId="{FB0B8BAC-BE60-4ADD-0BF2-59EC3CAC0F8F}"/>
          </ac:cxnSpMkLst>
        </pc:cxnChg>
        <pc:cxnChg chg="add mod">
          <ac:chgData name="Miss E Faiers" userId="51d17f86-b017-410d-b548-6c421af6d2ec" providerId="ADAL" clId="{E4225B2D-CC64-4BA7-9A5B-2772E4E5A68B}" dt="2026-06-19T08:54:15.646" v="364" actId="1038"/>
          <ac:cxnSpMkLst>
            <pc:docMk/>
            <pc:sldMk cId="2704768462" sldId="261"/>
            <ac:cxnSpMk id="87" creationId="{499F35A5-4E03-6D4E-9368-EE7C02ACA84A}"/>
          </ac:cxnSpMkLst>
        </pc:cxnChg>
        <pc:cxnChg chg="mod">
          <ac:chgData name="Miss E Faiers" userId="51d17f86-b017-410d-b548-6c421af6d2ec" providerId="ADAL" clId="{E4225B2D-CC64-4BA7-9A5B-2772E4E5A68B}" dt="2026-06-19T07:06:05.806" v="185" actId="14100"/>
          <ac:cxnSpMkLst>
            <pc:docMk/>
            <pc:sldMk cId="2704768462" sldId="261"/>
            <ac:cxnSpMk id="223" creationId="{EC014A25-2F4C-588C-4BF1-1BC40774BABC}"/>
          </ac:cxnSpMkLst>
        </pc:cxnChg>
        <pc:cxnChg chg="mod">
          <ac:chgData name="Miss E Faiers" userId="51d17f86-b017-410d-b548-6c421af6d2ec" providerId="ADAL" clId="{E4225B2D-CC64-4BA7-9A5B-2772E4E5A68B}" dt="2026-06-19T07:01:18.833" v="138"/>
          <ac:cxnSpMkLst>
            <pc:docMk/>
            <pc:sldMk cId="2704768462" sldId="261"/>
            <ac:cxnSpMk id="437" creationId="{C3FA2F8C-BD2B-EA46-8D5D-0F3383BE1ABC}"/>
          </ac:cxnSpMkLst>
        </pc:cxnChg>
        <pc:cxnChg chg="add mod">
          <ac:chgData name="Miss E Faiers" userId="51d17f86-b017-410d-b548-6c421af6d2ec" providerId="ADAL" clId="{E4225B2D-CC64-4BA7-9A5B-2772E4E5A68B}" dt="2026-06-19T07:12:28.941" v="270" actId="14100"/>
          <ac:cxnSpMkLst>
            <pc:docMk/>
            <pc:sldMk cId="2704768462" sldId="261"/>
            <ac:cxnSpMk id="466" creationId="{AE447220-EEEE-66EA-0422-D9CF8DC042FC}"/>
          </ac:cxnSpMkLst>
        </pc:cxnChg>
        <pc:cxnChg chg="add mod">
          <ac:chgData name="Miss E Faiers" userId="51d17f86-b017-410d-b548-6c421af6d2ec" providerId="ADAL" clId="{E4225B2D-CC64-4BA7-9A5B-2772E4E5A68B}" dt="2026-06-19T07:12:38.221" v="273" actId="14100"/>
          <ac:cxnSpMkLst>
            <pc:docMk/>
            <pc:sldMk cId="2704768462" sldId="261"/>
            <ac:cxnSpMk id="468" creationId="{4EB1EAFA-70E6-A280-BCC1-A49857356DD6}"/>
          </ac:cxnSpMkLst>
        </pc:cxnChg>
        <pc:cxnChg chg="add mod">
          <ac:chgData name="Miss E Faiers" userId="51d17f86-b017-410d-b548-6c421af6d2ec" providerId="ADAL" clId="{E4225B2D-CC64-4BA7-9A5B-2772E4E5A68B}" dt="2026-06-19T07:12:48.029" v="276" actId="14100"/>
          <ac:cxnSpMkLst>
            <pc:docMk/>
            <pc:sldMk cId="2704768462" sldId="261"/>
            <ac:cxnSpMk id="477" creationId="{98513EFF-A95E-3496-A642-2255398BB1EE}"/>
          </ac:cxnSpMkLst>
        </pc:cxnChg>
        <pc:cxnChg chg="add mod">
          <ac:chgData name="Miss E Faiers" userId="51d17f86-b017-410d-b548-6c421af6d2ec" providerId="ADAL" clId="{E4225B2D-CC64-4BA7-9A5B-2772E4E5A68B}" dt="2026-06-19T07:15:24.044" v="305" actId="1076"/>
          <ac:cxnSpMkLst>
            <pc:docMk/>
            <pc:sldMk cId="2704768462" sldId="261"/>
            <ac:cxnSpMk id="479" creationId="{66C7996B-F477-142F-274A-93D8F0FCC740}"/>
          </ac:cxnSpMkLst>
        </pc:cxnChg>
        <pc:cxnChg chg="add mod">
          <ac:chgData name="Miss E Faiers" userId="51d17f86-b017-410d-b548-6c421af6d2ec" providerId="ADAL" clId="{E4225B2D-CC64-4BA7-9A5B-2772E4E5A68B}" dt="2026-06-19T07:13:03.471" v="279" actId="1076"/>
          <ac:cxnSpMkLst>
            <pc:docMk/>
            <pc:sldMk cId="2704768462" sldId="261"/>
            <ac:cxnSpMk id="480" creationId="{C0C7C840-3646-5764-BACC-F5FF7B237A6B}"/>
          </ac:cxnSpMkLst>
        </pc:cxnChg>
        <pc:cxnChg chg="add mod">
          <ac:chgData name="Miss E Faiers" userId="51d17f86-b017-410d-b548-6c421af6d2ec" providerId="ADAL" clId="{E4225B2D-CC64-4BA7-9A5B-2772E4E5A68B}" dt="2026-06-19T07:13:08.237" v="282" actId="14100"/>
          <ac:cxnSpMkLst>
            <pc:docMk/>
            <pc:sldMk cId="2704768462" sldId="261"/>
            <ac:cxnSpMk id="481" creationId="{E5BF2650-92BF-E743-67E4-428ABF13F4E4}"/>
          </ac:cxnSpMkLst>
        </pc:cxnChg>
        <pc:cxnChg chg="add mod">
          <ac:chgData name="Miss E Faiers" userId="51d17f86-b017-410d-b548-6c421af6d2ec" providerId="ADAL" clId="{E4225B2D-CC64-4BA7-9A5B-2772E4E5A68B}" dt="2026-06-19T07:14:42.389" v="299" actId="14100"/>
          <ac:cxnSpMkLst>
            <pc:docMk/>
            <pc:sldMk cId="2704768462" sldId="261"/>
            <ac:cxnSpMk id="487" creationId="{987B66CC-5552-BC21-68C1-4F141B23F774}"/>
          </ac:cxnSpMkLst>
        </pc:cxnChg>
        <pc:cxnChg chg="add mod">
          <ac:chgData name="Miss E Faiers" userId="51d17f86-b017-410d-b548-6c421af6d2ec" providerId="ADAL" clId="{E4225B2D-CC64-4BA7-9A5B-2772E4E5A68B}" dt="2026-06-19T07:15:38.749" v="310" actId="14100"/>
          <ac:cxnSpMkLst>
            <pc:docMk/>
            <pc:sldMk cId="2704768462" sldId="261"/>
            <ac:cxnSpMk id="491" creationId="{17FE4CDA-4BD4-27AB-6BE5-0B763325CA31}"/>
          </ac:cxnSpMkLst>
        </pc:cxnChg>
        <pc:cxnChg chg="add mod">
          <ac:chgData name="Miss E Faiers" userId="51d17f86-b017-410d-b548-6c421af6d2ec" providerId="ADAL" clId="{E4225B2D-CC64-4BA7-9A5B-2772E4E5A68B}" dt="2026-06-19T07:14:21.373" v="296" actId="14100"/>
          <ac:cxnSpMkLst>
            <pc:docMk/>
            <pc:sldMk cId="2704768462" sldId="261"/>
            <ac:cxnSpMk id="492" creationId="{2FB2F2D9-DCCF-98D4-12CD-87B0E72084E0}"/>
          </ac:cxnSpMkLst>
        </pc:cxnChg>
        <pc:cxnChg chg="add mod">
          <ac:chgData name="Miss E Faiers" userId="51d17f86-b017-410d-b548-6c421af6d2ec" providerId="ADAL" clId="{E4225B2D-CC64-4BA7-9A5B-2772E4E5A68B}" dt="2026-06-19T07:15:04.022" v="303" actId="1076"/>
          <ac:cxnSpMkLst>
            <pc:docMk/>
            <pc:sldMk cId="2704768462" sldId="261"/>
            <ac:cxnSpMk id="499" creationId="{FBF1FCDD-934A-A044-0008-F24370899319}"/>
          </ac:cxnSpMkLst>
        </pc:cxnChg>
        <pc:cxnChg chg="add mod">
          <ac:chgData name="Miss E Faiers" userId="51d17f86-b017-410d-b548-6c421af6d2ec" providerId="ADAL" clId="{E4225B2D-CC64-4BA7-9A5B-2772E4E5A68B}" dt="2026-06-19T07:18:46.124" v="313" actId="14100"/>
          <ac:cxnSpMkLst>
            <pc:docMk/>
            <pc:sldMk cId="2704768462" sldId="261"/>
            <ac:cxnSpMk id="503" creationId="{6E37A130-9242-AC1E-AA1A-BA3BA827F7AE}"/>
          </ac:cxnSpMkLst>
        </pc:cxnChg>
        <pc:cxnChg chg="add mod">
          <ac:chgData name="Miss E Faiers" userId="51d17f86-b017-410d-b548-6c421af6d2ec" providerId="ADAL" clId="{E4225B2D-CC64-4BA7-9A5B-2772E4E5A68B}" dt="2026-06-19T07:19:06.044" v="319" actId="1076"/>
          <ac:cxnSpMkLst>
            <pc:docMk/>
            <pc:sldMk cId="2704768462" sldId="261"/>
            <ac:cxnSpMk id="505" creationId="{79792BB8-F351-14FD-A683-2E1188EB1908}"/>
          </ac:cxnSpMkLst>
        </pc:cxnChg>
        <pc:cxnChg chg="add mod">
          <ac:chgData name="Miss E Faiers" userId="51d17f86-b017-410d-b548-6c421af6d2ec" providerId="ADAL" clId="{E4225B2D-CC64-4BA7-9A5B-2772E4E5A68B}" dt="2026-06-19T07:19:01.996" v="318" actId="1076"/>
          <ac:cxnSpMkLst>
            <pc:docMk/>
            <pc:sldMk cId="2704768462" sldId="261"/>
            <ac:cxnSpMk id="507" creationId="{479CA72E-FA2E-4100-027C-370A0BF6258F}"/>
          </ac:cxnSpMkLst>
        </pc:cxnChg>
        <pc:cxnChg chg="add mod">
          <ac:chgData name="Miss E Faiers" userId="51d17f86-b017-410d-b548-6c421af6d2ec" providerId="ADAL" clId="{E4225B2D-CC64-4BA7-9A5B-2772E4E5A68B}" dt="2026-06-19T07:19:13.348" v="321" actId="1076"/>
          <ac:cxnSpMkLst>
            <pc:docMk/>
            <pc:sldMk cId="2704768462" sldId="261"/>
            <ac:cxnSpMk id="508" creationId="{F85D2DFD-8F40-1EA6-5EB2-697DE0059AD8}"/>
          </ac:cxnSpMkLst>
        </pc:cxnChg>
        <pc:cxnChg chg="add mod">
          <ac:chgData name="Miss E Faiers" userId="51d17f86-b017-410d-b548-6c421af6d2ec" providerId="ADAL" clId="{E4225B2D-CC64-4BA7-9A5B-2772E4E5A68B}" dt="2026-06-19T07:19:35.476" v="325" actId="14100"/>
          <ac:cxnSpMkLst>
            <pc:docMk/>
            <pc:sldMk cId="2704768462" sldId="261"/>
            <ac:cxnSpMk id="509" creationId="{755B1929-1FF8-C1E9-3900-87C3C94DB26B}"/>
          </ac:cxnSpMkLst>
        </pc:cxnChg>
        <pc:cxnChg chg="mod">
          <ac:chgData name="Miss E Faiers" userId="51d17f86-b017-410d-b548-6c421af6d2ec" providerId="ADAL" clId="{E4225B2D-CC64-4BA7-9A5B-2772E4E5A68B}" dt="2026-06-19T07:03:50.055" v="168" actId="14100"/>
          <ac:cxnSpMkLst>
            <pc:docMk/>
            <pc:sldMk cId="2704768462" sldId="261"/>
            <ac:cxnSpMk id="1028" creationId="{D2D5ACD3-8699-E241-8BB8-44CFEF11891F}"/>
          </ac:cxnSpMkLst>
        </pc:cxnChg>
      </pc:sldChg>
      <pc:sldChg chg="add del">
        <pc:chgData name="Miss E Faiers" userId="51d17f86-b017-410d-b548-6c421af6d2ec" providerId="ADAL" clId="{E4225B2D-CC64-4BA7-9A5B-2772E4E5A68B}" dt="2026-06-23T12:25:13.662" v="895" actId="47"/>
        <pc:sldMkLst>
          <pc:docMk/>
          <pc:sldMk cId="3050771593" sldId="266"/>
        </pc:sldMkLst>
      </pc:sldChg>
      <pc:sldChg chg="addSp delSp modSp add mod">
        <pc:chgData name="Miss E Faiers" userId="51d17f86-b017-410d-b548-6c421af6d2ec" providerId="ADAL" clId="{E4225B2D-CC64-4BA7-9A5B-2772E4E5A68B}" dt="2026-06-24T07:12:24.103" v="1084" actId="14100"/>
        <pc:sldMkLst>
          <pc:docMk/>
          <pc:sldMk cId="1615893206" sldId="267"/>
        </pc:sldMkLst>
        <pc:spChg chg="add mod">
          <ac:chgData name="Miss E Faiers" userId="51d17f86-b017-410d-b548-6c421af6d2ec" providerId="ADAL" clId="{E4225B2D-CC64-4BA7-9A5B-2772E4E5A68B}" dt="2026-06-19T11:57:47.899" v="736" actId="113"/>
          <ac:spMkLst>
            <pc:docMk/>
            <pc:sldMk cId="1615893206" sldId="267"/>
            <ac:spMk id="5" creationId="{62B478E6-5608-736E-9A40-2E63404E398D}"/>
          </ac:spMkLst>
        </pc:spChg>
        <pc:spChg chg="add mod">
          <ac:chgData name="Miss E Faiers" userId="51d17f86-b017-410d-b548-6c421af6d2ec" providerId="ADAL" clId="{E4225B2D-CC64-4BA7-9A5B-2772E4E5A68B}" dt="2026-06-19T11:58:27.676" v="742" actId="113"/>
          <ac:spMkLst>
            <pc:docMk/>
            <pc:sldMk cId="1615893206" sldId="267"/>
            <ac:spMk id="8" creationId="{D65D7087-2786-7E7F-FF2C-982131172106}"/>
          </ac:spMkLst>
        </pc:spChg>
        <pc:spChg chg="add mod">
          <ac:chgData name="Miss E Faiers" userId="51d17f86-b017-410d-b548-6c421af6d2ec" providerId="ADAL" clId="{E4225B2D-CC64-4BA7-9A5B-2772E4E5A68B}" dt="2026-06-23T12:02:24.874" v="780"/>
          <ac:spMkLst>
            <pc:docMk/>
            <pc:sldMk cId="1615893206" sldId="267"/>
            <ac:spMk id="9" creationId="{B6C76070-04E2-5FB2-2C1F-C4228DE4EC44}"/>
          </ac:spMkLst>
        </pc:spChg>
        <pc:spChg chg="add mod">
          <ac:chgData name="Miss E Faiers" userId="51d17f86-b017-410d-b548-6c421af6d2ec" providerId="ADAL" clId="{E4225B2D-CC64-4BA7-9A5B-2772E4E5A68B}" dt="2026-06-23T12:05:46.252" v="786"/>
          <ac:spMkLst>
            <pc:docMk/>
            <pc:sldMk cId="1615893206" sldId="267"/>
            <ac:spMk id="21" creationId="{019E3EBD-C082-EC58-8520-6DEBCF0C516B}"/>
          </ac:spMkLst>
        </pc:spChg>
        <pc:spChg chg="mod">
          <ac:chgData name="Miss E Faiers" userId="51d17f86-b017-410d-b548-6c421af6d2ec" providerId="ADAL" clId="{E4225B2D-CC64-4BA7-9A5B-2772E4E5A68B}" dt="2026-06-23T12:18:48.281" v="859" actId="113"/>
          <ac:spMkLst>
            <pc:docMk/>
            <pc:sldMk cId="1615893206" sldId="267"/>
            <ac:spMk id="25" creationId="{EA0A81DD-B6D3-958F-ABE0-F62219320E36}"/>
          </ac:spMkLst>
        </pc:spChg>
        <pc:spChg chg="mod">
          <ac:chgData name="Miss E Faiers" userId="51d17f86-b017-410d-b548-6c421af6d2ec" providerId="ADAL" clId="{E4225B2D-CC64-4BA7-9A5B-2772E4E5A68B}" dt="2026-06-23T12:18:45.489" v="857" actId="113"/>
          <ac:spMkLst>
            <pc:docMk/>
            <pc:sldMk cId="1615893206" sldId="267"/>
            <ac:spMk id="27" creationId="{B4869A1B-F6DA-53B4-9BC0-5966CABDF3BE}"/>
          </ac:spMkLst>
        </pc:spChg>
        <pc:spChg chg="add mod">
          <ac:chgData name="Miss E Faiers" userId="51d17f86-b017-410d-b548-6c421af6d2ec" providerId="ADAL" clId="{E4225B2D-CC64-4BA7-9A5B-2772E4E5A68B}" dt="2026-06-23T12:06:07.421" v="790"/>
          <ac:spMkLst>
            <pc:docMk/>
            <pc:sldMk cId="1615893206" sldId="267"/>
            <ac:spMk id="28" creationId="{60EE9DAD-EF6D-CDD2-087A-9C3BB9981BD8}"/>
          </ac:spMkLst>
        </pc:spChg>
        <pc:spChg chg="mod">
          <ac:chgData name="Miss E Faiers" userId="51d17f86-b017-410d-b548-6c421af6d2ec" providerId="ADAL" clId="{E4225B2D-CC64-4BA7-9A5B-2772E4E5A68B}" dt="2026-06-23T12:22:39.067" v="882" actId="14100"/>
          <ac:spMkLst>
            <pc:docMk/>
            <pc:sldMk cId="1615893206" sldId="267"/>
            <ac:spMk id="31" creationId="{151A88F0-9DC2-0CC2-BE32-A74CC7474828}"/>
          </ac:spMkLst>
        </pc:spChg>
        <pc:spChg chg="add mod">
          <ac:chgData name="Miss E Faiers" userId="51d17f86-b017-410d-b548-6c421af6d2ec" providerId="ADAL" clId="{E4225B2D-CC64-4BA7-9A5B-2772E4E5A68B}" dt="2026-06-23T12:06:38.129" v="792" actId="1076"/>
          <ac:spMkLst>
            <pc:docMk/>
            <pc:sldMk cId="1615893206" sldId="267"/>
            <ac:spMk id="33" creationId="{32D43B11-8286-CFF1-E53E-00C0825BBC64}"/>
          </ac:spMkLst>
        </pc:spChg>
        <pc:spChg chg="mod">
          <ac:chgData name="Miss E Faiers" userId="51d17f86-b017-410d-b548-6c421af6d2ec" providerId="ADAL" clId="{E4225B2D-CC64-4BA7-9A5B-2772E4E5A68B}" dt="2026-06-19T09:11:55.380" v="523" actId="1076"/>
          <ac:spMkLst>
            <pc:docMk/>
            <pc:sldMk cId="1615893206" sldId="267"/>
            <ac:spMk id="38" creationId="{02034F55-46E2-7952-07DC-F7E3FB7F164E}"/>
          </ac:spMkLst>
        </pc:spChg>
        <pc:spChg chg="mod">
          <ac:chgData name="Miss E Faiers" userId="51d17f86-b017-410d-b548-6c421af6d2ec" providerId="ADAL" clId="{E4225B2D-CC64-4BA7-9A5B-2772E4E5A68B}" dt="2026-06-19T09:13:20.225" v="597" actId="1076"/>
          <ac:spMkLst>
            <pc:docMk/>
            <pc:sldMk cId="1615893206" sldId="267"/>
            <ac:spMk id="39" creationId="{57A7DDE6-300A-58BA-96CD-39B532AD1AF5}"/>
          </ac:spMkLst>
        </pc:spChg>
        <pc:spChg chg="add mod">
          <ac:chgData name="Miss E Faiers" userId="51d17f86-b017-410d-b548-6c421af6d2ec" providerId="ADAL" clId="{E4225B2D-CC64-4BA7-9A5B-2772E4E5A68B}" dt="2026-06-23T12:02:48.287" v="782"/>
          <ac:spMkLst>
            <pc:docMk/>
            <pc:sldMk cId="1615893206" sldId="267"/>
            <ac:spMk id="40" creationId="{8889A662-7655-36B1-8651-73345C4906E4}"/>
          </ac:spMkLst>
        </pc:spChg>
        <pc:spChg chg="add del mod">
          <ac:chgData name="Miss E Faiers" userId="51d17f86-b017-410d-b548-6c421af6d2ec" providerId="ADAL" clId="{E4225B2D-CC64-4BA7-9A5B-2772E4E5A68B}" dt="2026-06-23T12:03:07.996" v="783" actId="478"/>
          <ac:spMkLst>
            <pc:docMk/>
            <pc:sldMk cId="1615893206" sldId="267"/>
            <ac:spMk id="41" creationId="{227AF6A3-1CE9-E23C-8FC4-ACAFC96CAD9D}"/>
          </ac:spMkLst>
        </pc:spChg>
        <pc:spChg chg="add mod">
          <ac:chgData name="Miss E Faiers" userId="51d17f86-b017-410d-b548-6c421af6d2ec" providerId="ADAL" clId="{E4225B2D-CC64-4BA7-9A5B-2772E4E5A68B}" dt="2026-06-23T12:07:37.409" v="798"/>
          <ac:spMkLst>
            <pc:docMk/>
            <pc:sldMk cId="1615893206" sldId="267"/>
            <ac:spMk id="42" creationId="{9F56F60B-9011-D01A-3888-BEB114C93DD4}"/>
          </ac:spMkLst>
        </pc:spChg>
        <pc:spChg chg="add mod">
          <ac:chgData name="Miss E Faiers" userId="51d17f86-b017-410d-b548-6c421af6d2ec" providerId="ADAL" clId="{E4225B2D-CC64-4BA7-9A5B-2772E4E5A68B}" dt="2026-06-23T12:08:06.171" v="800"/>
          <ac:spMkLst>
            <pc:docMk/>
            <pc:sldMk cId="1615893206" sldId="267"/>
            <ac:spMk id="43" creationId="{44DFDC3F-B7DE-DFF4-2CCB-4ABC55C6690E}"/>
          </ac:spMkLst>
        </pc:spChg>
        <pc:spChg chg="add mod">
          <ac:chgData name="Miss E Faiers" userId="51d17f86-b017-410d-b548-6c421af6d2ec" providerId="ADAL" clId="{E4225B2D-CC64-4BA7-9A5B-2772E4E5A68B}" dt="2026-06-23T12:09:34.029" v="806" actId="14100"/>
          <ac:spMkLst>
            <pc:docMk/>
            <pc:sldMk cId="1615893206" sldId="267"/>
            <ac:spMk id="44" creationId="{09BC5448-DAFF-5F64-DADC-F0B4A32CC4FD}"/>
          </ac:spMkLst>
        </pc:spChg>
        <pc:spChg chg="add mod">
          <ac:chgData name="Miss E Faiers" userId="51d17f86-b017-410d-b548-6c421af6d2ec" providerId="ADAL" clId="{E4225B2D-CC64-4BA7-9A5B-2772E4E5A68B}" dt="2026-06-23T12:10:15.834" v="808"/>
          <ac:spMkLst>
            <pc:docMk/>
            <pc:sldMk cId="1615893206" sldId="267"/>
            <ac:spMk id="45" creationId="{E834BFD9-3B47-36F9-0F97-8DB13669E1B3}"/>
          </ac:spMkLst>
        </pc:spChg>
        <pc:spChg chg="add mod">
          <ac:chgData name="Miss E Faiers" userId="51d17f86-b017-410d-b548-6c421af6d2ec" providerId="ADAL" clId="{E4225B2D-CC64-4BA7-9A5B-2772E4E5A68B}" dt="2026-06-23T12:10:01.402" v="807"/>
          <ac:spMkLst>
            <pc:docMk/>
            <pc:sldMk cId="1615893206" sldId="267"/>
            <ac:spMk id="46" creationId="{8ECC9A7C-D064-1C37-8BDB-FB108AED060F}"/>
          </ac:spMkLst>
        </pc:spChg>
        <pc:spChg chg="add mod">
          <ac:chgData name="Miss E Faiers" userId="51d17f86-b017-410d-b548-6c421af6d2ec" providerId="ADAL" clId="{E4225B2D-CC64-4BA7-9A5B-2772E4E5A68B}" dt="2026-06-23T12:09:13.143" v="804" actId="14100"/>
          <ac:spMkLst>
            <pc:docMk/>
            <pc:sldMk cId="1615893206" sldId="267"/>
            <ac:spMk id="47" creationId="{E6EF060B-DDA0-1C28-0925-64F0859098BB}"/>
          </ac:spMkLst>
        </pc:spChg>
        <pc:spChg chg="add mod">
          <ac:chgData name="Miss E Faiers" userId="51d17f86-b017-410d-b548-6c421af6d2ec" providerId="ADAL" clId="{E4225B2D-CC64-4BA7-9A5B-2772E4E5A68B}" dt="2026-06-23T12:08:13.869" v="801"/>
          <ac:spMkLst>
            <pc:docMk/>
            <pc:sldMk cId="1615893206" sldId="267"/>
            <ac:spMk id="48" creationId="{21069C9E-39B1-AB6A-FF2C-CF0C882E5009}"/>
          </ac:spMkLst>
        </pc:spChg>
        <pc:spChg chg="add mod">
          <ac:chgData name="Miss E Faiers" userId="51d17f86-b017-410d-b548-6c421af6d2ec" providerId="ADAL" clId="{E4225B2D-CC64-4BA7-9A5B-2772E4E5A68B}" dt="2026-06-23T12:07:51.868" v="799"/>
          <ac:spMkLst>
            <pc:docMk/>
            <pc:sldMk cId="1615893206" sldId="267"/>
            <ac:spMk id="49" creationId="{BED3F8E5-1C97-67EF-7855-A366C5DC42DE}"/>
          </ac:spMkLst>
        </pc:spChg>
        <pc:spChg chg="add mod">
          <ac:chgData name="Miss E Faiers" userId="51d17f86-b017-410d-b548-6c421af6d2ec" providerId="ADAL" clId="{E4225B2D-CC64-4BA7-9A5B-2772E4E5A68B}" dt="2026-06-23T12:08:18.959" v="802" actId="14100"/>
          <ac:spMkLst>
            <pc:docMk/>
            <pc:sldMk cId="1615893206" sldId="267"/>
            <ac:spMk id="53" creationId="{9917F61C-7C08-C161-2B0E-9CC9D116CA61}"/>
          </ac:spMkLst>
        </pc:spChg>
        <pc:spChg chg="mod">
          <ac:chgData name="Miss E Faiers" userId="51d17f86-b017-410d-b548-6c421af6d2ec" providerId="ADAL" clId="{E4225B2D-CC64-4BA7-9A5B-2772E4E5A68B}" dt="2026-06-23T12:28:55.210" v="932" actId="1076"/>
          <ac:spMkLst>
            <pc:docMk/>
            <pc:sldMk cId="1615893206" sldId="267"/>
            <ac:spMk id="139" creationId="{966E969F-C727-4BFF-AAE5-6856E8A06B88}"/>
          </ac:spMkLst>
        </pc:spChg>
        <pc:spChg chg="mod">
          <ac:chgData name="Miss E Faiers" userId="51d17f86-b017-410d-b548-6c421af6d2ec" providerId="ADAL" clId="{E4225B2D-CC64-4BA7-9A5B-2772E4E5A68B}" dt="2026-06-19T09:11:17.870" v="477" actId="20577"/>
          <ac:spMkLst>
            <pc:docMk/>
            <pc:sldMk cId="1615893206" sldId="267"/>
            <ac:spMk id="157" creationId="{00000000-0000-0000-0000-000000000000}"/>
          </ac:spMkLst>
        </pc:spChg>
        <pc:spChg chg="mod">
          <ac:chgData name="Miss E Faiers" userId="51d17f86-b017-410d-b548-6c421af6d2ec" providerId="ADAL" clId="{E4225B2D-CC64-4BA7-9A5B-2772E4E5A68B}" dt="2026-06-19T11:58:43.612" v="744" actId="113"/>
          <ac:spMkLst>
            <pc:docMk/>
            <pc:sldMk cId="1615893206" sldId="267"/>
            <ac:spMk id="222" creationId="{05C7B23E-1630-A627-E312-D7E44955D415}"/>
          </ac:spMkLst>
        </pc:spChg>
        <pc:spChg chg="mod">
          <ac:chgData name="Miss E Faiers" userId="51d17f86-b017-410d-b548-6c421af6d2ec" providerId="ADAL" clId="{E4225B2D-CC64-4BA7-9A5B-2772E4E5A68B}" dt="2026-06-19T09:14:38.663" v="659" actId="20577"/>
          <ac:spMkLst>
            <pc:docMk/>
            <pc:sldMk cId="1615893206" sldId="267"/>
            <ac:spMk id="405" creationId="{00000000-0000-0000-0000-000000000000}"/>
          </ac:spMkLst>
        </pc:spChg>
        <pc:spChg chg="add mod">
          <ac:chgData name="Miss E Faiers" userId="51d17f86-b017-410d-b548-6c421af6d2ec" providerId="ADAL" clId="{E4225B2D-CC64-4BA7-9A5B-2772E4E5A68B}" dt="2026-06-23T12:27:13.594" v="920" actId="2711"/>
          <ac:spMkLst>
            <pc:docMk/>
            <pc:sldMk cId="1615893206" sldId="267"/>
            <ac:spMk id="470" creationId="{6A270097-803F-6BDF-DCF5-1FFD5B56ECA5}"/>
          </ac:spMkLst>
        </pc:spChg>
        <pc:spChg chg="add mod">
          <ac:chgData name="Miss E Faiers" userId="51d17f86-b017-410d-b548-6c421af6d2ec" providerId="ADAL" clId="{E4225B2D-CC64-4BA7-9A5B-2772E4E5A68B}" dt="2026-06-23T12:27:31.657" v="924" actId="2711"/>
          <ac:spMkLst>
            <pc:docMk/>
            <pc:sldMk cId="1615893206" sldId="267"/>
            <ac:spMk id="471" creationId="{1AC7C0A8-90D9-1C52-2EAD-9DCA62E354E9}"/>
          </ac:spMkLst>
        </pc:spChg>
        <pc:spChg chg="add mod">
          <ac:chgData name="Miss E Faiers" userId="51d17f86-b017-410d-b548-6c421af6d2ec" providerId="ADAL" clId="{E4225B2D-CC64-4BA7-9A5B-2772E4E5A68B}" dt="2026-06-23T12:27:18.487" v="921" actId="2711"/>
          <ac:spMkLst>
            <pc:docMk/>
            <pc:sldMk cId="1615893206" sldId="267"/>
            <ac:spMk id="472" creationId="{9DD5D6E3-6DBA-3FB0-3800-C3C33D1125B5}"/>
          </ac:spMkLst>
        </pc:spChg>
        <pc:spChg chg="add mod">
          <ac:chgData name="Miss E Faiers" userId="51d17f86-b017-410d-b548-6c421af6d2ec" providerId="ADAL" clId="{E4225B2D-CC64-4BA7-9A5B-2772E4E5A68B}" dt="2026-06-23T12:28:03.193" v="929" actId="1076"/>
          <ac:spMkLst>
            <pc:docMk/>
            <pc:sldMk cId="1615893206" sldId="267"/>
            <ac:spMk id="473" creationId="{729E41AF-3DCC-C91B-ADCB-EEAD464EA091}"/>
          </ac:spMkLst>
        </pc:spChg>
        <pc:spChg chg="add mod">
          <ac:chgData name="Miss E Faiers" userId="51d17f86-b017-410d-b548-6c421af6d2ec" providerId="ADAL" clId="{E4225B2D-CC64-4BA7-9A5B-2772E4E5A68B}" dt="2026-06-23T12:27:27.740" v="923" actId="2711"/>
          <ac:spMkLst>
            <pc:docMk/>
            <pc:sldMk cId="1615893206" sldId="267"/>
            <ac:spMk id="474" creationId="{A36C71C9-E034-6EB2-A35D-052DBD41064F}"/>
          </ac:spMkLst>
        </pc:spChg>
        <pc:spChg chg="mod">
          <ac:chgData name="Miss E Faiers" userId="51d17f86-b017-410d-b548-6c421af6d2ec" providerId="ADAL" clId="{E4225B2D-CC64-4BA7-9A5B-2772E4E5A68B}" dt="2026-06-23T12:19:29.415" v="865"/>
          <ac:spMkLst>
            <pc:docMk/>
            <pc:sldMk cId="1615893206" sldId="267"/>
            <ac:spMk id="483" creationId="{49BDCCDE-95A1-27C6-EEB8-C9CDDC0A4AB3}"/>
          </ac:spMkLst>
        </pc:spChg>
        <pc:spChg chg="mod">
          <ac:chgData name="Miss E Faiers" userId="51d17f86-b017-410d-b548-6c421af6d2ec" providerId="ADAL" clId="{E4225B2D-CC64-4BA7-9A5B-2772E4E5A68B}" dt="2026-06-23T12:19:29.415" v="865"/>
          <ac:spMkLst>
            <pc:docMk/>
            <pc:sldMk cId="1615893206" sldId="267"/>
            <ac:spMk id="484" creationId="{180F1C46-1F92-3635-7D15-A8515CE07CAF}"/>
          </ac:spMkLst>
        </pc:spChg>
        <pc:spChg chg="add mod">
          <ac:chgData name="Miss E Faiers" userId="51d17f86-b017-410d-b548-6c421af6d2ec" providerId="ADAL" clId="{E4225B2D-CC64-4BA7-9A5B-2772E4E5A68B}" dt="2026-06-23T12:37:52.364" v="1031" actId="14100"/>
          <ac:spMkLst>
            <pc:docMk/>
            <pc:sldMk cId="1615893206" sldId="267"/>
            <ac:spMk id="485" creationId="{430B4A4E-AF25-053B-419F-C32DB199F1E5}"/>
          </ac:spMkLst>
        </pc:spChg>
        <pc:spChg chg="add del mod">
          <ac:chgData name="Miss E Faiers" userId="51d17f86-b017-410d-b548-6c421af6d2ec" providerId="ADAL" clId="{E4225B2D-CC64-4BA7-9A5B-2772E4E5A68B}" dt="2026-06-23T12:19:39.424" v="866" actId="478"/>
          <ac:spMkLst>
            <pc:docMk/>
            <pc:sldMk cId="1615893206" sldId="267"/>
            <ac:spMk id="486" creationId="{8276EC37-F2DF-58F3-0C44-9A3EFA62FFAB}"/>
          </ac:spMkLst>
        </pc:spChg>
        <pc:spChg chg="add mod">
          <ac:chgData name="Miss E Faiers" userId="51d17f86-b017-410d-b548-6c421af6d2ec" providerId="ADAL" clId="{E4225B2D-CC64-4BA7-9A5B-2772E4E5A68B}" dt="2026-06-23T12:25:39.051" v="897" actId="1076"/>
          <ac:spMkLst>
            <pc:docMk/>
            <pc:sldMk cId="1615893206" sldId="267"/>
            <ac:spMk id="487" creationId="{1EC68B52-0AEF-E8C8-22A2-546EE953B654}"/>
          </ac:spMkLst>
        </pc:spChg>
        <pc:spChg chg="add mod">
          <ac:chgData name="Miss E Faiers" userId="51d17f86-b017-410d-b548-6c421af6d2ec" providerId="ADAL" clId="{E4225B2D-CC64-4BA7-9A5B-2772E4E5A68B}" dt="2026-06-23T12:37:22.108" v="1029" actId="1076"/>
          <ac:spMkLst>
            <pc:docMk/>
            <pc:sldMk cId="1615893206" sldId="267"/>
            <ac:spMk id="488" creationId="{DEA68E12-07CC-C0F8-BA82-04A3B02E5A1D}"/>
          </ac:spMkLst>
        </pc:spChg>
        <pc:spChg chg="add mod">
          <ac:chgData name="Miss E Faiers" userId="51d17f86-b017-410d-b548-6c421af6d2ec" providerId="ADAL" clId="{E4225B2D-CC64-4BA7-9A5B-2772E4E5A68B}" dt="2026-06-23T12:26:53.862" v="914" actId="2711"/>
          <ac:spMkLst>
            <pc:docMk/>
            <pc:sldMk cId="1615893206" sldId="267"/>
            <ac:spMk id="489" creationId="{857A55E0-EC57-70BD-6F46-25C11BB48A3D}"/>
          </ac:spMkLst>
        </pc:spChg>
        <pc:spChg chg="add mod">
          <ac:chgData name="Miss E Faiers" userId="51d17f86-b017-410d-b548-6c421af6d2ec" providerId="ADAL" clId="{E4225B2D-CC64-4BA7-9A5B-2772E4E5A68B}" dt="2026-06-23T12:26:11.555" v="909" actId="14100"/>
          <ac:spMkLst>
            <pc:docMk/>
            <pc:sldMk cId="1615893206" sldId="267"/>
            <ac:spMk id="495" creationId="{CEB704A9-B744-CC5B-FB52-BE16EA368982}"/>
          </ac:spMkLst>
        </pc:spChg>
        <pc:spChg chg="add mod">
          <ac:chgData name="Miss E Faiers" userId="51d17f86-b017-410d-b548-6c421af6d2ec" providerId="ADAL" clId="{E4225B2D-CC64-4BA7-9A5B-2772E4E5A68B}" dt="2026-06-23T12:27:37.640" v="925" actId="2711"/>
          <ac:spMkLst>
            <pc:docMk/>
            <pc:sldMk cId="1615893206" sldId="267"/>
            <ac:spMk id="496" creationId="{C86AFEC0-ADD7-665E-C0F4-B0FCFCCABA71}"/>
          </ac:spMkLst>
        </pc:spChg>
        <pc:spChg chg="mod">
          <ac:chgData name="Miss E Faiers" userId="51d17f86-b017-410d-b548-6c421af6d2ec" providerId="ADAL" clId="{E4225B2D-CC64-4BA7-9A5B-2772E4E5A68B}" dt="2026-06-19T09:15:02.234" v="693" actId="20577"/>
          <ac:spMkLst>
            <pc:docMk/>
            <pc:sldMk cId="1615893206" sldId="267"/>
            <ac:spMk id="1045" creationId="{3F5E99AE-4182-FEB7-A704-CB3267AD5C03}"/>
          </ac:spMkLst>
        </pc:spChg>
        <pc:grpChg chg="mod">
          <ac:chgData name="Miss E Faiers" userId="51d17f86-b017-410d-b548-6c421af6d2ec" providerId="ADAL" clId="{E4225B2D-CC64-4BA7-9A5B-2772E4E5A68B}" dt="2026-06-19T09:13:36.793" v="603" actId="1076"/>
          <ac:grpSpMkLst>
            <pc:docMk/>
            <pc:sldMk cId="1615893206" sldId="267"/>
            <ac:grpSpMk id="127" creationId="{30815C43-CA57-89E2-CF4C-89914015726D}"/>
          </ac:grpSpMkLst>
        </pc:grpChg>
        <pc:grpChg chg="add mod">
          <ac:chgData name="Miss E Faiers" userId="51d17f86-b017-410d-b548-6c421af6d2ec" providerId="ADAL" clId="{E4225B2D-CC64-4BA7-9A5B-2772E4E5A68B}" dt="2026-06-23T12:19:29.415" v="865"/>
          <ac:grpSpMkLst>
            <pc:docMk/>
            <pc:sldMk cId="1615893206" sldId="267"/>
            <ac:grpSpMk id="482" creationId="{81FE063E-87B2-2E19-51DE-7E6BE828C219}"/>
          </ac:grpSpMkLst>
        </pc:grpChg>
        <pc:grpChg chg="mod">
          <ac:chgData name="Miss E Faiers" userId="51d17f86-b017-410d-b548-6c421af6d2ec" providerId="ADAL" clId="{E4225B2D-CC64-4BA7-9A5B-2772E4E5A68B}" dt="2026-06-19T09:14:08.448" v="622" actId="1076"/>
          <ac:grpSpMkLst>
            <pc:docMk/>
            <pc:sldMk cId="1615893206" sldId="267"/>
            <ac:grpSpMk id="1041" creationId="{27D5F79C-EDBD-4604-7028-E8166875B9E3}"/>
          </ac:grpSpMkLst>
        </pc:grpChg>
        <pc:picChg chg="mod ord">
          <ac:chgData name="Miss E Faiers" userId="51d17f86-b017-410d-b548-6c421af6d2ec" providerId="ADAL" clId="{E4225B2D-CC64-4BA7-9A5B-2772E4E5A68B}" dt="2026-06-24T07:11:47.416" v="1074" actId="14100"/>
          <ac:picMkLst>
            <pc:docMk/>
            <pc:sldMk cId="1615893206" sldId="267"/>
            <ac:picMk id="41" creationId="{0F199824-43E1-8497-530B-3ADB4C7D674C}"/>
          </ac:picMkLst>
        </pc:picChg>
        <pc:picChg chg="mod ord">
          <ac:chgData name="Miss E Faiers" userId="51d17f86-b017-410d-b548-6c421af6d2ec" providerId="ADAL" clId="{E4225B2D-CC64-4BA7-9A5B-2772E4E5A68B}" dt="2026-06-24T07:12:04.960" v="1078" actId="14100"/>
          <ac:picMkLst>
            <pc:docMk/>
            <pc:sldMk cId="1615893206" sldId="267"/>
            <ac:picMk id="57" creationId="{5F13054C-DA31-891D-5B90-F0D76BC18C50}"/>
          </ac:picMkLst>
        </pc:picChg>
        <pc:picChg chg="mod ord">
          <ac:chgData name="Miss E Faiers" userId="51d17f86-b017-410d-b548-6c421af6d2ec" providerId="ADAL" clId="{E4225B2D-CC64-4BA7-9A5B-2772E4E5A68B}" dt="2026-06-24T07:10:51.040" v="1064" actId="1076"/>
          <ac:picMkLst>
            <pc:docMk/>
            <pc:sldMk cId="1615893206" sldId="267"/>
            <ac:picMk id="59" creationId="{1CD5CAB7-15E2-6D0B-0829-75B32C28AE68}"/>
          </ac:picMkLst>
        </pc:picChg>
        <pc:picChg chg="mod ord">
          <ac:chgData name="Miss E Faiers" userId="51d17f86-b017-410d-b548-6c421af6d2ec" providerId="ADAL" clId="{E4225B2D-CC64-4BA7-9A5B-2772E4E5A68B}" dt="2026-06-24T07:09:45.931" v="1046" actId="167"/>
          <ac:picMkLst>
            <pc:docMk/>
            <pc:sldMk cId="1615893206" sldId="267"/>
            <ac:picMk id="61" creationId="{EFED95FB-A55D-5739-2646-8EBD81719A80}"/>
          </ac:picMkLst>
        </pc:picChg>
        <pc:picChg chg="mod ord">
          <ac:chgData name="Miss E Faiers" userId="51d17f86-b017-410d-b548-6c421af6d2ec" providerId="ADAL" clId="{E4225B2D-CC64-4BA7-9A5B-2772E4E5A68B}" dt="2026-06-24T07:10:25.747" v="1059" actId="1036"/>
          <ac:picMkLst>
            <pc:docMk/>
            <pc:sldMk cId="1615893206" sldId="267"/>
            <ac:picMk id="62" creationId="{6665049C-A413-5926-D8BF-B4A978A22DEB}"/>
          </ac:picMkLst>
        </pc:picChg>
        <pc:picChg chg="add mod ord">
          <ac:chgData name="Miss E Faiers" userId="51d17f86-b017-410d-b548-6c421af6d2ec" providerId="ADAL" clId="{E4225B2D-CC64-4BA7-9A5B-2772E4E5A68B}" dt="2026-06-23T12:37:02.036" v="1027" actId="167"/>
          <ac:picMkLst>
            <pc:docMk/>
            <pc:sldMk cId="1615893206" sldId="267"/>
            <ac:picMk id="65" creationId="{EF4C9EFE-329A-2F73-BC1E-D10FD1A3C1D9}"/>
          </ac:picMkLst>
        </pc:picChg>
        <pc:picChg chg="add mod">
          <ac:chgData name="Miss E Faiers" userId="51d17f86-b017-410d-b548-6c421af6d2ec" providerId="ADAL" clId="{E4225B2D-CC64-4BA7-9A5B-2772E4E5A68B}" dt="2026-06-23T12:36:07.156" v="1021" actId="1076"/>
          <ac:picMkLst>
            <pc:docMk/>
            <pc:sldMk cId="1615893206" sldId="267"/>
            <ac:picMk id="67" creationId="{E29D5975-0F05-F646-E853-892C3DE79A9B}"/>
          </ac:picMkLst>
        </pc:picChg>
        <pc:picChg chg="add mod ord">
          <ac:chgData name="Miss E Faiers" userId="51d17f86-b017-410d-b548-6c421af6d2ec" providerId="ADAL" clId="{E4225B2D-CC64-4BA7-9A5B-2772E4E5A68B}" dt="2026-06-23T12:38:22.598" v="1041" actId="1035"/>
          <ac:picMkLst>
            <pc:docMk/>
            <pc:sldMk cId="1615893206" sldId="267"/>
            <ac:picMk id="69" creationId="{3640100F-5108-E6A3-D345-9B4B212F4695}"/>
          </ac:picMkLst>
        </pc:picChg>
        <pc:picChg chg="add mod">
          <ac:chgData name="Miss E Faiers" userId="51d17f86-b017-410d-b548-6c421af6d2ec" providerId="ADAL" clId="{E4225B2D-CC64-4BA7-9A5B-2772E4E5A68B}" dt="2026-06-23T12:36:18.364" v="1023" actId="1076"/>
          <ac:picMkLst>
            <pc:docMk/>
            <pc:sldMk cId="1615893206" sldId="267"/>
            <ac:picMk id="71" creationId="{8E4CE492-63EB-D128-B118-3628BB3D8601}"/>
          </ac:picMkLst>
        </pc:picChg>
        <pc:picChg chg="mod ord">
          <ac:chgData name="Miss E Faiers" userId="51d17f86-b017-410d-b548-6c421af6d2ec" providerId="ADAL" clId="{E4225B2D-CC64-4BA7-9A5B-2772E4E5A68B}" dt="2026-06-24T07:12:24.103" v="1084" actId="14100"/>
          <ac:picMkLst>
            <pc:docMk/>
            <pc:sldMk cId="1615893206" sldId="267"/>
            <ac:picMk id="448" creationId="{827B2A5A-FDD3-335E-B945-EA3A1E1EDA10}"/>
          </ac:picMkLst>
        </pc:picChg>
        <pc:picChg chg="add del mod">
          <ac:chgData name="Miss E Faiers" userId="51d17f86-b017-410d-b548-6c421af6d2ec" providerId="ADAL" clId="{E4225B2D-CC64-4BA7-9A5B-2772E4E5A68B}" dt="2026-06-23T12:19:11.663" v="862" actId="478"/>
          <ac:picMkLst>
            <pc:docMk/>
            <pc:sldMk cId="1615893206" sldId="267"/>
            <ac:picMk id="465" creationId="{8D8AB641-E0A2-E229-9118-D87E745FD4A4}"/>
          </ac:picMkLst>
        </pc:picChg>
        <pc:picChg chg="add del mod">
          <ac:chgData name="Miss E Faiers" userId="51d17f86-b017-410d-b548-6c421af6d2ec" providerId="ADAL" clId="{E4225B2D-CC64-4BA7-9A5B-2772E4E5A68B}" dt="2026-06-23T12:19:10.319" v="861" actId="478"/>
          <ac:picMkLst>
            <pc:docMk/>
            <pc:sldMk cId="1615893206" sldId="267"/>
            <ac:picMk id="466" creationId="{D65F7AA3-8905-5028-23CB-15335D5AA678}"/>
          </ac:picMkLst>
        </pc:picChg>
        <pc:picChg chg="add mod">
          <ac:chgData name="Miss E Faiers" userId="51d17f86-b017-410d-b548-6c421af6d2ec" providerId="ADAL" clId="{E4225B2D-CC64-4BA7-9A5B-2772E4E5A68B}" dt="2026-06-23T12:29:45.238" v="1002" actId="1076"/>
          <ac:picMkLst>
            <pc:docMk/>
            <pc:sldMk cId="1615893206" sldId="267"/>
            <ac:picMk id="503" creationId="{8372B7D9-0504-42AB-022C-2FBE0576967D}"/>
          </ac:picMkLst>
        </pc:picChg>
        <pc:picChg chg="add mod">
          <ac:chgData name="Miss E Faiers" userId="51d17f86-b017-410d-b548-6c421af6d2ec" providerId="ADAL" clId="{E4225B2D-CC64-4BA7-9A5B-2772E4E5A68B}" dt="2026-06-23T12:29:38.984" v="1001" actId="1076"/>
          <ac:picMkLst>
            <pc:docMk/>
            <pc:sldMk cId="1615893206" sldId="267"/>
            <ac:picMk id="504" creationId="{6ACE51E6-34EA-CB67-52EB-13693D481083}"/>
          </ac:picMkLst>
        </pc:picChg>
        <pc:picChg chg="add mod">
          <ac:chgData name="Miss E Faiers" userId="51d17f86-b017-410d-b548-6c421af6d2ec" providerId="ADAL" clId="{E4225B2D-CC64-4BA7-9A5B-2772E4E5A68B}" dt="2026-06-23T12:29:36.248" v="1000" actId="1076"/>
          <ac:picMkLst>
            <pc:docMk/>
            <pc:sldMk cId="1615893206" sldId="267"/>
            <ac:picMk id="506" creationId="{9907B73A-20B3-C0DF-03B6-861D2F78DD6F}"/>
          </ac:picMkLst>
        </pc:picChg>
        <pc:picChg chg="add mod">
          <ac:chgData name="Miss E Faiers" userId="51d17f86-b017-410d-b548-6c421af6d2ec" providerId="ADAL" clId="{E4225B2D-CC64-4BA7-9A5B-2772E4E5A68B}" dt="2026-06-23T12:29:50.409" v="1004" actId="1076"/>
          <ac:picMkLst>
            <pc:docMk/>
            <pc:sldMk cId="1615893206" sldId="267"/>
            <ac:picMk id="507" creationId="{C05AE722-BD5C-1666-7BF6-A267C6AE62B1}"/>
          </ac:picMkLst>
        </pc:picChg>
        <pc:picChg chg="add mod ord">
          <ac:chgData name="Miss E Faiers" userId="51d17f86-b017-410d-b548-6c421af6d2ec" providerId="ADAL" clId="{E4225B2D-CC64-4BA7-9A5B-2772E4E5A68B}" dt="2026-06-23T12:34:29.838" v="1009" actId="167"/>
          <ac:picMkLst>
            <pc:docMk/>
            <pc:sldMk cId="1615893206" sldId="267"/>
            <ac:picMk id="509" creationId="{11D75CF6-2226-E9B2-E7A6-993D3F1AB59E}"/>
          </ac:picMkLst>
        </pc:picChg>
        <pc:picChg chg="add mod ord">
          <ac:chgData name="Miss E Faiers" userId="51d17f86-b017-410d-b548-6c421af6d2ec" providerId="ADAL" clId="{E4225B2D-CC64-4BA7-9A5B-2772E4E5A68B}" dt="2026-06-23T12:38:48.582" v="1044" actId="167"/>
          <ac:picMkLst>
            <pc:docMk/>
            <pc:sldMk cId="1615893206" sldId="267"/>
            <ac:picMk id="511" creationId="{ED47488E-8FC3-1C5D-5B21-6379ECA7D7CA}"/>
          </ac:picMkLst>
        </pc:picChg>
        <pc:cxnChg chg="mod">
          <ac:chgData name="Miss E Faiers" userId="51d17f86-b017-410d-b548-6c421af6d2ec" providerId="ADAL" clId="{E4225B2D-CC64-4BA7-9A5B-2772E4E5A68B}" dt="2026-06-19T09:15:35.885" v="705" actId="14100"/>
          <ac:cxnSpMkLst>
            <pc:docMk/>
            <pc:sldMk cId="1615893206" sldId="267"/>
            <ac:cxnSpMk id="29" creationId="{9C7324D1-23A6-A848-5561-7FA1124B9E5C}"/>
          </ac:cxnSpMkLst>
        </pc:cxnChg>
        <pc:cxnChg chg="add mod">
          <ac:chgData name="Miss E Faiers" userId="51d17f86-b017-410d-b548-6c421af6d2ec" providerId="ADAL" clId="{E4225B2D-CC64-4BA7-9A5B-2772E4E5A68B}" dt="2026-06-19T12:02:19.998" v="777" actId="14100"/>
          <ac:cxnSpMkLst>
            <pc:docMk/>
            <pc:sldMk cId="1615893206" sldId="267"/>
            <ac:cxnSpMk id="50" creationId="{C35D450E-DFBD-7EDF-98D7-9AE599DD41C2}"/>
          </ac:cxnSpMkLst>
        </pc:cxnChg>
        <pc:cxnChg chg="add mod">
          <ac:chgData name="Miss E Faiers" userId="51d17f86-b017-410d-b548-6c421af6d2ec" providerId="ADAL" clId="{E4225B2D-CC64-4BA7-9A5B-2772E4E5A68B}" dt="2026-06-23T12:10:38.078" v="810" actId="1076"/>
          <ac:cxnSpMkLst>
            <pc:docMk/>
            <pc:sldMk cId="1615893206" sldId="267"/>
            <ac:cxnSpMk id="54" creationId="{F0FDD3AE-90E4-9536-F2ED-E8CC3E5AC556}"/>
          </ac:cxnSpMkLst>
        </pc:cxnChg>
        <pc:cxnChg chg="add mod">
          <ac:chgData name="Miss E Faiers" userId="51d17f86-b017-410d-b548-6c421af6d2ec" providerId="ADAL" clId="{E4225B2D-CC64-4BA7-9A5B-2772E4E5A68B}" dt="2026-06-23T12:10:43.911" v="812" actId="1076"/>
          <ac:cxnSpMkLst>
            <pc:docMk/>
            <pc:sldMk cId="1615893206" sldId="267"/>
            <ac:cxnSpMk id="55" creationId="{07AC144A-3B73-E7B3-67FA-EDE09AEDE75F}"/>
          </ac:cxnSpMkLst>
        </pc:cxnChg>
        <pc:cxnChg chg="add mod">
          <ac:chgData name="Miss E Faiers" userId="51d17f86-b017-410d-b548-6c421af6d2ec" providerId="ADAL" clId="{E4225B2D-CC64-4BA7-9A5B-2772E4E5A68B}" dt="2026-06-23T12:10:52.501" v="815" actId="14100"/>
          <ac:cxnSpMkLst>
            <pc:docMk/>
            <pc:sldMk cId="1615893206" sldId="267"/>
            <ac:cxnSpMk id="56" creationId="{3166613C-EE6B-0921-0E25-FA0224098738}"/>
          </ac:cxnSpMkLst>
        </pc:cxnChg>
        <pc:cxnChg chg="add mod">
          <ac:chgData name="Miss E Faiers" userId="51d17f86-b017-410d-b548-6c421af6d2ec" providerId="ADAL" clId="{E4225B2D-CC64-4BA7-9A5B-2772E4E5A68B}" dt="2026-06-23T12:11:06.062" v="818" actId="14100"/>
          <ac:cxnSpMkLst>
            <pc:docMk/>
            <pc:sldMk cId="1615893206" sldId="267"/>
            <ac:cxnSpMk id="58" creationId="{8BC5C1D8-7841-ACD2-6335-EA0B062703AD}"/>
          </ac:cxnSpMkLst>
        </pc:cxnChg>
        <pc:cxnChg chg="add mod">
          <ac:chgData name="Miss E Faiers" userId="51d17f86-b017-410d-b548-6c421af6d2ec" providerId="ADAL" clId="{E4225B2D-CC64-4BA7-9A5B-2772E4E5A68B}" dt="2026-06-23T12:11:23.709" v="822" actId="14100"/>
          <ac:cxnSpMkLst>
            <pc:docMk/>
            <pc:sldMk cId="1615893206" sldId="267"/>
            <ac:cxnSpMk id="60" creationId="{96CC9CD7-7802-DE51-95A1-88553739ECC7}"/>
          </ac:cxnSpMkLst>
        </pc:cxnChg>
        <pc:cxnChg chg="add mod">
          <ac:chgData name="Miss E Faiers" userId="51d17f86-b017-410d-b548-6c421af6d2ec" providerId="ADAL" clId="{E4225B2D-CC64-4BA7-9A5B-2772E4E5A68B}" dt="2026-06-23T12:11:36.037" v="825" actId="14100"/>
          <ac:cxnSpMkLst>
            <pc:docMk/>
            <pc:sldMk cId="1615893206" sldId="267"/>
            <ac:cxnSpMk id="63" creationId="{B6C609A8-6003-042F-F7F3-162299E38228}"/>
          </ac:cxnSpMkLst>
        </pc:cxnChg>
        <pc:cxnChg chg="mod">
          <ac:chgData name="Miss E Faiers" userId="51d17f86-b017-410d-b548-6c421af6d2ec" providerId="ADAL" clId="{E4225B2D-CC64-4BA7-9A5B-2772E4E5A68B}" dt="2026-06-19T11:58:39.802" v="743"/>
          <ac:cxnSpMkLst>
            <pc:docMk/>
            <pc:sldMk cId="1615893206" sldId="267"/>
            <ac:cxnSpMk id="223" creationId="{EC014A25-2F4C-588C-4BF1-1BC40774BABC}"/>
          </ac:cxnSpMkLst>
        </pc:cxnChg>
        <pc:cxnChg chg="add mod">
          <ac:chgData name="Miss E Faiers" userId="51d17f86-b017-410d-b548-6c421af6d2ec" providerId="ADAL" clId="{E4225B2D-CC64-4BA7-9A5B-2772E4E5A68B}" dt="2026-06-23T12:11:53.084" v="833" actId="14100"/>
          <ac:cxnSpMkLst>
            <pc:docMk/>
            <pc:sldMk cId="1615893206" sldId="267"/>
            <ac:cxnSpMk id="449" creationId="{2E6F6833-C41B-AACE-5E5E-F501C7BFAE68}"/>
          </ac:cxnSpMkLst>
        </pc:cxnChg>
        <pc:cxnChg chg="add mod">
          <ac:chgData name="Miss E Faiers" userId="51d17f86-b017-410d-b548-6c421af6d2ec" providerId="ADAL" clId="{E4225B2D-CC64-4BA7-9A5B-2772E4E5A68B}" dt="2026-06-23T12:11:55.540" v="834" actId="14100"/>
          <ac:cxnSpMkLst>
            <pc:docMk/>
            <pc:sldMk cId="1615893206" sldId="267"/>
            <ac:cxnSpMk id="450" creationId="{9F1B0623-0D8E-479B-23C1-FC185C2D362A}"/>
          </ac:cxnSpMkLst>
        </pc:cxnChg>
        <pc:cxnChg chg="add mod">
          <ac:chgData name="Miss E Faiers" userId="51d17f86-b017-410d-b548-6c421af6d2ec" providerId="ADAL" clId="{E4225B2D-CC64-4BA7-9A5B-2772E4E5A68B}" dt="2026-06-23T12:11:50.764" v="832" actId="14100"/>
          <ac:cxnSpMkLst>
            <pc:docMk/>
            <pc:sldMk cId="1615893206" sldId="267"/>
            <ac:cxnSpMk id="451" creationId="{E1C5DE13-C9FA-2A75-93BF-48286E49FF8F}"/>
          </ac:cxnSpMkLst>
        </pc:cxnChg>
        <pc:cxnChg chg="add mod">
          <ac:chgData name="Miss E Faiers" userId="51d17f86-b017-410d-b548-6c421af6d2ec" providerId="ADAL" clId="{E4225B2D-CC64-4BA7-9A5B-2772E4E5A68B}" dt="2026-06-23T12:12:10.556" v="837" actId="14100"/>
          <ac:cxnSpMkLst>
            <pc:docMk/>
            <pc:sldMk cId="1615893206" sldId="267"/>
            <ac:cxnSpMk id="455" creationId="{D156D454-A2EB-BB40-CF17-73E316DC1C65}"/>
          </ac:cxnSpMkLst>
        </pc:cxnChg>
        <pc:cxnChg chg="add mod">
          <ac:chgData name="Miss E Faiers" userId="51d17f86-b017-410d-b548-6c421af6d2ec" providerId="ADAL" clId="{E4225B2D-CC64-4BA7-9A5B-2772E4E5A68B}" dt="2026-06-23T12:12:20.116" v="840" actId="14100"/>
          <ac:cxnSpMkLst>
            <pc:docMk/>
            <pc:sldMk cId="1615893206" sldId="267"/>
            <ac:cxnSpMk id="457" creationId="{2948BFC6-3DD5-BFED-629D-8A65CEB02F8E}"/>
          </ac:cxnSpMkLst>
        </pc:cxnChg>
        <pc:cxnChg chg="add mod">
          <ac:chgData name="Miss E Faiers" userId="51d17f86-b017-410d-b548-6c421af6d2ec" providerId="ADAL" clId="{E4225B2D-CC64-4BA7-9A5B-2772E4E5A68B}" dt="2026-06-23T12:12:27.149" v="843" actId="14100"/>
          <ac:cxnSpMkLst>
            <pc:docMk/>
            <pc:sldMk cId="1615893206" sldId="267"/>
            <ac:cxnSpMk id="459" creationId="{912933AE-31F7-705C-DDB9-6AD6A2DE3409}"/>
          </ac:cxnSpMkLst>
        </pc:cxnChg>
        <pc:cxnChg chg="add mod">
          <ac:chgData name="Miss E Faiers" userId="51d17f86-b017-410d-b548-6c421af6d2ec" providerId="ADAL" clId="{E4225B2D-CC64-4BA7-9A5B-2772E4E5A68B}" dt="2026-06-23T12:12:33.804" v="846" actId="14100"/>
          <ac:cxnSpMkLst>
            <pc:docMk/>
            <pc:sldMk cId="1615893206" sldId="267"/>
            <ac:cxnSpMk id="461" creationId="{FF190ADC-8B58-05E9-35F8-65B91733177A}"/>
          </ac:cxnSpMkLst>
        </pc:cxnChg>
        <pc:cxnChg chg="add mod">
          <ac:chgData name="Miss E Faiers" userId="51d17f86-b017-410d-b548-6c421af6d2ec" providerId="ADAL" clId="{E4225B2D-CC64-4BA7-9A5B-2772E4E5A68B}" dt="2026-06-23T12:12:40.139" v="849" actId="14100"/>
          <ac:cxnSpMkLst>
            <pc:docMk/>
            <pc:sldMk cId="1615893206" sldId="267"/>
            <ac:cxnSpMk id="463" creationId="{5A85A8EE-1D85-4425-4749-F6222ADFF189}"/>
          </ac:cxnSpMkLst>
        </pc:cxnChg>
        <pc:cxnChg chg="add mod">
          <ac:chgData name="Miss E Faiers" userId="51d17f86-b017-410d-b548-6c421af6d2ec" providerId="ADAL" clId="{E4225B2D-CC64-4BA7-9A5B-2772E4E5A68B}" dt="2026-06-23T12:19:06.733" v="860"/>
          <ac:cxnSpMkLst>
            <pc:docMk/>
            <pc:sldMk cId="1615893206" sldId="267"/>
            <ac:cxnSpMk id="467" creationId="{0E981A81-F2BD-27F3-3081-D933A7FF9EF1}"/>
          </ac:cxnSpMkLst>
        </pc:cxnChg>
        <pc:cxnChg chg="mod">
          <ac:chgData name="Miss E Faiers" userId="51d17f86-b017-410d-b548-6c421af6d2ec" providerId="ADAL" clId="{E4225B2D-CC64-4BA7-9A5B-2772E4E5A68B}" dt="2026-06-23T12:22:05.853" v="879" actId="14100"/>
          <ac:cxnSpMkLst>
            <pc:docMk/>
            <pc:sldMk cId="1615893206" sldId="267"/>
            <ac:cxnSpMk id="468" creationId="{4EB1EAFA-70E6-A280-BCC1-A49857356DD6}"/>
          </ac:cxnSpMkLst>
        </pc:cxnChg>
        <pc:cxnChg chg="add del mod">
          <ac:chgData name="Miss E Faiers" userId="51d17f86-b017-410d-b548-6c421af6d2ec" providerId="ADAL" clId="{E4225B2D-CC64-4BA7-9A5B-2772E4E5A68B}" dt="2026-06-23T12:19:51.086" v="869" actId="478"/>
          <ac:cxnSpMkLst>
            <pc:docMk/>
            <pc:sldMk cId="1615893206" sldId="267"/>
            <ac:cxnSpMk id="469" creationId="{18F588E8-6DE1-817D-A753-A3EFF8094BB2}"/>
          </ac:cxnSpMkLst>
        </pc:cxnChg>
        <pc:cxnChg chg="add mod">
          <ac:chgData name="Miss E Faiers" userId="51d17f86-b017-410d-b548-6c421af6d2ec" providerId="ADAL" clId="{E4225B2D-CC64-4BA7-9A5B-2772E4E5A68B}" dt="2026-06-23T12:28:03.193" v="929" actId="1076"/>
          <ac:cxnSpMkLst>
            <pc:docMk/>
            <pc:sldMk cId="1615893206" sldId="267"/>
            <ac:cxnSpMk id="475" creationId="{7E1AD4FF-1C69-47F3-942B-C329EC0C8330}"/>
          </ac:cxnSpMkLst>
        </pc:cxnChg>
        <pc:cxnChg chg="add mod">
          <ac:chgData name="Miss E Faiers" userId="51d17f86-b017-410d-b548-6c421af6d2ec" providerId="ADAL" clId="{E4225B2D-CC64-4BA7-9A5B-2772E4E5A68B}" dt="2026-06-23T12:19:06.733" v="860"/>
          <ac:cxnSpMkLst>
            <pc:docMk/>
            <pc:sldMk cId="1615893206" sldId="267"/>
            <ac:cxnSpMk id="476" creationId="{192367BF-D576-C3AA-2E4F-433EDD72A697}"/>
          </ac:cxnSpMkLst>
        </pc:cxnChg>
        <pc:cxnChg chg="add mod">
          <ac:chgData name="Miss E Faiers" userId="51d17f86-b017-410d-b548-6c421af6d2ec" providerId="ADAL" clId="{E4225B2D-CC64-4BA7-9A5B-2772E4E5A68B}" dt="2026-06-23T12:19:06.733" v="860"/>
          <ac:cxnSpMkLst>
            <pc:docMk/>
            <pc:sldMk cId="1615893206" sldId="267"/>
            <ac:cxnSpMk id="477" creationId="{3B5ED703-FCC2-8B0F-7B2D-8251BF6A2D81}"/>
          </ac:cxnSpMkLst>
        </pc:cxnChg>
        <pc:cxnChg chg="add mod">
          <ac:chgData name="Miss E Faiers" userId="51d17f86-b017-410d-b548-6c421af6d2ec" providerId="ADAL" clId="{E4225B2D-CC64-4BA7-9A5B-2772E4E5A68B}" dt="2026-06-23T12:19:06.733" v="860"/>
          <ac:cxnSpMkLst>
            <pc:docMk/>
            <pc:sldMk cId="1615893206" sldId="267"/>
            <ac:cxnSpMk id="478" creationId="{9AF82F43-C0A1-F6B2-AFD1-920901B9A022}"/>
          </ac:cxnSpMkLst>
        </pc:cxnChg>
        <pc:cxnChg chg="add mod">
          <ac:chgData name="Miss E Faiers" userId="51d17f86-b017-410d-b548-6c421af6d2ec" providerId="ADAL" clId="{E4225B2D-CC64-4BA7-9A5B-2772E4E5A68B}" dt="2026-06-23T12:37:09.612" v="1028" actId="14100"/>
          <ac:cxnSpMkLst>
            <pc:docMk/>
            <pc:sldMk cId="1615893206" sldId="267"/>
            <ac:cxnSpMk id="479" creationId="{51FB2933-68CD-9B4A-E786-51097191824F}"/>
          </ac:cxnSpMkLst>
        </pc:cxnChg>
        <pc:cxnChg chg="add mod">
          <ac:chgData name="Miss E Faiers" userId="51d17f86-b017-410d-b548-6c421af6d2ec" providerId="ADAL" clId="{E4225B2D-CC64-4BA7-9A5B-2772E4E5A68B}" dt="2026-06-23T12:19:06.733" v="860"/>
          <ac:cxnSpMkLst>
            <pc:docMk/>
            <pc:sldMk cId="1615893206" sldId="267"/>
            <ac:cxnSpMk id="480" creationId="{84EF9EDD-8905-EC54-94C5-0A7C521AF58F}"/>
          </ac:cxnSpMkLst>
        </pc:cxnChg>
        <pc:cxnChg chg="add mod">
          <ac:chgData name="Miss E Faiers" userId="51d17f86-b017-410d-b548-6c421af6d2ec" providerId="ADAL" clId="{E4225B2D-CC64-4BA7-9A5B-2772E4E5A68B}" dt="2026-06-23T12:25:51.818" v="901" actId="14100"/>
          <ac:cxnSpMkLst>
            <pc:docMk/>
            <pc:sldMk cId="1615893206" sldId="267"/>
            <ac:cxnSpMk id="490" creationId="{7D683C99-7136-2EAF-3D2D-832C1339C989}"/>
          </ac:cxnSpMkLst>
        </pc:cxnChg>
        <pc:cxnChg chg="add del mod">
          <ac:chgData name="Miss E Faiers" userId="51d17f86-b017-410d-b548-6c421af6d2ec" providerId="ADAL" clId="{E4225B2D-CC64-4BA7-9A5B-2772E4E5A68B}" dt="2026-06-23T12:19:40.590" v="867" actId="478"/>
          <ac:cxnSpMkLst>
            <pc:docMk/>
            <pc:sldMk cId="1615893206" sldId="267"/>
            <ac:cxnSpMk id="491" creationId="{188B0023-4DE1-5CF2-916E-4555489C8711}"/>
          </ac:cxnSpMkLst>
        </pc:cxnChg>
        <pc:cxnChg chg="add mod">
          <ac:chgData name="Miss E Faiers" userId="51d17f86-b017-410d-b548-6c421af6d2ec" providerId="ADAL" clId="{E4225B2D-CC64-4BA7-9A5B-2772E4E5A68B}" dt="2026-06-23T12:23:30.516" v="890" actId="14100"/>
          <ac:cxnSpMkLst>
            <pc:docMk/>
            <pc:sldMk cId="1615893206" sldId="267"/>
            <ac:cxnSpMk id="492" creationId="{F89DC4A4-ADC2-D34B-2DF0-D801A495F859}"/>
          </ac:cxnSpMkLst>
        </pc:cxnChg>
        <pc:cxnChg chg="add mod">
          <ac:chgData name="Miss E Faiers" userId="51d17f86-b017-410d-b548-6c421af6d2ec" providerId="ADAL" clId="{E4225B2D-CC64-4BA7-9A5B-2772E4E5A68B}" dt="2026-06-23T12:37:27.803" v="1030" actId="14100"/>
          <ac:cxnSpMkLst>
            <pc:docMk/>
            <pc:sldMk cId="1615893206" sldId="267"/>
            <ac:cxnSpMk id="493" creationId="{C9C327B0-2146-5E30-3A8F-5316EF6ABA50}"/>
          </ac:cxnSpMkLst>
        </pc:cxnChg>
        <pc:cxnChg chg="add mod">
          <ac:chgData name="Miss E Faiers" userId="51d17f86-b017-410d-b548-6c421af6d2ec" providerId="ADAL" clId="{E4225B2D-CC64-4BA7-9A5B-2772E4E5A68B}" dt="2026-06-23T12:27:55.929" v="928" actId="14100"/>
          <ac:cxnSpMkLst>
            <pc:docMk/>
            <pc:sldMk cId="1615893206" sldId="267"/>
            <ac:cxnSpMk id="500" creationId="{1742D800-10F3-A9B9-AD2E-B9D319C94A5A}"/>
          </ac:cxnSpMkLst>
        </pc:cxnChg>
      </pc:sldChg>
    </pc:docChg>
  </pc:docChgLst>
  <pc:docChgLst>
    <pc:chgData name="Miss E Faiers" userId="S::e.faiers@fulwoodacademy.co.uk::51d17f86-b017-410d-b548-6c421af6d2ec" providerId="AD" clId="Web-{10357E7D-9026-AF53-824E-E2F12F038E0B}"/>
    <pc:docChg chg="modSld">
      <pc:chgData name="Miss E Faiers" userId="S::e.faiers@fulwoodacademy.co.uk::51d17f86-b017-410d-b548-6c421af6d2ec" providerId="AD" clId="Web-{10357E7D-9026-AF53-824E-E2F12F038E0B}" dt="2026-06-24T07:09:26.015" v="2" actId="1076"/>
      <pc:docMkLst>
        <pc:docMk/>
      </pc:docMkLst>
      <pc:sldChg chg="modSp">
        <pc:chgData name="Miss E Faiers" userId="S::e.faiers@fulwoodacademy.co.uk::51d17f86-b017-410d-b548-6c421af6d2ec" providerId="AD" clId="Web-{10357E7D-9026-AF53-824E-E2F12F038E0B}" dt="2026-06-24T07:09:26.015" v="2" actId="1076"/>
        <pc:sldMkLst>
          <pc:docMk/>
          <pc:sldMk cId="1615893206" sldId="267"/>
        </pc:sldMkLst>
        <pc:picChg chg="mod">
          <ac:chgData name="Miss E Faiers" userId="S::e.faiers@fulwoodacademy.co.uk::51d17f86-b017-410d-b548-6c421af6d2ec" providerId="AD" clId="Web-{10357E7D-9026-AF53-824E-E2F12F038E0B}" dt="2026-06-24T07:09:10.014" v="0" actId="1076"/>
          <ac:picMkLst>
            <pc:docMk/>
            <pc:sldMk cId="1615893206" sldId="267"/>
            <ac:picMk id="41" creationId="{0F199824-43E1-8497-530B-3ADB4C7D674C}"/>
          </ac:picMkLst>
        </pc:picChg>
        <pc:picChg chg="mod">
          <ac:chgData name="Miss E Faiers" userId="S::e.faiers@fulwoodacademy.co.uk::51d17f86-b017-410d-b548-6c421af6d2ec" providerId="AD" clId="Web-{10357E7D-9026-AF53-824E-E2F12F038E0B}" dt="2026-06-24T07:09:26.015" v="2" actId="1076"/>
          <ac:picMkLst>
            <pc:docMk/>
            <pc:sldMk cId="1615893206" sldId="267"/>
            <ac:picMk id="61" creationId="{EFED95FB-A55D-5739-2646-8EBD81719A80}"/>
          </ac:picMkLst>
        </pc:picChg>
      </pc:sldChg>
    </pc:docChg>
  </pc:docChgLst>
  <pc:docChgLst>
    <pc:chgData name="Mr L Johnson" userId="S::l.johnson@fulwoodacademy.co.uk::3f48bbcb-5163-46ff-bf60-fab0d44d3b1c" providerId="AD" clId="Web-{BAC5F7B7-D900-532D-E3EF-0D1AEF802E4F}"/>
    <pc:docChg chg="modSld">
      <pc:chgData name="Mr L Johnson" userId="S::l.johnson@fulwoodacademy.co.uk::3f48bbcb-5163-46ff-bf60-fab0d44d3b1c" providerId="AD" clId="Web-{BAC5F7B7-D900-532D-E3EF-0D1AEF802E4F}" dt="2026-06-16T14:59:22.049" v="15" actId="14100"/>
      <pc:docMkLst>
        <pc:docMk/>
      </pc:docMkLst>
      <pc:sldChg chg="modSp">
        <pc:chgData name="Mr L Johnson" userId="S::l.johnson@fulwoodacademy.co.uk::3f48bbcb-5163-46ff-bf60-fab0d44d3b1c" providerId="AD" clId="Web-{BAC5F7B7-D900-532D-E3EF-0D1AEF802E4F}" dt="2026-06-16T14:59:10.783" v="14" actId="14100"/>
        <pc:sldMkLst>
          <pc:docMk/>
          <pc:sldMk cId="2704768462" sldId="261"/>
        </pc:sldMkLst>
        <pc:spChg chg="mod">
          <ac:chgData name="Mr L Johnson" userId="S::l.johnson@fulwoodacademy.co.uk::3f48bbcb-5163-46ff-bf60-fab0d44d3b1c" providerId="AD" clId="Web-{BAC5F7B7-D900-532D-E3EF-0D1AEF802E4F}" dt="2026-06-16T14:59:10.783" v="14" actId="14100"/>
          <ac:spMkLst>
            <pc:docMk/>
            <pc:sldMk cId="2704768462" sldId="261"/>
            <ac:spMk id="144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9EA4C5-4D95-47E6-8D2C-119A91A1BC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0C99F-ACEF-4D84-B95F-53FE8F06F5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A40F6-0F5E-4FB0-98F1-7CD3F118C073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61355-A645-4E3C-934D-5DF5F046AE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89206-812A-4CEF-9F81-239AC2B53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45B4-B269-4D21-98AD-496F6182E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9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14.png"/><Relationship Id="rId18" Type="http://schemas.openxmlformats.org/officeDocument/2006/relationships/image" Target="../media/image32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13.png"/><Relationship Id="rId17" Type="http://schemas.openxmlformats.org/officeDocument/2006/relationships/image" Target="../media/image31.png"/><Relationship Id="rId2" Type="http://schemas.openxmlformats.org/officeDocument/2006/relationships/image" Target="../media/image19.png"/><Relationship Id="rId16" Type="http://schemas.openxmlformats.org/officeDocument/2006/relationships/image" Target="../media/image30.sv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29.png"/><Relationship Id="rId10" Type="http://schemas.openxmlformats.org/officeDocument/2006/relationships/image" Target="../media/image27.png"/><Relationship Id="rId19" Type="http://schemas.openxmlformats.org/officeDocument/2006/relationships/image" Target="../media/image33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Picture 121">
            <a:extLst>
              <a:ext uri="{FF2B5EF4-FFF2-40B4-BE49-F238E27FC236}">
                <a16:creationId xmlns:a16="http://schemas.microsoft.com/office/drawing/2014/main" id="{ECCB366E-0FCE-73D6-4C09-66A50702F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4501" y="10191746"/>
            <a:ext cx="925544" cy="875321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D160A208-A849-AE46-4F19-B9A388569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752" y="7415882"/>
            <a:ext cx="625274" cy="625274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3577F1FD-3546-449E-A520-66FBDC545A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178" y="4749869"/>
            <a:ext cx="664429" cy="680357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A5D77A3D-7B3C-5338-C009-A929E3C056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7197" y="8323278"/>
            <a:ext cx="597071" cy="662206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B84EAC32-D557-5283-2093-795B58667F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9549" y="4907457"/>
            <a:ext cx="677232" cy="618033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ED934819-DD8A-7B68-7038-ABA462A3DB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75" y="6899112"/>
            <a:ext cx="1130284" cy="1110243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5DA66CB4-EF34-0DE1-C69D-06C7761AEA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7803" y="2857863"/>
            <a:ext cx="873588" cy="813133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3A44D166-6823-98F6-D0A9-844D5CDE72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507" y="1030785"/>
            <a:ext cx="931840" cy="886066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0B72762E-FE94-7F71-3D6D-2237619476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426" y="9848219"/>
            <a:ext cx="785567" cy="690124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E4308EA4-0753-A357-80F4-1ED6878970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0319" y="7640486"/>
            <a:ext cx="795056" cy="66940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94AD5B90-0D19-0DDF-C65E-225D7F4D7EA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6216" y="11221758"/>
            <a:ext cx="1021753" cy="107230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C5560F69-95F0-2298-20AB-B78E4EBB8D1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19918" y="11143354"/>
            <a:ext cx="1036051" cy="1011632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477311" y="1727116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401477" y="2485808"/>
            <a:ext cx="2759064" cy="213183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82431" y="2172195"/>
            <a:ext cx="6471047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3431" y="-5473"/>
            <a:ext cx="9606614" cy="7285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35665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YEAR 10 – History</a:t>
            </a:r>
          </a:p>
        </p:txBody>
      </p:sp>
      <p:sp>
        <p:nvSpPr>
          <p:cNvPr id="405" name="Rectangle 404"/>
          <p:cNvSpPr/>
          <p:nvPr/>
        </p:nvSpPr>
        <p:spPr>
          <a:xfrm>
            <a:off x="1153562" y="771603"/>
            <a:ext cx="108467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11</a:t>
            </a:r>
          </a:p>
          <a:p>
            <a:pPr algn="ctr"/>
            <a:r>
              <a:rPr lang="en-GB" sz="1200" dirty="0"/>
              <a:t>History 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>
            <a:off x="1832730" y="2415149"/>
            <a:ext cx="6197613" cy="84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851074" y="1709438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102" idx="2"/>
          </p:cNvCxnSpPr>
          <p:nvPr/>
        </p:nvCxnSpPr>
        <p:spPr>
          <a:xfrm flipH="1">
            <a:off x="6019591" y="6136641"/>
            <a:ext cx="641341" cy="355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03A3037C-7CD0-E1F8-0DF8-D9E520CDC191}"/>
              </a:ext>
            </a:extLst>
          </p:cNvPr>
          <p:cNvSpPr txBox="1"/>
          <p:nvPr/>
        </p:nvSpPr>
        <p:spPr>
          <a:xfrm>
            <a:off x="5431142" y="5721143"/>
            <a:ext cx="245958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 – </a:t>
            </a:r>
            <a:r>
              <a:rPr lang="en-GB" sz="1050" b="1" dirty="0"/>
              <a:t>Was life in Elizabethan England really golden?</a:t>
            </a:r>
            <a:endParaRPr lang="en-US" sz="1050" b="1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sp>
        <p:nvSpPr>
          <p:cNvPr id="175" name="TextBox 174">
            <a:extLst>
              <a:ext uri="{FF2B5EF4-FFF2-40B4-BE49-F238E27FC236}">
                <a16:creationId xmlns:a16="http://schemas.microsoft.com/office/drawing/2014/main" id="{3CF28E62-B1AC-53FE-3744-06902D0C8237}"/>
              </a:ext>
            </a:extLst>
          </p:cNvPr>
          <p:cNvSpPr txBox="1"/>
          <p:nvPr/>
        </p:nvSpPr>
        <p:spPr>
          <a:xfrm>
            <a:off x="1622025" y="5236951"/>
            <a:ext cx="1182010" cy="5770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050" b="1" dirty="0">
                <a:solidFill>
                  <a:schemeClr val="bg1"/>
                </a:solidFill>
              </a:rPr>
              <a:t>Assessed writing and feedback THREE</a:t>
            </a:r>
          </a:p>
        </p:txBody>
      </p:sp>
      <p:sp>
        <p:nvSpPr>
          <p:cNvPr id="1027" name="TextBox 1026">
            <a:extLst>
              <a:ext uri="{FF2B5EF4-FFF2-40B4-BE49-F238E27FC236}">
                <a16:creationId xmlns:a16="http://schemas.microsoft.com/office/drawing/2014/main" id="{88037B53-00DB-3F8D-AF86-82B91068FA1C}"/>
              </a:ext>
            </a:extLst>
          </p:cNvPr>
          <p:cNvSpPr txBox="1"/>
          <p:nvPr/>
        </p:nvSpPr>
        <p:spPr>
          <a:xfrm>
            <a:off x="65945" y="3747221"/>
            <a:ext cx="1020462" cy="9002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</a:t>
            </a:r>
            <a:r>
              <a:rPr lang="en-GB" sz="1050" b="1" dirty="0"/>
              <a:t>How close did Elizabeth come to losing control?</a:t>
            </a:r>
            <a:endParaRPr lang="en-US" sz="1050" b="1" dirty="0"/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D2D5ACD3-8699-E241-8BB8-44CFEF11891F}"/>
              </a:ext>
            </a:extLst>
          </p:cNvPr>
          <p:cNvCxnSpPr>
            <a:cxnSpLocks/>
            <a:stCxn id="1027" idx="2"/>
          </p:cNvCxnSpPr>
          <p:nvPr/>
        </p:nvCxnSpPr>
        <p:spPr>
          <a:xfrm>
            <a:off x="576176" y="4647467"/>
            <a:ext cx="462171" cy="5777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27D5F79C-EDBD-4604-7028-E8166875B9E3}"/>
              </a:ext>
            </a:extLst>
          </p:cNvPr>
          <p:cNvGrpSpPr/>
          <p:nvPr/>
        </p:nvGrpSpPr>
        <p:grpSpPr>
          <a:xfrm>
            <a:off x="6893209" y="1953322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315ED380-EF44-8894-978A-2F327A16E63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3F5E99AE-4182-FEB7-A704-CB3267AD5C0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Three </a:t>
              </a:r>
            </a:p>
          </p:txBody>
        </p:sp>
      </p:grpSp>
      <p:sp>
        <p:nvSpPr>
          <p:cNvPr id="222" name="TextBox 221">
            <a:extLst>
              <a:ext uri="{FF2B5EF4-FFF2-40B4-BE49-F238E27FC236}">
                <a16:creationId xmlns:a16="http://schemas.microsoft.com/office/drawing/2014/main" id="{05C7B23E-1630-A627-E312-D7E44955D415}"/>
              </a:ext>
            </a:extLst>
          </p:cNvPr>
          <p:cNvSpPr txBox="1"/>
          <p:nvPr/>
        </p:nvSpPr>
        <p:spPr>
          <a:xfrm>
            <a:off x="5932943" y="3384285"/>
            <a:ext cx="1793102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</a:t>
            </a:r>
            <a:r>
              <a:rPr lang="en-GB" sz="1050" b="1" dirty="0"/>
              <a:t>Why did medicine change so rapidly in the 1800s?</a:t>
            </a:r>
            <a:endParaRPr lang="en-US" sz="1050" b="1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EC014A25-2F4C-588C-4BF1-1BC40774BABC}"/>
              </a:ext>
            </a:extLst>
          </p:cNvPr>
          <p:cNvCxnSpPr>
            <a:cxnSpLocks/>
            <a:stCxn id="222" idx="2"/>
          </p:cNvCxnSpPr>
          <p:nvPr/>
        </p:nvCxnSpPr>
        <p:spPr>
          <a:xfrm flipH="1">
            <a:off x="5730196" y="3961366"/>
            <a:ext cx="1099298" cy="4438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141156B-0D10-20D0-F51A-2939FE1ED370}"/>
              </a:ext>
            </a:extLst>
          </p:cNvPr>
          <p:cNvCxnSpPr>
            <a:cxnSpLocks/>
            <a:stCxn id="9" idx="2"/>
          </p:cNvCxnSpPr>
          <p:nvPr/>
        </p:nvCxnSpPr>
        <p:spPr>
          <a:xfrm flipH="1">
            <a:off x="4650796" y="1908416"/>
            <a:ext cx="226457" cy="36362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6EA454A-A756-E791-3AE5-E3A8755B6271}"/>
              </a:ext>
            </a:extLst>
          </p:cNvPr>
          <p:cNvSpPr txBox="1"/>
          <p:nvPr/>
        </p:nvSpPr>
        <p:spPr>
          <a:xfrm>
            <a:off x="3987868" y="1331335"/>
            <a:ext cx="1778769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 </a:t>
            </a:r>
            <a:r>
              <a:rPr lang="en-US" sz="1050" dirty="0"/>
              <a:t>– </a:t>
            </a:r>
            <a:r>
              <a:rPr lang="en-GB" sz="1050" dirty="0"/>
              <a:t>Has modern medicine solved the problem of disease?</a:t>
            </a:r>
            <a:endParaRPr lang="en-US" sz="1050" dirty="0"/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30815C43-CA57-89E2-CF4C-89914015726D}"/>
              </a:ext>
            </a:extLst>
          </p:cNvPr>
          <p:cNvGrpSpPr/>
          <p:nvPr/>
        </p:nvGrpSpPr>
        <p:grpSpPr>
          <a:xfrm>
            <a:off x="445111" y="6188423"/>
            <a:ext cx="1528016" cy="766601"/>
            <a:chOff x="1212628" y="4031237"/>
            <a:chExt cx="1214980" cy="1304869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422ACFF2-CCC9-30C1-6466-B6F03AAE7A7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AC212F9C-A2CF-5200-7B21-86B5C961A7DC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two </a:t>
              </a:r>
            </a:p>
          </p:txBody>
        </p:sp>
      </p:grpSp>
      <p:sp>
        <p:nvSpPr>
          <p:cNvPr id="2" name="Block Arc 1">
            <a:extLst>
              <a:ext uri="{FF2B5EF4-FFF2-40B4-BE49-F238E27FC236}">
                <a16:creationId xmlns:a16="http://schemas.microsoft.com/office/drawing/2014/main" id="{0DCBB8D4-2964-1BA6-D8EE-A0BB34F802A3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CFA1890-54BF-0F2F-2B75-E2779EF5E506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157C50-F65C-42B1-4D06-7A802D1F75E9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55CECB0-F3CD-67A0-E3BB-1032406E63B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6672C4C-5E67-A557-93A2-528D3C9235E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B41BB5AA-8E03-6F16-0705-3DC68FF80502}"/>
              </a:ext>
            </a:extLst>
          </p:cNvPr>
          <p:cNvGrpSpPr/>
          <p:nvPr/>
        </p:nvGrpSpPr>
        <p:grpSpPr>
          <a:xfrm>
            <a:off x="7285281" y="10490852"/>
            <a:ext cx="1271570" cy="1241391"/>
            <a:chOff x="7285281" y="10490852"/>
            <a:chExt cx="1271570" cy="124139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439E3F1-8E72-8D79-41A7-CD7EF149F043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D9B8EC5-B3A7-7C6F-F85B-E9596E7B34CA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015A1F3-EFB9-4C6C-5B48-22F9A311FE0C}"/>
                </a:ext>
              </a:extLst>
            </p:cNvPr>
            <p:cNvSpPr txBox="1"/>
            <p:nvPr/>
          </p:nvSpPr>
          <p:spPr>
            <a:xfrm>
              <a:off x="7341872" y="10899646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/>
                <a:t>START</a:t>
              </a:r>
            </a:p>
          </p:txBody>
        </p:sp>
      </p:grpSp>
      <p:sp>
        <p:nvSpPr>
          <p:cNvPr id="14" name="Arc 13">
            <a:extLst>
              <a:ext uri="{FF2B5EF4-FFF2-40B4-BE49-F238E27FC236}">
                <a16:creationId xmlns:a16="http://schemas.microsoft.com/office/drawing/2014/main" id="{EE814100-5875-435E-2645-55CD3103A47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DF8A12B-523F-E861-3516-211475E02EF8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C7CF121-7F70-5501-D197-AC94FDAF8CE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272A3D2-4107-39DF-9A2C-1E2DC102595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1AD0A42-82EB-58FB-D6E7-36E2F6C72662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AF1283-5B6C-E5D7-EAB1-E4396BAC3F42}"/>
              </a:ext>
            </a:extLst>
          </p:cNvPr>
          <p:cNvGrpSpPr/>
          <p:nvPr/>
        </p:nvGrpSpPr>
        <p:grpSpPr>
          <a:xfrm>
            <a:off x="935901" y="8328722"/>
            <a:ext cx="1214980" cy="1234099"/>
            <a:chOff x="1212628" y="4031237"/>
            <a:chExt cx="1214980" cy="1304869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8A3894F-F5CE-D7AE-5346-249B4AF1A34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D31D5D5-A904-5F2C-D18A-C9F991FD11EB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CBD7A37-9F0F-9E81-C287-0B8C9395BAE2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6CF6876-BFBB-5741-7CBB-0AF478B9CA21}"/>
              </a:ext>
            </a:extLst>
          </p:cNvPr>
          <p:cNvCxnSpPr>
            <a:cxnSpLocks/>
            <a:stCxn id="25" idx="0"/>
          </p:cNvCxnSpPr>
          <p:nvPr/>
        </p:nvCxnSpPr>
        <p:spPr>
          <a:xfrm flipH="1" flipV="1">
            <a:off x="6063533" y="11266540"/>
            <a:ext cx="514148" cy="5012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A0A81DD-B6D3-958F-ABE0-F62219320E36}"/>
              </a:ext>
            </a:extLst>
          </p:cNvPr>
          <p:cNvSpPr txBox="1"/>
          <p:nvPr/>
        </p:nvSpPr>
        <p:spPr>
          <a:xfrm>
            <a:off x="5480718" y="11767826"/>
            <a:ext cx="2193925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Part one - </a:t>
            </a:r>
            <a:r>
              <a:rPr lang="en-GB" sz="1050" b="1" dirty="0"/>
              <a:t>Did medicine really stand still in medieval Britain</a:t>
            </a:r>
            <a:r>
              <a:rPr lang="en-US" sz="1050" b="1" dirty="0"/>
              <a:t>? 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15FED69-1764-9061-39BB-FACE632B2B69}"/>
              </a:ext>
            </a:extLst>
          </p:cNvPr>
          <p:cNvCxnSpPr>
            <a:cxnSpLocks/>
          </p:cNvCxnSpPr>
          <p:nvPr/>
        </p:nvCxnSpPr>
        <p:spPr>
          <a:xfrm flipH="1" flipV="1">
            <a:off x="8384168" y="8572766"/>
            <a:ext cx="506431" cy="4678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B4869A1B-F6DA-53B4-9BC0-5966CABDF3BE}"/>
              </a:ext>
            </a:extLst>
          </p:cNvPr>
          <p:cNvSpPr txBox="1"/>
          <p:nvPr/>
        </p:nvSpPr>
        <p:spPr>
          <a:xfrm>
            <a:off x="103631" y="8393534"/>
            <a:ext cx="724511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Part two – w</a:t>
            </a:r>
            <a:r>
              <a:rPr lang="en-GB" sz="1050" b="1" dirty="0"/>
              <a:t>as the Renaissance the start of real medical progress?</a:t>
            </a:r>
            <a:endParaRPr lang="en-US" sz="1050" b="1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C7324D1-23A6-A848-5561-7FA1124B9E5C}"/>
              </a:ext>
            </a:extLst>
          </p:cNvPr>
          <p:cNvCxnSpPr>
            <a:cxnSpLocks/>
            <a:stCxn id="27" idx="2"/>
          </p:cNvCxnSpPr>
          <p:nvPr/>
        </p:nvCxnSpPr>
        <p:spPr>
          <a:xfrm>
            <a:off x="465887" y="9778529"/>
            <a:ext cx="620520" cy="1742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151A88F0-9DC2-0CC2-BE32-A74CC7474828}"/>
              </a:ext>
            </a:extLst>
          </p:cNvPr>
          <p:cNvSpPr txBox="1"/>
          <p:nvPr/>
        </p:nvSpPr>
        <p:spPr>
          <a:xfrm>
            <a:off x="7036564" y="9028254"/>
            <a:ext cx="245958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 – </a:t>
            </a:r>
            <a:r>
              <a:rPr lang="en-GB" sz="1050" b="1" dirty="0"/>
              <a:t>How did Elizabeth keep control in a dangerous court?</a:t>
            </a:r>
            <a:endParaRPr lang="en-US" sz="1050" b="1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3C8412A-F451-CB5A-31E3-E446B45E74D6}"/>
              </a:ext>
            </a:extLst>
          </p:cNvPr>
          <p:cNvGrpSpPr/>
          <p:nvPr/>
        </p:nvGrpSpPr>
        <p:grpSpPr>
          <a:xfrm>
            <a:off x="1778920" y="8574662"/>
            <a:ext cx="1528016" cy="766601"/>
            <a:chOff x="1212628" y="4031237"/>
            <a:chExt cx="1214980" cy="130486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5A59974A-013F-F507-1356-C809FE3750D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D872FE70-CCE7-6D83-C228-8591F7837539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one 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02034F55-46E2-7952-07DC-F7E3FB7F164E}"/>
              </a:ext>
            </a:extLst>
          </p:cNvPr>
          <p:cNvSpPr txBox="1"/>
          <p:nvPr/>
        </p:nvSpPr>
        <p:spPr>
          <a:xfrm>
            <a:off x="6936179" y="9864127"/>
            <a:ext cx="1793102" cy="461665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Britain: Health and the People 1000-Present day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7A7DDE6-300A-58BA-96CD-39B532AD1AF5}"/>
              </a:ext>
            </a:extLst>
          </p:cNvPr>
          <p:cNvSpPr txBox="1"/>
          <p:nvPr/>
        </p:nvSpPr>
        <p:spPr>
          <a:xfrm>
            <a:off x="6360969" y="7986382"/>
            <a:ext cx="1568018" cy="461665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Elizabethan England, c1568-1603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F5B9E96-42C8-484D-D95E-8435CA80B3EF}"/>
              </a:ext>
            </a:extLst>
          </p:cNvPr>
          <p:cNvSpPr txBox="1"/>
          <p:nvPr/>
        </p:nvSpPr>
        <p:spPr>
          <a:xfrm>
            <a:off x="4281976" y="10275880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much did medieval doctors really understand?</a:t>
            </a:r>
            <a:endParaRPr lang="en-US" sz="105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7B1060F-90D9-0CC3-BBA6-1D36B0D8120A}"/>
              </a:ext>
            </a:extLst>
          </p:cNvPr>
          <p:cNvSpPr txBox="1"/>
          <p:nvPr/>
        </p:nvSpPr>
        <p:spPr>
          <a:xfrm>
            <a:off x="3463898" y="11606156"/>
            <a:ext cx="133670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Christianity help or hold back medicine?</a:t>
            </a:r>
            <a:endParaRPr lang="en-US" sz="105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9113D7D-4EC5-5430-5F1F-4AF7A00723AC}"/>
              </a:ext>
            </a:extLst>
          </p:cNvPr>
          <p:cNvSpPr txBox="1"/>
          <p:nvPr/>
        </p:nvSpPr>
        <p:spPr>
          <a:xfrm>
            <a:off x="2468880" y="10105842"/>
            <a:ext cx="13367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Islam affect Medieval medicine?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5E2A731-901D-8429-F7E2-AFBB4EF61594}"/>
              </a:ext>
            </a:extLst>
          </p:cNvPr>
          <p:cNvSpPr txBox="1"/>
          <p:nvPr/>
        </p:nvSpPr>
        <p:spPr>
          <a:xfrm>
            <a:off x="81551" y="10622922"/>
            <a:ext cx="93319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was the Black Death so hard to stop</a:t>
            </a:r>
            <a:r>
              <a:rPr lang="en-US" sz="1050" dirty="0"/>
              <a:t>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90ECF1F-8CD0-AFC4-7A40-207926146ECC}"/>
              </a:ext>
            </a:extLst>
          </p:cNvPr>
          <p:cNvSpPr txBox="1"/>
          <p:nvPr/>
        </p:nvSpPr>
        <p:spPr>
          <a:xfrm>
            <a:off x="1271501" y="11568620"/>
            <a:ext cx="1650114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were monasteries healthier than towns?</a:t>
            </a:r>
            <a:endParaRPr lang="en-US" sz="105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F00A5A7-AD52-626B-7FB4-74632C63D8EE}"/>
              </a:ext>
            </a:extLst>
          </p:cNvPr>
          <p:cNvSpPr txBox="1"/>
          <p:nvPr/>
        </p:nvSpPr>
        <p:spPr>
          <a:xfrm>
            <a:off x="1856778" y="9594303"/>
            <a:ext cx="2032049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Vesalius prove Galen wrong?</a:t>
            </a:r>
            <a:endParaRPr lang="en-US" sz="105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15255E5-41DD-3E9A-8A09-67C0A84BA412}"/>
              </a:ext>
            </a:extLst>
          </p:cNvPr>
          <p:cNvSpPr txBox="1"/>
          <p:nvPr/>
        </p:nvSpPr>
        <p:spPr>
          <a:xfrm>
            <a:off x="31736" y="5052740"/>
            <a:ext cx="749306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Was Drake a hero, pirate or empire-builder?</a:t>
            </a:r>
            <a:endParaRPr lang="en-US" sz="105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E952EB-94EF-0459-5D0E-D8AE7AD8D076}"/>
              </a:ext>
            </a:extLst>
          </p:cNvPr>
          <p:cNvSpPr txBox="1"/>
          <p:nvPr/>
        </p:nvSpPr>
        <p:spPr>
          <a:xfrm>
            <a:off x="3519410" y="7924089"/>
            <a:ext cx="125518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Were Renaissance treatments really any better?</a:t>
            </a:r>
            <a:endParaRPr lang="en-US" sz="105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E5F2F82-CA35-EA73-9AFB-FC1A862D67B7}"/>
              </a:ext>
            </a:extLst>
          </p:cNvPr>
          <p:cNvSpPr txBox="1"/>
          <p:nvPr/>
        </p:nvSpPr>
        <p:spPr>
          <a:xfrm>
            <a:off x="5009626" y="7906727"/>
            <a:ext cx="106378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hospitals become places of cure?</a:t>
            </a:r>
            <a:endParaRPr lang="en-US" sz="105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1616F1-3909-8D14-C27A-BEC6EE6D416A}"/>
              </a:ext>
            </a:extLst>
          </p:cNvPr>
          <p:cNvSpPr txBox="1"/>
          <p:nvPr/>
        </p:nvSpPr>
        <p:spPr>
          <a:xfrm>
            <a:off x="4464693" y="9555129"/>
            <a:ext cx="2032049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Who changed medicine more: Hunter or Jenner?</a:t>
            </a:r>
            <a:endParaRPr lang="en-US" sz="1050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3B7542C-FFFA-FEC7-BE2D-4982DBE8836A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C27849C7-C43E-1CBF-21DA-67154FDB947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CD7D6EEC-A41D-AE5A-8FBF-61041048182C}"/>
              </a:ext>
            </a:extLst>
          </p:cNvPr>
          <p:cNvSpPr txBox="1"/>
          <p:nvPr/>
        </p:nvSpPr>
        <p:spPr>
          <a:xfrm>
            <a:off x="3867990" y="3387496"/>
            <a:ext cx="1793102" cy="461665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Britain: Health and the People 1000-Present day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E75413D-E24C-109F-F1FE-12393A3057D7}"/>
              </a:ext>
            </a:extLst>
          </p:cNvPr>
          <p:cNvSpPr txBox="1"/>
          <p:nvPr/>
        </p:nvSpPr>
        <p:spPr>
          <a:xfrm>
            <a:off x="2683773" y="3432046"/>
            <a:ext cx="1020462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 – Historic Environment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104A83B5-741E-A20D-22B2-5E6AC700C822}"/>
              </a:ext>
            </a:extLst>
          </p:cNvPr>
          <p:cNvCxnSpPr>
            <a:cxnSpLocks/>
            <a:stCxn id="55" idx="2"/>
          </p:cNvCxnSpPr>
          <p:nvPr/>
        </p:nvCxnSpPr>
        <p:spPr>
          <a:xfrm>
            <a:off x="3194004" y="4009127"/>
            <a:ext cx="76570" cy="4515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A022E3CD-881E-285E-5DB4-7196C400EFC7}"/>
              </a:ext>
            </a:extLst>
          </p:cNvPr>
          <p:cNvSpPr txBox="1"/>
          <p:nvPr/>
        </p:nvSpPr>
        <p:spPr>
          <a:xfrm>
            <a:off x="5317245" y="7104256"/>
            <a:ext cx="13367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dangerous was Norfolk’s challenge?</a:t>
            </a:r>
            <a:endParaRPr lang="en-US" sz="105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BF4A4CF-E2C3-F38B-2AAE-E33277980B12}"/>
              </a:ext>
            </a:extLst>
          </p:cNvPr>
          <p:cNvSpPr txBox="1"/>
          <p:nvPr/>
        </p:nvSpPr>
        <p:spPr>
          <a:xfrm>
            <a:off x="6781439" y="7094790"/>
            <a:ext cx="13367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Elizabeth refuse to marry?</a:t>
            </a:r>
            <a:endParaRPr lang="en-US" sz="105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70998BEF-A238-FAC8-C25C-3E53055E40D3}"/>
              </a:ext>
            </a:extLst>
          </p:cNvPr>
          <p:cNvSpPr txBox="1"/>
          <p:nvPr/>
        </p:nvSpPr>
        <p:spPr>
          <a:xfrm>
            <a:off x="8755362" y="4626448"/>
            <a:ext cx="732249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Who really ruled Elizabethan England?</a:t>
            </a:r>
            <a:endParaRPr lang="en-US" sz="105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D973A7B-323B-B9AB-A05C-274166D689CC}"/>
              </a:ext>
            </a:extLst>
          </p:cNvPr>
          <p:cNvSpPr txBox="1"/>
          <p:nvPr/>
        </p:nvSpPr>
        <p:spPr>
          <a:xfrm>
            <a:off x="8805783" y="6000094"/>
            <a:ext cx="748251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was a queen such a problem?</a:t>
            </a:r>
            <a:endParaRPr lang="en-US" sz="1050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AA9AE4C-1F9E-444E-9EC4-236DA210047B}"/>
              </a:ext>
            </a:extLst>
          </p:cNvPr>
          <p:cNvSpPr txBox="1"/>
          <p:nvPr/>
        </p:nvSpPr>
        <p:spPr>
          <a:xfrm>
            <a:off x="2955629" y="5528559"/>
            <a:ext cx="93319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Was this a Golden Age for everyone?</a:t>
            </a:r>
            <a:endParaRPr lang="en-US" sz="1050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385C578-C62D-3F5E-AA7B-F80FEFCDA06D}"/>
              </a:ext>
            </a:extLst>
          </p:cNvPr>
          <p:cNvSpPr txBox="1"/>
          <p:nvPr/>
        </p:nvSpPr>
        <p:spPr>
          <a:xfrm>
            <a:off x="4069849" y="5528815"/>
            <a:ext cx="93319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theatre boom under Elizabeth?</a:t>
            </a:r>
            <a:endParaRPr lang="en-US" sz="1050" dirty="0"/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1D288C0F-8FBB-723B-AF92-B18D5BE46718}"/>
              </a:ext>
            </a:extLst>
          </p:cNvPr>
          <p:cNvSpPr txBox="1"/>
          <p:nvPr/>
        </p:nvSpPr>
        <p:spPr>
          <a:xfrm>
            <a:off x="1832730" y="7816169"/>
            <a:ext cx="140091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Paré make surgery safer?</a:t>
            </a:r>
            <a:endParaRPr lang="en-US" sz="1050" dirty="0"/>
          </a:p>
        </p:txBody>
      </p:sp>
      <p:sp>
        <p:nvSpPr>
          <p:cNvPr id="449" name="TextBox 448">
            <a:extLst>
              <a:ext uri="{FF2B5EF4-FFF2-40B4-BE49-F238E27FC236}">
                <a16:creationId xmlns:a16="http://schemas.microsoft.com/office/drawing/2014/main" id="{33BDC142-972D-8C4F-40E5-07DE0E26C5B7}"/>
              </a:ext>
            </a:extLst>
          </p:cNvPr>
          <p:cNvSpPr txBox="1"/>
          <p:nvPr/>
        </p:nvSpPr>
        <p:spPr>
          <a:xfrm>
            <a:off x="1280576" y="7287098"/>
            <a:ext cx="2090320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poverty become a crisis?</a:t>
            </a:r>
            <a:endParaRPr lang="en-US" sz="1050" dirty="0"/>
          </a:p>
        </p:txBody>
      </p:sp>
      <p:sp>
        <p:nvSpPr>
          <p:cNvPr id="450" name="TextBox 449">
            <a:extLst>
              <a:ext uri="{FF2B5EF4-FFF2-40B4-BE49-F238E27FC236}">
                <a16:creationId xmlns:a16="http://schemas.microsoft.com/office/drawing/2014/main" id="{67E27B63-D55E-1B40-B796-74982A886A24}"/>
              </a:ext>
            </a:extLst>
          </p:cNvPr>
          <p:cNvSpPr txBox="1"/>
          <p:nvPr/>
        </p:nvSpPr>
        <p:spPr>
          <a:xfrm>
            <a:off x="3839838" y="7075016"/>
            <a:ext cx="110725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did fashion show power and status?</a:t>
            </a:r>
            <a:endParaRPr lang="en-US" sz="1050" dirty="0"/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A7AC9282-8F1B-5460-F626-9ACB5CDBBA19}"/>
              </a:ext>
            </a:extLst>
          </p:cNvPr>
          <p:cNvSpPr txBox="1"/>
          <p:nvPr/>
        </p:nvSpPr>
        <p:spPr>
          <a:xfrm>
            <a:off x="1857054" y="5065965"/>
            <a:ext cx="102757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Was Elizabeth’s Church a clever compromise?</a:t>
            </a:r>
            <a:endParaRPr lang="en-US" sz="1050" dirty="0"/>
          </a:p>
        </p:txBody>
      </p:sp>
      <p:sp>
        <p:nvSpPr>
          <p:cNvPr id="453" name="TextBox 452">
            <a:extLst>
              <a:ext uri="{FF2B5EF4-FFF2-40B4-BE49-F238E27FC236}">
                <a16:creationId xmlns:a16="http://schemas.microsoft.com/office/drawing/2014/main" id="{55B91E11-1908-9A8F-3FDE-3D4963D4D4A1}"/>
              </a:ext>
            </a:extLst>
          </p:cNvPr>
          <p:cNvSpPr txBox="1"/>
          <p:nvPr/>
        </p:nvSpPr>
        <p:spPr>
          <a:xfrm>
            <a:off x="1324061" y="3378757"/>
            <a:ext cx="102757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England and Spain become enemies?</a:t>
            </a:r>
            <a:endParaRPr lang="en-US" sz="1050" dirty="0"/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633FF639-AB5E-E9F5-86C7-588FD8165475}"/>
              </a:ext>
            </a:extLst>
          </p:cNvPr>
          <p:cNvSpPr txBox="1"/>
          <p:nvPr/>
        </p:nvSpPr>
        <p:spPr>
          <a:xfrm>
            <a:off x="5064679" y="4987365"/>
            <a:ext cx="13367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did surgeons finally conquer pain?</a:t>
            </a:r>
            <a:endParaRPr lang="en-US" sz="1050" dirty="0"/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8FC6D4A9-6D30-BD10-0C42-4C4F59057DBA}"/>
              </a:ext>
            </a:extLst>
          </p:cNvPr>
          <p:cNvSpPr txBox="1"/>
          <p:nvPr/>
        </p:nvSpPr>
        <p:spPr>
          <a:xfrm>
            <a:off x="6560283" y="4987888"/>
            <a:ext cx="13367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did germs transform medicine?</a:t>
            </a:r>
            <a:endParaRPr lang="en-US" sz="1050" dirty="0"/>
          </a:p>
        </p:txBody>
      </p:sp>
      <p:sp>
        <p:nvSpPr>
          <p:cNvPr id="458" name="TextBox 457">
            <a:extLst>
              <a:ext uri="{FF2B5EF4-FFF2-40B4-BE49-F238E27FC236}">
                <a16:creationId xmlns:a16="http://schemas.microsoft.com/office/drawing/2014/main" id="{008295FD-8714-899B-0AEA-57D106E75D6B}"/>
              </a:ext>
            </a:extLst>
          </p:cNvPr>
          <p:cNvSpPr txBox="1"/>
          <p:nvPr/>
        </p:nvSpPr>
        <p:spPr>
          <a:xfrm>
            <a:off x="9013217" y="3457929"/>
            <a:ext cx="556010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Lister make surgery safe?</a:t>
            </a:r>
            <a:endParaRPr lang="en-US" sz="1050" dirty="0"/>
          </a:p>
        </p:txBody>
      </p:sp>
      <p:sp>
        <p:nvSpPr>
          <p:cNvPr id="459" name="TextBox 458">
            <a:extLst>
              <a:ext uri="{FF2B5EF4-FFF2-40B4-BE49-F238E27FC236}">
                <a16:creationId xmlns:a16="http://schemas.microsoft.com/office/drawing/2014/main" id="{6DA3E798-1C7E-1E6F-8951-00CAD9248B73}"/>
              </a:ext>
            </a:extLst>
          </p:cNvPr>
          <p:cNvSpPr txBox="1"/>
          <p:nvPr/>
        </p:nvSpPr>
        <p:spPr>
          <a:xfrm>
            <a:off x="8611998" y="2019367"/>
            <a:ext cx="90189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cholera force Britain to clean up?</a:t>
            </a:r>
            <a:endParaRPr lang="en-US" sz="1050" dirty="0"/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0B645B38-B1FC-2866-94CD-0D39CD59995F}"/>
              </a:ext>
            </a:extLst>
          </p:cNvPr>
          <p:cNvSpPr txBox="1"/>
          <p:nvPr/>
        </p:nvSpPr>
        <p:spPr>
          <a:xfrm>
            <a:off x="2584058" y="2883590"/>
            <a:ext cx="250965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was penicillin a medical breakthrough?</a:t>
            </a:r>
            <a:endParaRPr lang="en-US" sz="1050" dirty="0"/>
          </a:p>
        </p:txBody>
      </p:sp>
      <p:sp>
        <p:nvSpPr>
          <p:cNvPr id="462" name="TextBox 461">
            <a:extLst>
              <a:ext uri="{FF2B5EF4-FFF2-40B4-BE49-F238E27FC236}">
                <a16:creationId xmlns:a16="http://schemas.microsoft.com/office/drawing/2014/main" id="{98D209CA-4BA4-D523-3185-0CDEE7CBAE53}"/>
              </a:ext>
            </a:extLst>
          </p:cNvPr>
          <p:cNvSpPr txBox="1"/>
          <p:nvPr/>
        </p:nvSpPr>
        <p:spPr>
          <a:xfrm>
            <a:off x="2466447" y="1260254"/>
            <a:ext cx="124391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did war speed up medical progress?</a:t>
            </a:r>
            <a:endParaRPr lang="en-US" sz="1050" dirty="0"/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A4299EB1-0D08-F6F9-F4EF-CA3A5AB1012F}"/>
              </a:ext>
            </a:extLst>
          </p:cNvPr>
          <p:cNvSpPr txBox="1"/>
          <p:nvPr/>
        </p:nvSpPr>
        <p:spPr>
          <a:xfrm>
            <a:off x="89656" y="2046937"/>
            <a:ext cx="116034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far did government improve public health?</a:t>
            </a:r>
          </a:p>
        </p:txBody>
      </p:sp>
      <p:cxnSp>
        <p:nvCxnSpPr>
          <p:cNvPr id="466" name="Straight Connector 465">
            <a:extLst>
              <a:ext uri="{FF2B5EF4-FFF2-40B4-BE49-F238E27FC236}">
                <a16:creationId xmlns:a16="http://schemas.microsoft.com/office/drawing/2014/main" id="{AE447220-EEEE-66EA-0422-D9CF8DC042FC}"/>
              </a:ext>
            </a:extLst>
          </p:cNvPr>
          <p:cNvCxnSpPr>
            <a:cxnSpLocks/>
          </p:cNvCxnSpPr>
          <p:nvPr/>
        </p:nvCxnSpPr>
        <p:spPr>
          <a:xfrm flipV="1">
            <a:off x="1006362" y="10816277"/>
            <a:ext cx="615663" cy="13402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8" name="Straight Connector 467">
            <a:extLst>
              <a:ext uri="{FF2B5EF4-FFF2-40B4-BE49-F238E27FC236}">
                <a16:creationId xmlns:a16="http://schemas.microsoft.com/office/drawing/2014/main" id="{4EB1EAFA-70E6-A280-BCC1-A49857356DD6}"/>
              </a:ext>
            </a:extLst>
          </p:cNvPr>
          <p:cNvCxnSpPr>
            <a:cxnSpLocks/>
          </p:cNvCxnSpPr>
          <p:nvPr/>
        </p:nvCxnSpPr>
        <p:spPr>
          <a:xfrm flipV="1">
            <a:off x="2006871" y="11329784"/>
            <a:ext cx="206159" cy="2146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98513EFF-A95E-3496-A642-2255398BB1EE}"/>
              </a:ext>
            </a:extLst>
          </p:cNvPr>
          <p:cNvCxnSpPr>
            <a:cxnSpLocks/>
          </p:cNvCxnSpPr>
          <p:nvPr/>
        </p:nvCxnSpPr>
        <p:spPr>
          <a:xfrm flipH="1" flipV="1">
            <a:off x="3791902" y="11265289"/>
            <a:ext cx="307342" cy="3592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66C7996B-F477-142F-274A-93D8F0FCC740}"/>
              </a:ext>
            </a:extLst>
          </p:cNvPr>
          <p:cNvCxnSpPr>
            <a:cxnSpLocks/>
            <a:stCxn id="49" idx="2"/>
          </p:cNvCxnSpPr>
          <p:nvPr/>
        </p:nvCxnSpPr>
        <p:spPr>
          <a:xfrm>
            <a:off x="5541520" y="8483808"/>
            <a:ext cx="106199" cy="5070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C0C7C840-3646-5764-BACC-F5FF7B237A6B}"/>
              </a:ext>
            </a:extLst>
          </p:cNvPr>
          <p:cNvCxnSpPr>
            <a:cxnSpLocks/>
          </p:cNvCxnSpPr>
          <p:nvPr/>
        </p:nvCxnSpPr>
        <p:spPr>
          <a:xfrm>
            <a:off x="5382499" y="10705689"/>
            <a:ext cx="167689" cy="3191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E5BF2650-92BF-E743-67E4-428ABF13F4E4}"/>
              </a:ext>
            </a:extLst>
          </p:cNvPr>
          <p:cNvCxnSpPr>
            <a:cxnSpLocks/>
          </p:cNvCxnSpPr>
          <p:nvPr/>
        </p:nvCxnSpPr>
        <p:spPr>
          <a:xfrm>
            <a:off x="3064600" y="10511396"/>
            <a:ext cx="23804" cy="3820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7" name="Straight Connector 486">
            <a:extLst>
              <a:ext uri="{FF2B5EF4-FFF2-40B4-BE49-F238E27FC236}">
                <a16:creationId xmlns:a16="http://schemas.microsoft.com/office/drawing/2014/main" id="{987B66CC-5552-BC21-68C1-4F141B23F774}"/>
              </a:ext>
            </a:extLst>
          </p:cNvPr>
          <p:cNvCxnSpPr>
            <a:cxnSpLocks/>
            <a:stCxn id="45" idx="2"/>
          </p:cNvCxnSpPr>
          <p:nvPr/>
        </p:nvCxnSpPr>
        <p:spPr>
          <a:xfrm flipH="1">
            <a:off x="1432172" y="9848219"/>
            <a:ext cx="1440631" cy="2992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17FE4CDA-4BD4-27AB-6BE5-0B763325CA31}"/>
              </a:ext>
            </a:extLst>
          </p:cNvPr>
          <p:cNvCxnSpPr>
            <a:cxnSpLocks/>
            <a:stCxn id="48" idx="2"/>
          </p:cNvCxnSpPr>
          <p:nvPr/>
        </p:nvCxnSpPr>
        <p:spPr>
          <a:xfrm>
            <a:off x="4147004" y="8501170"/>
            <a:ext cx="288201" cy="3567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2" name="Straight Connector 491">
            <a:extLst>
              <a:ext uri="{FF2B5EF4-FFF2-40B4-BE49-F238E27FC236}">
                <a16:creationId xmlns:a16="http://schemas.microsoft.com/office/drawing/2014/main" id="{2FB2F2D9-DCCF-98D4-12CD-87B0E72084E0}"/>
              </a:ext>
            </a:extLst>
          </p:cNvPr>
          <p:cNvCxnSpPr>
            <a:cxnSpLocks/>
          </p:cNvCxnSpPr>
          <p:nvPr/>
        </p:nvCxnSpPr>
        <p:spPr>
          <a:xfrm>
            <a:off x="2785051" y="8231667"/>
            <a:ext cx="858842" cy="6413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FBF1FCDD-934A-A044-0008-F24370899319}"/>
              </a:ext>
            </a:extLst>
          </p:cNvPr>
          <p:cNvCxnSpPr>
            <a:cxnSpLocks/>
          </p:cNvCxnSpPr>
          <p:nvPr/>
        </p:nvCxnSpPr>
        <p:spPr>
          <a:xfrm flipH="1" flipV="1">
            <a:off x="5028362" y="9185631"/>
            <a:ext cx="307342" cy="3592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6E37A130-9242-AC1E-AA1A-BA3BA827F7AE}"/>
              </a:ext>
            </a:extLst>
          </p:cNvPr>
          <p:cNvCxnSpPr>
            <a:cxnSpLocks/>
          </p:cNvCxnSpPr>
          <p:nvPr/>
        </p:nvCxnSpPr>
        <p:spPr>
          <a:xfrm flipV="1">
            <a:off x="2573196" y="6850070"/>
            <a:ext cx="546838" cy="4020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79792BB8-F351-14FD-A683-2E1188EB1908}"/>
              </a:ext>
            </a:extLst>
          </p:cNvPr>
          <p:cNvCxnSpPr>
            <a:cxnSpLocks/>
          </p:cNvCxnSpPr>
          <p:nvPr/>
        </p:nvCxnSpPr>
        <p:spPr>
          <a:xfrm flipV="1">
            <a:off x="4382358" y="6811929"/>
            <a:ext cx="0" cy="2630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7" name="Straight Connector 506">
            <a:extLst>
              <a:ext uri="{FF2B5EF4-FFF2-40B4-BE49-F238E27FC236}">
                <a16:creationId xmlns:a16="http://schemas.microsoft.com/office/drawing/2014/main" id="{479CA72E-FA2E-4100-027C-370A0BF6258F}"/>
              </a:ext>
            </a:extLst>
          </p:cNvPr>
          <p:cNvCxnSpPr>
            <a:cxnSpLocks/>
          </p:cNvCxnSpPr>
          <p:nvPr/>
        </p:nvCxnSpPr>
        <p:spPr>
          <a:xfrm flipV="1">
            <a:off x="6073414" y="6811929"/>
            <a:ext cx="0" cy="2630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F85D2DFD-8F40-1EA6-5EB2-697DE0059AD8}"/>
              </a:ext>
            </a:extLst>
          </p:cNvPr>
          <p:cNvCxnSpPr>
            <a:cxnSpLocks/>
          </p:cNvCxnSpPr>
          <p:nvPr/>
        </p:nvCxnSpPr>
        <p:spPr>
          <a:xfrm flipV="1">
            <a:off x="7428052" y="6811929"/>
            <a:ext cx="0" cy="2630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9" name="Straight Connector 508">
            <a:extLst>
              <a:ext uri="{FF2B5EF4-FFF2-40B4-BE49-F238E27FC236}">
                <a16:creationId xmlns:a16="http://schemas.microsoft.com/office/drawing/2014/main" id="{755B1929-1FF8-C1E9-3900-87C3C94DB26B}"/>
              </a:ext>
            </a:extLst>
          </p:cNvPr>
          <p:cNvCxnSpPr>
            <a:cxnSpLocks/>
          </p:cNvCxnSpPr>
          <p:nvPr/>
        </p:nvCxnSpPr>
        <p:spPr>
          <a:xfrm flipV="1">
            <a:off x="5661092" y="4723993"/>
            <a:ext cx="232225" cy="2633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7F8FE97C-A870-E2D8-28C5-8949D3D138B6}"/>
              </a:ext>
            </a:extLst>
          </p:cNvPr>
          <p:cNvCxnSpPr>
            <a:cxnSpLocks/>
          </p:cNvCxnSpPr>
          <p:nvPr/>
        </p:nvCxnSpPr>
        <p:spPr>
          <a:xfrm flipV="1">
            <a:off x="7228161" y="4724278"/>
            <a:ext cx="0" cy="2630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71851825-6322-86E3-7C01-089D69749A93}"/>
              </a:ext>
            </a:extLst>
          </p:cNvPr>
          <p:cNvCxnSpPr>
            <a:cxnSpLocks/>
          </p:cNvCxnSpPr>
          <p:nvPr/>
        </p:nvCxnSpPr>
        <p:spPr>
          <a:xfrm flipH="1" flipV="1">
            <a:off x="8691735" y="3877936"/>
            <a:ext cx="308870" cy="1668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8482DF6B-2F2C-E5A6-1881-C8BA28666DA9}"/>
              </a:ext>
            </a:extLst>
          </p:cNvPr>
          <p:cNvCxnSpPr>
            <a:cxnSpLocks/>
            <a:stCxn id="60" idx="1"/>
          </p:cNvCxnSpPr>
          <p:nvPr/>
        </p:nvCxnSpPr>
        <p:spPr>
          <a:xfrm flipH="1">
            <a:off x="7988246" y="5157363"/>
            <a:ext cx="767116" cy="13225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4751F90C-E774-BCF0-7446-126E4C9555F7}"/>
              </a:ext>
            </a:extLst>
          </p:cNvPr>
          <p:cNvCxnSpPr>
            <a:cxnSpLocks/>
            <a:stCxn id="61" idx="1"/>
          </p:cNvCxnSpPr>
          <p:nvPr/>
        </p:nvCxnSpPr>
        <p:spPr>
          <a:xfrm flipH="1">
            <a:off x="8408610" y="6369426"/>
            <a:ext cx="397173" cy="6585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69B6C7BC-6BCB-19AA-B840-6AB349F7C07C}"/>
              </a:ext>
            </a:extLst>
          </p:cNvPr>
          <p:cNvCxnSpPr>
            <a:cxnSpLocks/>
          </p:cNvCxnSpPr>
          <p:nvPr/>
        </p:nvCxnSpPr>
        <p:spPr>
          <a:xfrm>
            <a:off x="4521573" y="6266504"/>
            <a:ext cx="109990" cy="3002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4A05D56E-0120-62F9-EED6-A7DD5D5E4F26}"/>
              </a:ext>
            </a:extLst>
          </p:cNvPr>
          <p:cNvCxnSpPr>
            <a:cxnSpLocks/>
          </p:cNvCxnSpPr>
          <p:nvPr/>
        </p:nvCxnSpPr>
        <p:spPr>
          <a:xfrm>
            <a:off x="788384" y="5619607"/>
            <a:ext cx="430985" cy="234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C697B362-12EE-0E22-B7C2-776C1223A4EA}"/>
              </a:ext>
            </a:extLst>
          </p:cNvPr>
          <p:cNvCxnSpPr>
            <a:cxnSpLocks/>
          </p:cNvCxnSpPr>
          <p:nvPr/>
        </p:nvCxnSpPr>
        <p:spPr>
          <a:xfrm>
            <a:off x="1835599" y="4097661"/>
            <a:ext cx="76570" cy="4515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C494037-F4FC-AC26-DF61-17D56E09CD3D}"/>
              </a:ext>
            </a:extLst>
          </p:cNvPr>
          <p:cNvCxnSpPr>
            <a:cxnSpLocks/>
          </p:cNvCxnSpPr>
          <p:nvPr/>
        </p:nvCxnSpPr>
        <p:spPr>
          <a:xfrm>
            <a:off x="3369122" y="6238544"/>
            <a:ext cx="109990" cy="3002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71C99B5-E7F5-4901-05FA-BEDD4E833264}"/>
              </a:ext>
            </a:extLst>
          </p:cNvPr>
          <p:cNvCxnSpPr>
            <a:cxnSpLocks/>
          </p:cNvCxnSpPr>
          <p:nvPr/>
        </p:nvCxnSpPr>
        <p:spPr>
          <a:xfrm flipH="1">
            <a:off x="8729281" y="2741495"/>
            <a:ext cx="377879" cy="6372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DC12ECDF-99AD-8A85-2401-305147662211}"/>
              </a:ext>
            </a:extLst>
          </p:cNvPr>
          <p:cNvCxnSpPr>
            <a:cxnSpLocks/>
          </p:cNvCxnSpPr>
          <p:nvPr/>
        </p:nvCxnSpPr>
        <p:spPr>
          <a:xfrm flipH="1">
            <a:off x="2597845" y="1816665"/>
            <a:ext cx="451451" cy="4237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FB0B8BAC-BE60-4ADD-0BF2-59EC3CAC0F8F}"/>
              </a:ext>
            </a:extLst>
          </p:cNvPr>
          <p:cNvCxnSpPr>
            <a:cxnSpLocks/>
          </p:cNvCxnSpPr>
          <p:nvPr/>
        </p:nvCxnSpPr>
        <p:spPr>
          <a:xfrm>
            <a:off x="1250001" y="2358186"/>
            <a:ext cx="394999" cy="1700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499F35A5-4E03-6D4E-9368-EE7C02ACA84A}"/>
              </a:ext>
            </a:extLst>
          </p:cNvPr>
          <p:cNvCxnSpPr>
            <a:cxnSpLocks/>
          </p:cNvCxnSpPr>
          <p:nvPr/>
        </p:nvCxnSpPr>
        <p:spPr>
          <a:xfrm flipV="1">
            <a:off x="3799930" y="2626487"/>
            <a:ext cx="0" cy="2630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Picture 88">
            <a:extLst>
              <a:ext uri="{FF2B5EF4-FFF2-40B4-BE49-F238E27FC236}">
                <a16:creationId xmlns:a16="http://schemas.microsoft.com/office/drawing/2014/main" id="{3C4EB83E-F0DE-79A2-66B5-BF376E4043A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573849" y="779722"/>
            <a:ext cx="980185" cy="656676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C7F59948-1B07-0168-E6F9-AC016B68BB45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523504" y="1016279"/>
            <a:ext cx="886233" cy="822134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5965F318-B19E-94B8-C622-60D37A2FA6F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854422" y="740274"/>
            <a:ext cx="971678" cy="864300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547F4FB5-1B56-F0B3-7D35-A83FAC6502D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826671" y="806624"/>
            <a:ext cx="1030013" cy="41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6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Picture 447" descr="A map of europe with a map and planes&#10;&#10;AI-generated content may be incorrect.">
            <a:extLst>
              <a:ext uri="{FF2B5EF4-FFF2-40B4-BE49-F238E27FC236}">
                <a16:creationId xmlns:a16="http://schemas.microsoft.com/office/drawing/2014/main" id="{827B2A5A-FDD3-335E-B945-EA3A1E1EDA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2063" y="2841965"/>
            <a:ext cx="802580" cy="496929"/>
          </a:xfrm>
          <a:prstGeom prst="rect">
            <a:avLst/>
          </a:prstGeom>
        </p:spPr>
      </p:pic>
      <p:pic>
        <p:nvPicPr>
          <p:cNvPr id="57" name="Picture 56" descr="A black and white logo&#10;&#10;AI-generated content may be incorrect.">
            <a:extLst>
              <a:ext uri="{FF2B5EF4-FFF2-40B4-BE49-F238E27FC236}">
                <a16:creationId xmlns:a16="http://schemas.microsoft.com/office/drawing/2014/main" id="{5F13054C-DA31-891D-5B90-F0D76BC18C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9179" y="5076847"/>
            <a:ext cx="591637" cy="506565"/>
          </a:xfrm>
          <a:prstGeom prst="rect">
            <a:avLst/>
          </a:prstGeom>
        </p:spPr>
      </p:pic>
      <p:pic>
        <p:nvPicPr>
          <p:cNvPr id="41" name="Picture 40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0F199824-43E1-8497-530B-3ADB4C7D67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54" y="6833740"/>
            <a:ext cx="901147" cy="749968"/>
          </a:xfrm>
          <a:prstGeom prst="rect">
            <a:avLst/>
          </a:prstGeom>
        </p:spPr>
      </p:pic>
      <p:pic>
        <p:nvPicPr>
          <p:cNvPr id="59" name="Picture 58" descr="A black outline of a map with an arrow pointing to the map&#10;&#10;AI-generated content may be incorrect.">
            <a:extLst>
              <a:ext uri="{FF2B5EF4-FFF2-40B4-BE49-F238E27FC236}">
                <a16:creationId xmlns:a16="http://schemas.microsoft.com/office/drawing/2014/main" id="{1CD5CAB7-15E2-6D0B-0829-75B32C28AE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7073" y="2800846"/>
            <a:ext cx="877933" cy="849914"/>
          </a:xfrm>
          <a:prstGeom prst="rect">
            <a:avLst/>
          </a:prstGeom>
        </p:spPr>
      </p:pic>
      <p:pic>
        <p:nvPicPr>
          <p:cNvPr id="62" name="Picture 61" descr="A hands shaking with a paper and a branch&#10;&#10;AI-generated content may be incorrect.">
            <a:extLst>
              <a:ext uri="{FF2B5EF4-FFF2-40B4-BE49-F238E27FC236}">
                <a16:creationId xmlns:a16="http://schemas.microsoft.com/office/drawing/2014/main" id="{6665049C-A413-5926-D8BF-B4A978A22D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0430" y="3789349"/>
            <a:ext cx="874177" cy="549842"/>
          </a:xfrm>
          <a:prstGeom prst="rect">
            <a:avLst/>
          </a:prstGeom>
        </p:spPr>
      </p:pic>
      <p:pic>
        <p:nvPicPr>
          <p:cNvPr id="61" name="Picture 60" descr="A map of africa with a tank&#10;&#10;AI-generated content may be incorrect.">
            <a:extLst>
              <a:ext uri="{FF2B5EF4-FFF2-40B4-BE49-F238E27FC236}">
                <a16:creationId xmlns:a16="http://schemas.microsoft.com/office/drawing/2014/main" id="{EFED95FB-A55D-5739-2646-8EBD81719A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9978" y="2776295"/>
            <a:ext cx="808657" cy="916015"/>
          </a:xfrm>
          <a:prstGeom prst="rect">
            <a:avLst/>
          </a:prstGeom>
        </p:spPr>
      </p:pic>
      <p:pic>
        <p:nvPicPr>
          <p:cNvPr id="511" name="Picture 510">
            <a:extLst>
              <a:ext uri="{FF2B5EF4-FFF2-40B4-BE49-F238E27FC236}">
                <a16:creationId xmlns:a16="http://schemas.microsoft.com/office/drawing/2014/main" id="{ED47488E-8FC3-1C5D-5B21-6379ECA7D7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29095" y="10368548"/>
            <a:ext cx="973339" cy="67950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3640100F-5108-E6A3-D345-9B4B212F469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62166" y="9908055"/>
            <a:ext cx="516096" cy="63462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EF4C9EFE-329A-2F73-BC1E-D10FD1A3C1D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0306" y="7150704"/>
            <a:ext cx="941197" cy="806271"/>
          </a:xfrm>
          <a:prstGeom prst="rect">
            <a:avLst/>
          </a:prstGeom>
        </p:spPr>
      </p:pic>
      <p:pic>
        <p:nvPicPr>
          <p:cNvPr id="509" name="Picture 508">
            <a:extLst>
              <a:ext uri="{FF2B5EF4-FFF2-40B4-BE49-F238E27FC236}">
                <a16:creationId xmlns:a16="http://schemas.microsoft.com/office/drawing/2014/main" id="{11D75CF6-2226-E9B2-E7A6-993D3F1AB5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50260" y="10969201"/>
            <a:ext cx="1051169" cy="1201336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477311" y="1727116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401477" y="2485808"/>
            <a:ext cx="2759064" cy="213183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82431" y="2172195"/>
            <a:ext cx="6471047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3431" y="-5473"/>
            <a:ext cx="9606614" cy="7285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35665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YEAR 11 – History</a:t>
            </a:r>
          </a:p>
        </p:txBody>
      </p:sp>
      <p:sp>
        <p:nvSpPr>
          <p:cNvPr id="405" name="Rectangle 404"/>
          <p:cNvSpPr/>
          <p:nvPr/>
        </p:nvSpPr>
        <p:spPr>
          <a:xfrm>
            <a:off x="1153562" y="771603"/>
            <a:ext cx="108467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End of course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>
            <a:off x="1832730" y="2415149"/>
            <a:ext cx="6197613" cy="84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851074" y="1709438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sp>
        <p:nvSpPr>
          <p:cNvPr id="175" name="TextBox 174">
            <a:extLst>
              <a:ext uri="{FF2B5EF4-FFF2-40B4-BE49-F238E27FC236}">
                <a16:creationId xmlns:a16="http://schemas.microsoft.com/office/drawing/2014/main" id="{3CF28E62-B1AC-53FE-3744-06902D0C8237}"/>
              </a:ext>
            </a:extLst>
          </p:cNvPr>
          <p:cNvSpPr txBox="1"/>
          <p:nvPr/>
        </p:nvSpPr>
        <p:spPr>
          <a:xfrm>
            <a:off x="1622025" y="5236951"/>
            <a:ext cx="1182010" cy="5770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050" b="1" dirty="0">
                <a:solidFill>
                  <a:schemeClr val="bg1"/>
                </a:solidFill>
              </a:rPr>
              <a:t>Assessed writing and feedback THREE</a:t>
            </a:r>
          </a:p>
        </p:txBody>
      </p:sp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27D5F79C-EDBD-4604-7028-E8166875B9E3}"/>
              </a:ext>
            </a:extLst>
          </p:cNvPr>
          <p:cNvGrpSpPr/>
          <p:nvPr/>
        </p:nvGrpSpPr>
        <p:grpSpPr>
          <a:xfrm>
            <a:off x="7770786" y="2497110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315ED380-EF44-8894-978A-2F327A16E63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3F5E99AE-4182-FEB7-A704-CB3267AD5C0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GCSE Exams</a:t>
              </a:r>
            </a:p>
          </p:txBody>
        </p:sp>
      </p:grpSp>
      <p:sp>
        <p:nvSpPr>
          <p:cNvPr id="222" name="TextBox 221">
            <a:extLst>
              <a:ext uri="{FF2B5EF4-FFF2-40B4-BE49-F238E27FC236}">
                <a16:creationId xmlns:a16="http://schemas.microsoft.com/office/drawing/2014/main" id="{05C7B23E-1630-A627-E312-D7E44955D415}"/>
              </a:ext>
            </a:extLst>
          </p:cNvPr>
          <p:cNvSpPr txBox="1"/>
          <p:nvPr/>
        </p:nvSpPr>
        <p:spPr>
          <a:xfrm>
            <a:off x="5932943" y="3384285"/>
            <a:ext cx="1793102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</a:t>
            </a:r>
            <a:r>
              <a:rPr lang="en-GB" sz="1050" b="1" dirty="0"/>
              <a:t>Was war inevitable by 1939?</a:t>
            </a:r>
            <a:endParaRPr lang="en-US" sz="1050" b="1" dirty="0"/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EC014A25-2F4C-588C-4BF1-1BC40774BABC}"/>
              </a:ext>
            </a:extLst>
          </p:cNvPr>
          <p:cNvCxnSpPr>
            <a:cxnSpLocks/>
            <a:stCxn id="222" idx="2"/>
          </p:cNvCxnSpPr>
          <p:nvPr/>
        </p:nvCxnSpPr>
        <p:spPr>
          <a:xfrm flipH="1">
            <a:off x="5730196" y="3799783"/>
            <a:ext cx="1099298" cy="6054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30815C43-CA57-89E2-CF4C-89914015726D}"/>
              </a:ext>
            </a:extLst>
          </p:cNvPr>
          <p:cNvGrpSpPr/>
          <p:nvPr/>
        </p:nvGrpSpPr>
        <p:grpSpPr>
          <a:xfrm>
            <a:off x="2846486" y="6223706"/>
            <a:ext cx="1528016" cy="766601"/>
            <a:chOff x="1212628" y="4031237"/>
            <a:chExt cx="1214980" cy="1304869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422ACFF2-CCC9-30C1-6466-B6F03AAE7A7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AC212F9C-A2CF-5200-7B21-86B5C961A7DC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two </a:t>
              </a:r>
            </a:p>
          </p:txBody>
        </p:sp>
      </p:grpSp>
      <p:sp>
        <p:nvSpPr>
          <p:cNvPr id="2" name="Block Arc 1">
            <a:extLst>
              <a:ext uri="{FF2B5EF4-FFF2-40B4-BE49-F238E27FC236}">
                <a16:creationId xmlns:a16="http://schemas.microsoft.com/office/drawing/2014/main" id="{0DCBB8D4-2964-1BA6-D8EE-A0BB34F802A3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CFA1890-54BF-0F2F-2B75-E2779EF5E506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7157C50-F65C-42B1-4D06-7A802D1F75E9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55CECB0-F3CD-67A0-E3BB-1032406E63B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6672C4C-5E67-A557-93A2-528D3C9235E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B41BB5AA-8E03-6F16-0705-3DC68FF80502}"/>
              </a:ext>
            </a:extLst>
          </p:cNvPr>
          <p:cNvGrpSpPr/>
          <p:nvPr/>
        </p:nvGrpSpPr>
        <p:grpSpPr>
          <a:xfrm>
            <a:off x="7285281" y="10490852"/>
            <a:ext cx="1271570" cy="1241391"/>
            <a:chOff x="7285281" y="10490852"/>
            <a:chExt cx="1271570" cy="124139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439E3F1-8E72-8D79-41A7-CD7EF149F043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D9B8EC5-B3A7-7C6F-F85B-E9596E7B34CA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015A1F3-EFB9-4C6C-5B48-22F9A311FE0C}"/>
                </a:ext>
              </a:extLst>
            </p:cNvPr>
            <p:cNvSpPr txBox="1"/>
            <p:nvPr/>
          </p:nvSpPr>
          <p:spPr>
            <a:xfrm>
              <a:off x="7341872" y="10899646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/>
                <a:t>START</a:t>
              </a:r>
            </a:p>
          </p:txBody>
        </p:sp>
      </p:grpSp>
      <p:sp>
        <p:nvSpPr>
          <p:cNvPr id="14" name="Arc 13">
            <a:extLst>
              <a:ext uri="{FF2B5EF4-FFF2-40B4-BE49-F238E27FC236}">
                <a16:creationId xmlns:a16="http://schemas.microsoft.com/office/drawing/2014/main" id="{EE814100-5875-435E-2645-55CD3103A47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DF8A12B-523F-E861-3516-211475E02EF8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C7CF121-7F70-5501-D197-AC94FDAF8CE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272A3D2-4107-39DF-9A2C-1E2DC102595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1AD0A42-82EB-58FB-D6E7-36E2F6C72662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AF1283-5B6C-E5D7-EAB1-E4396BAC3F42}"/>
              </a:ext>
            </a:extLst>
          </p:cNvPr>
          <p:cNvGrpSpPr/>
          <p:nvPr/>
        </p:nvGrpSpPr>
        <p:grpSpPr>
          <a:xfrm>
            <a:off x="935901" y="8328722"/>
            <a:ext cx="1214980" cy="1234099"/>
            <a:chOff x="1212628" y="4031237"/>
            <a:chExt cx="1214980" cy="1304869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8A3894F-F5CE-D7AE-5346-249B4AF1A34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D31D5D5-A904-5F2C-D18A-C9F991FD11EB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CBD7A37-9F0F-9E81-C287-0B8C9395BAE2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6CF6876-BFBB-5741-7CBB-0AF478B9CA21}"/>
              </a:ext>
            </a:extLst>
          </p:cNvPr>
          <p:cNvCxnSpPr>
            <a:cxnSpLocks/>
            <a:stCxn id="25" idx="0"/>
          </p:cNvCxnSpPr>
          <p:nvPr/>
        </p:nvCxnSpPr>
        <p:spPr>
          <a:xfrm flipH="1" flipV="1">
            <a:off x="6063533" y="11266540"/>
            <a:ext cx="514148" cy="5012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A0A81DD-B6D3-958F-ABE0-F62219320E36}"/>
              </a:ext>
            </a:extLst>
          </p:cNvPr>
          <p:cNvSpPr txBox="1"/>
          <p:nvPr/>
        </p:nvSpPr>
        <p:spPr>
          <a:xfrm>
            <a:off x="5480718" y="11767826"/>
            <a:ext cx="2193925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Part one - </a:t>
            </a:r>
            <a:r>
              <a:rPr lang="en-GB" sz="1050" b="1" dirty="0"/>
              <a:t>Was democracy ever secure in Germany?</a:t>
            </a:r>
            <a:endParaRPr lang="en-US" sz="1050" b="1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15FED69-1764-9061-39BB-FACE632B2B69}"/>
              </a:ext>
            </a:extLst>
          </p:cNvPr>
          <p:cNvCxnSpPr>
            <a:cxnSpLocks/>
          </p:cNvCxnSpPr>
          <p:nvPr/>
        </p:nvCxnSpPr>
        <p:spPr>
          <a:xfrm flipH="1" flipV="1">
            <a:off x="8384168" y="8572766"/>
            <a:ext cx="506431" cy="4678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B4869A1B-F6DA-53B4-9BC0-5966CABDF3BE}"/>
              </a:ext>
            </a:extLst>
          </p:cNvPr>
          <p:cNvSpPr txBox="1"/>
          <p:nvPr/>
        </p:nvSpPr>
        <p:spPr>
          <a:xfrm>
            <a:off x="153657" y="9435796"/>
            <a:ext cx="724511" cy="12234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Part two – </a:t>
            </a:r>
            <a:r>
              <a:rPr lang="en-GB" sz="1050" b="1" dirty="0"/>
              <a:t>How did crisis help Hitler take power?</a:t>
            </a:r>
            <a:endParaRPr lang="en-US" sz="1050" b="1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C7324D1-23A6-A848-5561-7FA1124B9E5C}"/>
              </a:ext>
            </a:extLst>
          </p:cNvPr>
          <p:cNvCxnSpPr>
            <a:cxnSpLocks/>
          </p:cNvCxnSpPr>
          <p:nvPr/>
        </p:nvCxnSpPr>
        <p:spPr>
          <a:xfrm>
            <a:off x="3753982" y="8251980"/>
            <a:ext cx="419273" cy="5967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151A88F0-9DC2-0CC2-BE32-A74CC7474828}"/>
              </a:ext>
            </a:extLst>
          </p:cNvPr>
          <p:cNvSpPr txBox="1"/>
          <p:nvPr/>
        </p:nvSpPr>
        <p:spPr>
          <a:xfrm>
            <a:off x="3209087" y="7872304"/>
            <a:ext cx="2077654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</a:t>
            </a:r>
            <a:r>
              <a:rPr lang="en-GB" sz="1050" b="1" dirty="0"/>
              <a:t>How did the Nazis control German lives?</a:t>
            </a:r>
            <a:endParaRPr lang="en-US" sz="1050" b="1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3C8412A-F451-CB5A-31E3-E446B45E74D6}"/>
              </a:ext>
            </a:extLst>
          </p:cNvPr>
          <p:cNvGrpSpPr/>
          <p:nvPr/>
        </p:nvGrpSpPr>
        <p:grpSpPr>
          <a:xfrm>
            <a:off x="1778920" y="8574662"/>
            <a:ext cx="1528016" cy="766601"/>
            <a:chOff x="1212628" y="4031237"/>
            <a:chExt cx="1214980" cy="130486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5A59974A-013F-F507-1356-C809FE3750D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D872FE70-CCE7-6D83-C228-8591F7837539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one 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02034F55-46E2-7952-07DC-F7E3FB7F164E}"/>
              </a:ext>
            </a:extLst>
          </p:cNvPr>
          <p:cNvSpPr txBox="1"/>
          <p:nvPr/>
        </p:nvSpPr>
        <p:spPr>
          <a:xfrm>
            <a:off x="7016528" y="9670087"/>
            <a:ext cx="1793102" cy="646331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Germany 1890-1945: Democracy to Dictatorship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7A7DDE6-300A-58BA-96CD-39B532AD1AF5}"/>
              </a:ext>
            </a:extLst>
          </p:cNvPr>
          <p:cNvSpPr txBox="1"/>
          <p:nvPr/>
        </p:nvSpPr>
        <p:spPr>
          <a:xfrm>
            <a:off x="7730784" y="5660392"/>
            <a:ext cx="1568018" cy="646331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Conflict and Tension: The Inter-War Years 1918-1939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3B7542C-FFFA-FEC7-BE2D-4982DBE8836A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C27849C7-C43E-1CBF-21DA-67154FDB947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cxnSp>
        <p:nvCxnSpPr>
          <p:cNvPr id="468" name="Straight Connector 467">
            <a:extLst>
              <a:ext uri="{FF2B5EF4-FFF2-40B4-BE49-F238E27FC236}">
                <a16:creationId xmlns:a16="http://schemas.microsoft.com/office/drawing/2014/main" id="{4EB1EAFA-70E6-A280-BCC1-A49857356DD6}"/>
              </a:ext>
            </a:extLst>
          </p:cNvPr>
          <p:cNvCxnSpPr>
            <a:cxnSpLocks/>
          </p:cNvCxnSpPr>
          <p:nvPr/>
        </p:nvCxnSpPr>
        <p:spPr>
          <a:xfrm>
            <a:off x="866737" y="10119234"/>
            <a:ext cx="484133" cy="3643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9" name="Picture 88">
            <a:extLst>
              <a:ext uri="{FF2B5EF4-FFF2-40B4-BE49-F238E27FC236}">
                <a16:creationId xmlns:a16="http://schemas.microsoft.com/office/drawing/2014/main" id="{3C4EB83E-F0DE-79A2-66B5-BF376E4043A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73849" y="779722"/>
            <a:ext cx="980185" cy="6566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B478E6-5608-736E-9A40-2E63404E398D}"/>
              </a:ext>
            </a:extLst>
          </p:cNvPr>
          <p:cNvSpPr txBox="1"/>
          <p:nvPr/>
        </p:nvSpPr>
        <p:spPr>
          <a:xfrm>
            <a:off x="5617849" y="5654288"/>
            <a:ext cx="1793102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 – </a:t>
            </a:r>
            <a:r>
              <a:rPr lang="en-GB" sz="1050" b="1" dirty="0"/>
              <a:t>Did the peacemakers create peace or future conflict?</a:t>
            </a:r>
            <a:endParaRPr lang="en-US" sz="105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D7087-2786-7E7F-FF2C-982131172106}"/>
              </a:ext>
            </a:extLst>
          </p:cNvPr>
          <p:cNvSpPr txBox="1"/>
          <p:nvPr/>
        </p:nvSpPr>
        <p:spPr>
          <a:xfrm>
            <a:off x="153656" y="4183297"/>
            <a:ext cx="724511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Part two – </a:t>
            </a:r>
            <a:r>
              <a:rPr lang="en-GB" sz="1050" b="1" dirty="0"/>
              <a:t>Could the League of Nations really keep the peace?</a:t>
            </a:r>
            <a:endParaRPr lang="en-US" sz="105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C76070-04E2-5FB2-2C1F-C4228DE4EC44}"/>
              </a:ext>
            </a:extLst>
          </p:cNvPr>
          <p:cNvSpPr txBox="1"/>
          <p:nvPr/>
        </p:nvSpPr>
        <p:spPr>
          <a:xfrm>
            <a:off x="5389083" y="7111517"/>
            <a:ext cx="2378956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What did the Big Three really want?</a:t>
            </a:r>
            <a:endParaRPr lang="en-US" sz="105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9E3EBD-C082-EC58-8520-6DEBCF0C516B}"/>
              </a:ext>
            </a:extLst>
          </p:cNvPr>
          <p:cNvSpPr txBox="1"/>
          <p:nvPr/>
        </p:nvSpPr>
        <p:spPr>
          <a:xfrm>
            <a:off x="3308051" y="7098485"/>
            <a:ext cx="1857200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the Allies get the peace they wanted?</a:t>
            </a:r>
            <a:endParaRPr lang="en-US" sz="105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0EE9DAD-EF6D-CDD2-087A-9C3BB9981BD8}"/>
              </a:ext>
            </a:extLst>
          </p:cNvPr>
          <p:cNvSpPr txBox="1"/>
          <p:nvPr/>
        </p:nvSpPr>
        <p:spPr>
          <a:xfrm>
            <a:off x="143933" y="6000042"/>
            <a:ext cx="749306" cy="138499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Who won the peace: Wilson, Clemenceau or Lloyd George?</a:t>
            </a:r>
            <a:endParaRPr lang="en-US" sz="105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2D43B11-8286-CFF1-E53E-00C0825BBC64}"/>
              </a:ext>
            </a:extLst>
          </p:cNvPr>
          <p:cNvSpPr txBox="1"/>
          <p:nvPr/>
        </p:nvSpPr>
        <p:spPr>
          <a:xfrm>
            <a:off x="1668230" y="5595388"/>
            <a:ext cx="2591443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fair was the wider peace settlement?</a:t>
            </a:r>
            <a:endParaRPr lang="en-US" sz="105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889A662-7655-36B1-8651-73345C4906E4}"/>
              </a:ext>
            </a:extLst>
          </p:cNvPr>
          <p:cNvSpPr txBox="1"/>
          <p:nvPr/>
        </p:nvSpPr>
        <p:spPr>
          <a:xfrm>
            <a:off x="4455885" y="5502555"/>
            <a:ext cx="93319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Versailles cause so much anger?</a:t>
            </a:r>
            <a:endParaRPr lang="en-US" sz="105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F56F60B-9011-D01A-3888-BEB114C93DD4}"/>
              </a:ext>
            </a:extLst>
          </p:cNvPr>
          <p:cNvSpPr txBox="1"/>
          <p:nvPr/>
        </p:nvSpPr>
        <p:spPr>
          <a:xfrm>
            <a:off x="618196" y="3266902"/>
            <a:ext cx="102757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the League keep peace in the 1920s?</a:t>
            </a:r>
            <a:endParaRPr lang="en-US" sz="105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4DFDC3F-B7DE-DFF4-2CCB-4ABC55C6690E}"/>
              </a:ext>
            </a:extLst>
          </p:cNvPr>
          <p:cNvSpPr txBox="1"/>
          <p:nvPr/>
        </p:nvSpPr>
        <p:spPr>
          <a:xfrm>
            <a:off x="1776457" y="3428010"/>
            <a:ext cx="102757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Locarno and Kellogg-Briand make peace safer?</a:t>
            </a:r>
            <a:endParaRPr lang="en-US" sz="105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9BC5448-DAFF-5F64-DADC-F0B4A32CC4FD}"/>
              </a:ext>
            </a:extLst>
          </p:cNvPr>
          <p:cNvSpPr txBox="1"/>
          <p:nvPr/>
        </p:nvSpPr>
        <p:spPr>
          <a:xfrm>
            <a:off x="5064679" y="4987365"/>
            <a:ext cx="149802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How dangerous was German rearmament?</a:t>
            </a:r>
            <a:endParaRPr lang="en-US" sz="105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834BFD9-3B47-36F9-0F97-8DB13669E1B3}"/>
              </a:ext>
            </a:extLst>
          </p:cNvPr>
          <p:cNvSpPr txBox="1"/>
          <p:nvPr/>
        </p:nvSpPr>
        <p:spPr>
          <a:xfrm>
            <a:off x="6642474" y="4979226"/>
            <a:ext cx="1336701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did Hitler want Austria?</a:t>
            </a:r>
            <a:endParaRPr lang="en-US" sz="105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ECC9A7C-D064-1C37-8BDB-FB108AED060F}"/>
              </a:ext>
            </a:extLst>
          </p:cNvPr>
          <p:cNvSpPr txBox="1"/>
          <p:nvPr/>
        </p:nvSpPr>
        <p:spPr>
          <a:xfrm>
            <a:off x="8271437" y="4886243"/>
            <a:ext cx="120165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Munich bring peace or make war more likely?</a:t>
            </a:r>
            <a:endParaRPr lang="en-US" sz="105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6EF060B-DDA0-1C28-0925-64F0859098BB}"/>
              </a:ext>
            </a:extLst>
          </p:cNvPr>
          <p:cNvSpPr txBox="1"/>
          <p:nvPr/>
        </p:nvSpPr>
        <p:spPr>
          <a:xfrm>
            <a:off x="8846927" y="3457929"/>
            <a:ext cx="722300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Was appeasement cowardly or cautious?</a:t>
            </a:r>
            <a:endParaRPr lang="en-US" sz="105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069C9E-39B1-AB6A-FF2C-CF0C882E5009}"/>
              </a:ext>
            </a:extLst>
          </p:cNvPr>
          <p:cNvSpPr txBox="1"/>
          <p:nvPr/>
        </p:nvSpPr>
        <p:spPr>
          <a:xfrm>
            <a:off x="3029373" y="3298790"/>
            <a:ext cx="102757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Why couldn’t the League stop Japan?</a:t>
            </a:r>
            <a:endParaRPr lang="en-US" sz="105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ED3F8E5-1C97-67EF-7855-A366C5DC42DE}"/>
              </a:ext>
            </a:extLst>
          </p:cNvPr>
          <p:cNvSpPr txBox="1"/>
          <p:nvPr/>
        </p:nvSpPr>
        <p:spPr>
          <a:xfrm>
            <a:off x="4655298" y="3282012"/>
            <a:ext cx="102757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Did Abyssinia destroy the League’s reputation?</a:t>
            </a:r>
            <a:endParaRPr lang="en-US" sz="1050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C35D450E-DFBD-7EDF-98D7-9AE599DD41C2}"/>
              </a:ext>
            </a:extLst>
          </p:cNvPr>
          <p:cNvCxnSpPr>
            <a:cxnSpLocks/>
          </p:cNvCxnSpPr>
          <p:nvPr/>
        </p:nvCxnSpPr>
        <p:spPr>
          <a:xfrm>
            <a:off x="6408730" y="6176928"/>
            <a:ext cx="1041060" cy="3253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917F61C-7C08-C161-2B0E-9CC9D116CA61}"/>
              </a:ext>
            </a:extLst>
          </p:cNvPr>
          <p:cNvSpPr txBox="1"/>
          <p:nvPr/>
        </p:nvSpPr>
        <p:spPr>
          <a:xfrm>
            <a:off x="1902170" y="5038008"/>
            <a:ext cx="1498028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Was the League built to succeed?</a:t>
            </a:r>
            <a:endParaRPr lang="en-US" sz="1050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0FDD3AE-90E4-9536-F2ED-E8CC3E5AC556}"/>
              </a:ext>
            </a:extLst>
          </p:cNvPr>
          <p:cNvCxnSpPr>
            <a:cxnSpLocks/>
          </p:cNvCxnSpPr>
          <p:nvPr/>
        </p:nvCxnSpPr>
        <p:spPr>
          <a:xfrm flipV="1">
            <a:off x="891073" y="6241168"/>
            <a:ext cx="546838" cy="4020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7AC144A-3B73-E7B3-67FA-EDE09AEDE75F}"/>
              </a:ext>
            </a:extLst>
          </p:cNvPr>
          <p:cNvCxnSpPr>
            <a:cxnSpLocks/>
          </p:cNvCxnSpPr>
          <p:nvPr/>
        </p:nvCxnSpPr>
        <p:spPr>
          <a:xfrm flipV="1">
            <a:off x="4182466" y="6705368"/>
            <a:ext cx="546838" cy="4020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166613C-EE6B-0921-0E25-FA0224098738}"/>
              </a:ext>
            </a:extLst>
          </p:cNvPr>
          <p:cNvCxnSpPr>
            <a:cxnSpLocks/>
          </p:cNvCxnSpPr>
          <p:nvPr/>
        </p:nvCxnSpPr>
        <p:spPr>
          <a:xfrm flipH="1" flipV="1">
            <a:off x="6380203" y="6590788"/>
            <a:ext cx="132571" cy="5049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BC5C1D8-7841-ACD2-6335-EA0B062703AD}"/>
              </a:ext>
            </a:extLst>
          </p:cNvPr>
          <p:cNvCxnSpPr>
            <a:cxnSpLocks/>
          </p:cNvCxnSpPr>
          <p:nvPr/>
        </p:nvCxnSpPr>
        <p:spPr>
          <a:xfrm>
            <a:off x="4898468" y="6211921"/>
            <a:ext cx="399548" cy="36606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96CC9CD7-7802-DE51-95A1-88553739ECC7}"/>
              </a:ext>
            </a:extLst>
          </p:cNvPr>
          <p:cNvCxnSpPr>
            <a:cxnSpLocks/>
            <a:stCxn id="33" idx="2"/>
          </p:cNvCxnSpPr>
          <p:nvPr/>
        </p:nvCxnSpPr>
        <p:spPr>
          <a:xfrm flipH="1">
            <a:off x="1183881" y="5849304"/>
            <a:ext cx="1780071" cy="1066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B6C609A8-6003-042F-F7F3-162299E38228}"/>
              </a:ext>
            </a:extLst>
          </p:cNvPr>
          <p:cNvCxnSpPr>
            <a:cxnSpLocks/>
            <a:stCxn id="42" idx="2"/>
          </p:cNvCxnSpPr>
          <p:nvPr/>
        </p:nvCxnSpPr>
        <p:spPr>
          <a:xfrm>
            <a:off x="1131985" y="3843983"/>
            <a:ext cx="218885" cy="876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2E6F6833-C41B-AACE-5E5E-F501C7BFAE68}"/>
              </a:ext>
            </a:extLst>
          </p:cNvPr>
          <p:cNvCxnSpPr>
            <a:cxnSpLocks/>
            <a:stCxn id="48" idx="2"/>
          </p:cNvCxnSpPr>
          <p:nvPr/>
        </p:nvCxnSpPr>
        <p:spPr>
          <a:xfrm flipH="1">
            <a:off x="3334645" y="3875871"/>
            <a:ext cx="208517" cy="5579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9F1B0623-0D8E-479B-23C1-FC185C2D362A}"/>
              </a:ext>
            </a:extLst>
          </p:cNvPr>
          <p:cNvCxnSpPr>
            <a:cxnSpLocks/>
            <a:stCxn id="43" idx="2"/>
          </p:cNvCxnSpPr>
          <p:nvPr/>
        </p:nvCxnSpPr>
        <p:spPr>
          <a:xfrm>
            <a:off x="2290246" y="4166674"/>
            <a:ext cx="109990" cy="3257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E1C5DE13-C9FA-2A75-93BF-48286E49FF8F}"/>
              </a:ext>
            </a:extLst>
          </p:cNvPr>
          <p:cNvCxnSpPr>
            <a:cxnSpLocks/>
            <a:stCxn id="49" idx="2"/>
          </p:cNvCxnSpPr>
          <p:nvPr/>
        </p:nvCxnSpPr>
        <p:spPr>
          <a:xfrm>
            <a:off x="5169087" y="4020676"/>
            <a:ext cx="101503" cy="4608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D156D454-A2EB-BB40-CF17-73E316DC1C65}"/>
              </a:ext>
            </a:extLst>
          </p:cNvPr>
          <p:cNvCxnSpPr>
            <a:cxnSpLocks/>
            <a:stCxn id="53" idx="0"/>
          </p:cNvCxnSpPr>
          <p:nvPr/>
        </p:nvCxnSpPr>
        <p:spPr>
          <a:xfrm flipV="1">
            <a:off x="2651184" y="4558933"/>
            <a:ext cx="233062" cy="47907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2948BFC6-3DD5-BFED-629D-8A65CEB02F8E}"/>
              </a:ext>
            </a:extLst>
          </p:cNvPr>
          <p:cNvCxnSpPr>
            <a:cxnSpLocks/>
            <a:stCxn id="44" idx="0"/>
          </p:cNvCxnSpPr>
          <p:nvPr/>
        </p:nvCxnSpPr>
        <p:spPr>
          <a:xfrm flipV="1">
            <a:off x="5813693" y="4669240"/>
            <a:ext cx="246609" cy="3181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912933AE-31F7-705C-DDB9-6AD6A2DE3409}"/>
              </a:ext>
            </a:extLst>
          </p:cNvPr>
          <p:cNvCxnSpPr>
            <a:cxnSpLocks/>
            <a:stCxn id="45" idx="0"/>
          </p:cNvCxnSpPr>
          <p:nvPr/>
        </p:nvCxnSpPr>
        <p:spPr>
          <a:xfrm flipH="1" flipV="1">
            <a:off x="7031923" y="4620505"/>
            <a:ext cx="278902" cy="35872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FF190ADC-8B58-05E9-35F8-65B91733177A}"/>
              </a:ext>
            </a:extLst>
          </p:cNvPr>
          <p:cNvCxnSpPr>
            <a:cxnSpLocks/>
            <a:stCxn id="46" idx="0"/>
          </p:cNvCxnSpPr>
          <p:nvPr/>
        </p:nvCxnSpPr>
        <p:spPr>
          <a:xfrm flipH="1" flipV="1">
            <a:off x="8301312" y="4471262"/>
            <a:ext cx="570954" cy="4149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5A85A8EE-1D85-4425-4749-F6222ADFF189}"/>
              </a:ext>
            </a:extLst>
          </p:cNvPr>
          <p:cNvCxnSpPr>
            <a:cxnSpLocks/>
            <a:stCxn id="47" idx="1"/>
          </p:cNvCxnSpPr>
          <p:nvPr/>
        </p:nvCxnSpPr>
        <p:spPr>
          <a:xfrm flipH="1" flipV="1">
            <a:off x="8496920" y="3894181"/>
            <a:ext cx="350007" cy="946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7" name="Straight Connector 466">
            <a:extLst>
              <a:ext uri="{FF2B5EF4-FFF2-40B4-BE49-F238E27FC236}">
                <a16:creationId xmlns:a16="http://schemas.microsoft.com/office/drawing/2014/main" id="{0E981A81-F2BD-27F3-3081-D933A7FF9EF1}"/>
              </a:ext>
            </a:extLst>
          </p:cNvPr>
          <p:cNvCxnSpPr>
            <a:cxnSpLocks/>
          </p:cNvCxnSpPr>
          <p:nvPr/>
        </p:nvCxnSpPr>
        <p:spPr>
          <a:xfrm flipH="1" flipV="1">
            <a:off x="6063533" y="11266540"/>
            <a:ext cx="514148" cy="5012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0" name="TextBox 469">
            <a:extLst>
              <a:ext uri="{FF2B5EF4-FFF2-40B4-BE49-F238E27FC236}">
                <a16:creationId xmlns:a16="http://schemas.microsoft.com/office/drawing/2014/main" id="{6A270097-803F-6BDF-DCF5-1FFD5B56ECA5}"/>
              </a:ext>
            </a:extLst>
          </p:cNvPr>
          <p:cNvSpPr txBox="1"/>
          <p:nvPr/>
        </p:nvSpPr>
        <p:spPr>
          <a:xfrm>
            <a:off x="4281976" y="10275880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What challenges faced Kaiser Wilhelm II before WW1?</a:t>
            </a:r>
            <a:endParaRPr lang="en-US" sz="1050" dirty="0"/>
          </a:p>
        </p:txBody>
      </p:sp>
      <p:sp>
        <p:nvSpPr>
          <p:cNvPr id="471" name="TextBox 470">
            <a:extLst>
              <a:ext uri="{FF2B5EF4-FFF2-40B4-BE49-F238E27FC236}">
                <a16:creationId xmlns:a16="http://schemas.microsoft.com/office/drawing/2014/main" id="{1AC7C0A8-90D9-1C52-2EAD-9DCA62E354E9}"/>
              </a:ext>
            </a:extLst>
          </p:cNvPr>
          <p:cNvSpPr txBox="1"/>
          <p:nvPr/>
        </p:nvSpPr>
        <p:spPr>
          <a:xfrm>
            <a:off x="3463898" y="11606156"/>
            <a:ext cx="133670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What impact did the First World War have on Germany?</a:t>
            </a:r>
            <a:endParaRPr lang="en-US" sz="1050" dirty="0"/>
          </a:p>
        </p:txBody>
      </p:sp>
      <p:sp>
        <p:nvSpPr>
          <p:cNvPr id="472" name="TextBox 471">
            <a:extLst>
              <a:ext uri="{FF2B5EF4-FFF2-40B4-BE49-F238E27FC236}">
                <a16:creationId xmlns:a16="http://schemas.microsoft.com/office/drawing/2014/main" id="{9DD5D6E3-6DBA-3FB0-3800-C3C33D1125B5}"/>
              </a:ext>
            </a:extLst>
          </p:cNvPr>
          <p:cNvSpPr txBox="1"/>
          <p:nvPr/>
        </p:nvSpPr>
        <p:spPr>
          <a:xfrm>
            <a:off x="2468880" y="10105842"/>
            <a:ext cx="1336701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Why did the Germans hate the Treaty of Versailles?</a:t>
            </a:r>
            <a:endParaRPr lang="en-US" sz="1050" dirty="0"/>
          </a:p>
        </p:txBody>
      </p:sp>
      <p:sp>
        <p:nvSpPr>
          <p:cNvPr id="473" name="TextBox 472">
            <a:extLst>
              <a:ext uri="{FF2B5EF4-FFF2-40B4-BE49-F238E27FC236}">
                <a16:creationId xmlns:a16="http://schemas.microsoft.com/office/drawing/2014/main" id="{729E41AF-3DCC-C91B-ADCB-EEAD464EA091}"/>
              </a:ext>
            </a:extLst>
          </p:cNvPr>
          <p:cNvSpPr txBox="1"/>
          <p:nvPr/>
        </p:nvSpPr>
        <p:spPr>
          <a:xfrm>
            <a:off x="126602" y="10922289"/>
            <a:ext cx="933198" cy="1223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To what extent had Germany recovered during the Stresemann era?</a:t>
            </a:r>
            <a:endParaRPr lang="en-US" sz="1050" dirty="0"/>
          </a:p>
        </p:txBody>
      </p:sp>
      <p:sp>
        <p:nvSpPr>
          <p:cNvPr id="474" name="TextBox 473">
            <a:extLst>
              <a:ext uri="{FF2B5EF4-FFF2-40B4-BE49-F238E27FC236}">
                <a16:creationId xmlns:a16="http://schemas.microsoft.com/office/drawing/2014/main" id="{A36C71C9-E034-6EB2-A35D-052DBD41064F}"/>
              </a:ext>
            </a:extLst>
          </p:cNvPr>
          <p:cNvSpPr txBox="1"/>
          <p:nvPr/>
        </p:nvSpPr>
        <p:spPr>
          <a:xfrm>
            <a:off x="1271501" y="11568620"/>
            <a:ext cx="165011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What problem did the £6.6 billion in reparations lead to?</a:t>
            </a:r>
            <a:endParaRPr lang="en-US" sz="1050" dirty="0"/>
          </a:p>
        </p:txBody>
      </p:sp>
      <p:cxnSp>
        <p:nvCxnSpPr>
          <p:cNvPr id="475" name="Straight Connector 474">
            <a:extLst>
              <a:ext uri="{FF2B5EF4-FFF2-40B4-BE49-F238E27FC236}">
                <a16:creationId xmlns:a16="http://schemas.microsoft.com/office/drawing/2014/main" id="{7E1AD4FF-1C69-47F3-942B-C329EC0C8330}"/>
              </a:ext>
            </a:extLst>
          </p:cNvPr>
          <p:cNvCxnSpPr>
            <a:cxnSpLocks/>
            <a:stCxn id="473" idx="0"/>
          </p:cNvCxnSpPr>
          <p:nvPr/>
        </p:nvCxnSpPr>
        <p:spPr>
          <a:xfrm flipV="1">
            <a:off x="593201" y="10658497"/>
            <a:ext cx="956639" cy="2637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192367BF-D576-C3AA-2E4F-433EDD72A697}"/>
              </a:ext>
            </a:extLst>
          </p:cNvPr>
          <p:cNvCxnSpPr>
            <a:cxnSpLocks/>
          </p:cNvCxnSpPr>
          <p:nvPr/>
        </p:nvCxnSpPr>
        <p:spPr>
          <a:xfrm flipV="1">
            <a:off x="2006871" y="11329784"/>
            <a:ext cx="206159" cy="2146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3B5ED703-FCC2-8B0F-7B2D-8251BF6A2D81}"/>
              </a:ext>
            </a:extLst>
          </p:cNvPr>
          <p:cNvCxnSpPr>
            <a:cxnSpLocks/>
          </p:cNvCxnSpPr>
          <p:nvPr/>
        </p:nvCxnSpPr>
        <p:spPr>
          <a:xfrm flipH="1" flipV="1">
            <a:off x="3791902" y="11265289"/>
            <a:ext cx="307342" cy="3592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Straight Connector 477">
            <a:extLst>
              <a:ext uri="{FF2B5EF4-FFF2-40B4-BE49-F238E27FC236}">
                <a16:creationId xmlns:a16="http://schemas.microsoft.com/office/drawing/2014/main" id="{9AF82F43-C0A1-F6B2-AFD1-920901B9A022}"/>
              </a:ext>
            </a:extLst>
          </p:cNvPr>
          <p:cNvCxnSpPr>
            <a:cxnSpLocks/>
          </p:cNvCxnSpPr>
          <p:nvPr/>
        </p:nvCxnSpPr>
        <p:spPr>
          <a:xfrm>
            <a:off x="5382499" y="10705689"/>
            <a:ext cx="167689" cy="3191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51FB2933-68CD-9B4A-E786-51097191824F}"/>
              </a:ext>
            </a:extLst>
          </p:cNvPr>
          <p:cNvCxnSpPr>
            <a:cxnSpLocks/>
            <a:stCxn id="472" idx="2"/>
          </p:cNvCxnSpPr>
          <p:nvPr/>
        </p:nvCxnSpPr>
        <p:spPr>
          <a:xfrm flipH="1">
            <a:off x="3088404" y="10682923"/>
            <a:ext cx="48827" cy="2105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84EF9EDD-8905-EC54-94C5-0A7C521AF58F}"/>
              </a:ext>
            </a:extLst>
          </p:cNvPr>
          <p:cNvCxnSpPr>
            <a:cxnSpLocks/>
          </p:cNvCxnSpPr>
          <p:nvPr/>
        </p:nvCxnSpPr>
        <p:spPr>
          <a:xfrm flipH="1">
            <a:off x="1432172" y="9848219"/>
            <a:ext cx="1440631" cy="2992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2" name="Group 481">
            <a:extLst>
              <a:ext uri="{FF2B5EF4-FFF2-40B4-BE49-F238E27FC236}">
                <a16:creationId xmlns:a16="http://schemas.microsoft.com/office/drawing/2014/main" id="{81FE063E-87B2-2E19-51DE-7E6BE828C219}"/>
              </a:ext>
            </a:extLst>
          </p:cNvPr>
          <p:cNvGrpSpPr/>
          <p:nvPr/>
        </p:nvGrpSpPr>
        <p:grpSpPr>
          <a:xfrm>
            <a:off x="1778920" y="8574662"/>
            <a:ext cx="1528016" cy="766601"/>
            <a:chOff x="1212628" y="4031237"/>
            <a:chExt cx="1214980" cy="1304869"/>
          </a:xfrm>
        </p:grpSpPr>
        <p:sp>
          <p:nvSpPr>
            <p:cNvPr id="483" name="Oval 482">
              <a:extLst>
                <a:ext uri="{FF2B5EF4-FFF2-40B4-BE49-F238E27FC236}">
                  <a16:creationId xmlns:a16="http://schemas.microsoft.com/office/drawing/2014/main" id="{49BDCCDE-95A1-27C6-EEB8-C9CDDC0A4AB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180F1C46-1F92-3635-7D15-A8515CE07CAF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one </a:t>
              </a:r>
            </a:p>
          </p:txBody>
        </p:sp>
      </p:grpSp>
      <p:sp>
        <p:nvSpPr>
          <p:cNvPr id="485" name="TextBox 484">
            <a:extLst>
              <a:ext uri="{FF2B5EF4-FFF2-40B4-BE49-F238E27FC236}">
                <a16:creationId xmlns:a16="http://schemas.microsoft.com/office/drawing/2014/main" id="{430B4A4E-AF25-053B-419F-C32DB199F1E5}"/>
              </a:ext>
            </a:extLst>
          </p:cNvPr>
          <p:cNvSpPr txBox="1"/>
          <p:nvPr/>
        </p:nvSpPr>
        <p:spPr>
          <a:xfrm>
            <a:off x="1931569" y="9448674"/>
            <a:ext cx="2628399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How did the Depression impact political extremism?</a:t>
            </a:r>
            <a:endParaRPr lang="en-US" sz="1050" dirty="0"/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1EC68B52-0AEF-E8C8-22A2-546EE953B654}"/>
              </a:ext>
            </a:extLst>
          </p:cNvPr>
          <p:cNvSpPr txBox="1"/>
          <p:nvPr/>
        </p:nvSpPr>
        <p:spPr>
          <a:xfrm>
            <a:off x="5462272" y="7426584"/>
            <a:ext cx="1063788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To what extent did fear and terror keep Germans loyal to the Nazi regime?</a:t>
            </a:r>
            <a:endParaRPr lang="en-US" sz="1050" dirty="0"/>
          </a:p>
        </p:txBody>
      </p:sp>
      <p:sp>
        <p:nvSpPr>
          <p:cNvPr id="488" name="TextBox 487">
            <a:extLst>
              <a:ext uri="{FF2B5EF4-FFF2-40B4-BE49-F238E27FC236}">
                <a16:creationId xmlns:a16="http://schemas.microsoft.com/office/drawing/2014/main" id="{DEA68E12-07CC-C0F8-BA82-04A3B02E5A1D}"/>
              </a:ext>
            </a:extLst>
          </p:cNvPr>
          <p:cNvSpPr txBox="1"/>
          <p:nvPr/>
        </p:nvSpPr>
        <p:spPr>
          <a:xfrm>
            <a:off x="4806681" y="9485556"/>
            <a:ext cx="2032049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How did Nazi propaganda win the hearts and minds of so many German people?</a:t>
            </a:r>
            <a:endParaRPr lang="en-US" sz="1050" dirty="0"/>
          </a:p>
        </p:txBody>
      </p:sp>
      <p:sp>
        <p:nvSpPr>
          <p:cNvPr id="489" name="TextBox 488">
            <a:extLst>
              <a:ext uri="{FF2B5EF4-FFF2-40B4-BE49-F238E27FC236}">
                <a16:creationId xmlns:a16="http://schemas.microsoft.com/office/drawing/2014/main" id="{857A55E0-EC57-70BD-6F46-25C11BB48A3D}"/>
              </a:ext>
            </a:extLst>
          </p:cNvPr>
          <p:cNvSpPr txBox="1"/>
          <p:nvPr/>
        </p:nvSpPr>
        <p:spPr>
          <a:xfrm>
            <a:off x="1132274" y="7741501"/>
            <a:ext cx="150822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How did Hitler establish his dictatorship?</a:t>
            </a:r>
            <a:endParaRPr lang="en-US" sz="1050" dirty="0"/>
          </a:p>
        </p:txBody>
      </p:sp>
      <p:cxnSp>
        <p:nvCxnSpPr>
          <p:cNvPr id="490" name="Straight Connector 489">
            <a:extLst>
              <a:ext uri="{FF2B5EF4-FFF2-40B4-BE49-F238E27FC236}">
                <a16:creationId xmlns:a16="http://schemas.microsoft.com/office/drawing/2014/main" id="{7D683C99-7136-2EAF-3D2D-832C1339C989}"/>
              </a:ext>
            </a:extLst>
          </p:cNvPr>
          <p:cNvCxnSpPr>
            <a:cxnSpLocks/>
            <a:stCxn id="487" idx="2"/>
          </p:cNvCxnSpPr>
          <p:nvPr/>
        </p:nvCxnSpPr>
        <p:spPr>
          <a:xfrm flipH="1">
            <a:off x="5893234" y="8488413"/>
            <a:ext cx="100932" cy="4428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2" name="Straight Connector 491">
            <a:extLst>
              <a:ext uri="{FF2B5EF4-FFF2-40B4-BE49-F238E27FC236}">
                <a16:creationId xmlns:a16="http://schemas.microsoft.com/office/drawing/2014/main" id="{F89DC4A4-ADC2-D34B-2DF0-D801A495F859}"/>
              </a:ext>
            </a:extLst>
          </p:cNvPr>
          <p:cNvCxnSpPr>
            <a:cxnSpLocks/>
            <a:stCxn id="489" idx="2"/>
          </p:cNvCxnSpPr>
          <p:nvPr/>
        </p:nvCxnSpPr>
        <p:spPr>
          <a:xfrm>
            <a:off x="1886385" y="8156999"/>
            <a:ext cx="1757508" cy="7160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>
            <a:extLst>
              <a:ext uri="{FF2B5EF4-FFF2-40B4-BE49-F238E27FC236}">
                <a16:creationId xmlns:a16="http://schemas.microsoft.com/office/drawing/2014/main" id="{C9C327B0-2146-5E30-3A8F-5316EF6ABA50}"/>
              </a:ext>
            </a:extLst>
          </p:cNvPr>
          <p:cNvCxnSpPr>
            <a:cxnSpLocks/>
            <a:stCxn id="488" idx="0"/>
          </p:cNvCxnSpPr>
          <p:nvPr/>
        </p:nvCxnSpPr>
        <p:spPr>
          <a:xfrm flipH="1" flipV="1">
            <a:off x="5028362" y="9185631"/>
            <a:ext cx="794344" cy="2999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5" name="TextBox 494">
            <a:extLst>
              <a:ext uri="{FF2B5EF4-FFF2-40B4-BE49-F238E27FC236}">
                <a16:creationId xmlns:a16="http://schemas.microsoft.com/office/drawing/2014/main" id="{CEB704A9-B744-CC5B-FB52-BE16EA368982}"/>
              </a:ext>
            </a:extLst>
          </p:cNvPr>
          <p:cNvSpPr txBox="1"/>
          <p:nvPr/>
        </p:nvSpPr>
        <p:spPr>
          <a:xfrm>
            <a:off x="6716717" y="7880237"/>
            <a:ext cx="126245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rgbClr val="000000"/>
                </a:solidFill>
                <a:effectLst/>
              </a:rPr>
              <a:t>What motivated some Germans to resis</a:t>
            </a:r>
            <a:r>
              <a:rPr lang="en-GB" sz="1050" dirty="0">
                <a:solidFill>
                  <a:srgbClr val="000000"/>
                </a:solidFill>
              </a:rPr>
              <a:t>t?</a:t>
            </a:r>
            <a:endParaRPr lang="en-US" sz="1050" dirty="0"/>
          </a:p>
        </p:txBody>
      </p:sp>
      <p:sp>
        <p:nvSpPr>
          <p:cNvPr id="496" name="TextBox 495">
            <a:extLst>
              <a:ext uri="{FF2B5EF4-FFF2-40B4-BE49-F238E27FC236}">
                <a16:creationId xmlns:a16="http://schemas.microsoft.com/office/drawing/2014/main" id="{C86AFEC0-ADD7-665E-C0F4-B0FCFCCABA71}"/>
              </a:ext>
            </a:extLst>
          </p:cNvPr>
          <p:cNvSpPr txBox="1"/>
          <p:nvPr/>
        </p:nvSpPr>
        <p:spPr>
          <a:xfrm>
            <a:off x="7410951" y="9041515"/>
            <a:ext cx="2084717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0" i="0" dirty="0">
                <a:solidFill>
                  <a:schemeClr val="bg1"/>
                </a:solidFill>
                <a:effectLst/>
              </a:rPr>
              <a:t>How did the Hit</a:t>
            </a:r>
            <a:r>
              <a:rPr lang="en-GB" sz="1050" b="0" i="0" dirty="0">
                <a:effectLst/>
              </a:rPr>
              <a:t>ler</a:t>
            </a:r>
            <a:r>
              <a:rPr lang="en-GB" sz="1050" b="0" i="0" dirty="0">
                <a:solidFill>
                  <a:schemeClr val="bg1"/>
                </a:solidFill>
                <a:effectLst/>
              </a:rPr>
              <a:t> </a:t>
            </a:r>
            <a:r>
              <a:rPr lang="en-GB" sz="1050" b="0" i="0" dirty="0">
                <a:solidFill>
                  <a:srgbClr val="000000"/>
                </a:solidFill>
                <a:effectLst/>
              </a:rPr>
              <a:t>Youth shape young people's attitudes and loyalty to the Nazis?</a:t>
            </a:r>
            <a:endParaRPr lang="en-US" sz="1050" dirty="0"/>
          </a:p>
        </p:txBody>
      </p:sp>
      <p:cxnSp>
        <p:nvCxnSpPr>
          <p:cNvPr id="500" name="Straight Connector 499">
            <a:extLst>
              <a:ext uri="{FF2B5EF4-FFF2-40B4-BE49-F238E27FC236}">
                <a16:creationId xmlns:a16="http://schemas.microsoft.com/office/drawing/2014/main" id="{1742D800-10F3-A9B9-AD2E-B9D319C94A5A}"/>
              </a:ext>
            </a:extLst>
          </p:cNvPr>
          <p:cNvCxnSpPr>
            <a:cxnSpLocks/>
            <a:stCxn id="495" idx="2"/>
          </p:cNvCxnSpPr>
          <p:nvPr/>
        </p:nvCxnSpPr>
        <p:spPr>
          <a:xfrm flipH="1">
            <a:off x="6960652" y="8457318"/>
            <a:ext cx="387294" cy="3493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3" name="Graphic 502" descr="Fireworks with solid fill">
            <a:extLst>
              <a:ext uri="{FF2B5EF4-FFF2-40B4-BE49-F238E27FC236}">
                <a16:creationId xmlns:a16="http://schemas.microsoft.com/office/drawing/2014/main" id="{8372B7D9-0504-42AB-022C-2FBE0576967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57100" y="2105038"/>
            <a:ext cx="914400" cy="914400"/>
          </a:xfrm>
          <a:prstGeom prst="rect">
            <a:avLst/>
          </a:prstGeom>
        </p:spPr>
      </p:pic>
      <p:pic>
        <p:nvPicPr>
          <p:cNvPr id="504" name="Graphic 503" descr="Fireworks with solid fill">
            <a:extLst>
              <a:ext uri="{FF2B5EF4-FFF2-40B4-BE49-F238E27FC236}">
                <a16:creationId xmlns:a16="http://schemas.microsoft.com/office/drawing/2014/main" id="{6ACE51E6-34EA-CB67-52EB-13693D48108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241466" y="1214284"/>
            <a:ext cx="914400" cy="914400"/>
          </a:xfrm>
          <a:prstGeom prst="rect">
            <a:avLst/>
          </a:prstGeom>
        </p:spPr>
      </p:pic>
      <p:pic>
        <p:nvPicPr>
          <p:cNvPr id="506" name="Graphic 505" descr="Balloons with solid fill">
            <a:extLst>
              <a:ext uri="{FF2B5EF4-FFF2-40B4-BE49-F238E27FC236}">
                <a16:creationId xmlns:a16="http://schemas.microsoft.com/office/drawing/2014/main" id="{9907B73A-20B3-C0DF-03B6-861D2F78DD6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345241" y="852505"/>
            <a:ext cx="914400" cy="914400"/>
          </a:xfrm>
          <a:prstGeom prst="rect">
            <a:avLst/>
          </a:prstGeom>
        </p:spPr>
      </p:pic>
      <p:pic>
        <p:nvPicPr>
          <p:cNvPr id="507" name="Graphic 506" descr="Balloons with solid fill">
            <a:extLst>
              <a:ext uri="{FF2B5EF4-FFF2-40B4-BE49-F238E27FC236}">
                <a16:creationId xmlns:a16="http://schemas.microsoft.com/office/drawing/2014/main" id="{C05AE722-BD5C-1666-7BF6-A267C6AE62B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99631" y="1064581"/>
            <a:ext cx="914400" cy="9144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E29D5975-0F05-F646-E853-892C3DE79A9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4907" y="8626502"/>
            <a:ext cx="808662" cy="66238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8E4CE492-63EB-D128-B118-3628BB3D860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28132" y="7750819"/>
            <a:ext cx="784949" cy="81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93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418AB3"/>
      </a:hlink>
      <a:folHlink>
        <a:srgbClr val="FEC3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5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007A87"/>
      </a:hlink>
      <a:folHlink>
        <a:srgbClr val="FEC3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A5CC5F653D6845B77CB280131F20F8" ma:contentTypeVersion="19" ma:contentTypeDescription="Create a new document." ma:contentTypeScope="" ma:versionID="ba4b2ba9e820eed77f5c36424a5f945f">
  <xsd:schema xmlns:xsd="http://www.w3.org/2001/XMLSchema" xmlns:xs="http://www.w3.org/2001/XMLSchema" xmlns:p="http://schemas.microsoft.com/office/2006/metadata/properties" xmlns:ns3="4b5b231a-4a0a-4bc4-aa91-721889dc7599" xmlns:ns4="ca6de105-002e-4a50-87e9-c7f5cf651109" targetNamespace="http://schemas.microsoft.com/office/2006/metadata/properties" ma:root="true" ma:fieldsID="b1793ed6187f92309449d2958627cb4c" ns3:_="" ns4:_="">
    <xsd:import namespace="4b5b231a-4a0a-4bc4-aa91-721889dc7599"/>
    <xsd:import namespace="ca6de105-002e-4a50-87e9-c7f5cf65110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b231a-4a0a-4bc4-aa91-721889dc75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6de105-002e-4a50-87e9-c7f5cf65110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b5b231a-4a0a-4bc4-aa91-721889dc759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E6A19E-DB60-481C-89E8-A60C27FFB9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5b231a-4a0a-4bc4-aa91-721889dc7599"/>
    <ds:schemaRef ds:uri="ca6de105-002e-4a50-87e9-c7f5cf6511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631F7F-7BA0-4715-BFF9-9C3DF94D8AF8}">
  <ds:schemaRefs>
    <ds:schemaRef ds:uri="http://www.w3.org/XML/1998/namespace"/>
    <ds:schemaRef ds:uri="4b5b231a-4a0a-4bc4-aa91-721889dc7599"/>
    <ds:schemaRef ds:uri="http://schemas.microsoft.com/office/2006/documentManagement/types"/>
    <ds:schemaRef ds:uri="http://schemas.microsoft.com/office/2006/metadata/properties"/>
    <ds:schemaRef ds:uri="ca6de105-002e-4a50-87e9-c7f5cf651109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9E19B8C-5524-4A1B-BAAD-7FDCAB8627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901</TotalTime>
  <Words>706</Words>
  <Application>Microsoft Office PowerPoint</Application>
  <PresentationFormat>A3 Paper (297x420 mm)</PresentationFormat>
  <Paragraphs>98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Miss E Faiers</cp:lastModifiedBy>
  <cp:revision>38</cp:revision>
  <cp:lastPrinted>2022-09-23T08:48:32Z</cp:lastPrinted>
  <dcterms:created xsi:type="dcterms:W3CDTF">2019-12-03T13:18:29Z</dcterms:created>
  <dcterms:modified xsi:type="dcterms:W3CDTF">2026-06-24T07:12:48Z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0x010100EEA5CC5F653D6845B77CB280131F20F8</vt:lpwstr>
  </property>
</Properties>
</file>