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8B577C-CB22-4FBB-B2F6-04877A3D4EF1}" v="2" dt="2026-06-23T14:04:20.9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6-23T14:04:20.914" v="28"/>
      <pc:docMkLst>
        <pc:docMk/>
      </pc:docMkLst>
      <pc:sldChg chg="addSp modSp mod">
        <pc:chgData name="Mrs L Webster" userId="e46f0a3f-fc4e-4d7b-94a6-4acf829689c1" providerId="ADAL" clId="{4981A51B-DD4C-40D0-ACC6-95C2C4B61EA3}" dt="2026-06-23T14:04:07.311" v="1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6-23T14:04:06.971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4:07.311" v="1"/>
          <ac:picMkLst>
            <pc:docMk/>
            <pc:sldMk cId="0" sldId="256"/>
            <ac:picMk id="2" creationId="{7CC8FEDE-D6E5-1BD6-1A52-3F7F25BAE906}"/>
          </ac:picMkLst>
        </pc:picChg>
      </pc:sldChg>
      <pc:sldChg chg="addSp modSp mod">
        <pc:chgData name="Mrs L Webster" userId="e46f0a3f-fc4e-4d7b-94a6-4acf829689c1" providerId="ADAL" clId="{4981A51B-DD4C-40D0-ACC6-95C2C4B61EA3}" dt="2026-06-23T14:04:20.914" v="28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6-23T14:04:19.467" v="27" actId="20577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23T14:04:20.914" v="28"/>
          <ac:picMkLst>
            <pc:docMk/>
            <pc:sldMk cId="0" sldId="257"/>
            <ac:picMk id="3" creationId="{5A24835D-33C1-88D4-9A5A-DFC48E9408E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053023" y="153238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Directed </a:t>
            </a:r>
            <a:r>
              <a:rPr lang="en-GB" sz="1800" dirty="0">
                <a:solidFill>
                  <a:schemeClr val="dk1"/>
                </a:solidFill>
              </a:rPr>
              <a:t>N</a:t>
            </a: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umber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4308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Negative numbers (Addition and Subtraction</a:t>
            </a:r>
          </a:p>
          <a:p>
            <a:pPr marL="171450" lvl="0" indent="-171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Value of negative numbers</a:t>
            </a:r>
          </a:p>
        </p:txBody>
      </p:sp>
      <p:sp>
        <p:nvSpPr>
          <p:cNvPr id="228" name="Google Shape;228;p1"/>
          <p:cNvSpPr/>
          <p:nvPr/>
        </p:nvSpPr>
        <p:spPr>
          <a:xfrm>
            <a:off x="3232150" y="2854777"/>
            <a:ext cx="3517900" cy="15066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5751"/>
            <a:ext cx="35179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Directed numbers on number lines</a:t>
            </a:r>
            <a:r>
              <a:rPr lang="en-GB" dirty="0">
                <a:solidFill>
                  <a:schemeClr val="dk1"/>
                </a:solidFill>
              </a:rPr>
              <a:t>.</a:t>
            </a: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1"/>
            <a:ext cx="2946301" cy="219964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68549" y="4053688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Add Directed numbers</a:t>
            </a:r>
          </a:p>
        </p:txBody>
      </p:sp>
      <p:sp>
        <p:nvSpPr>
          <p:cNvPr id="234" name="Google Shape;234;p1"/>
          <p:cNvSpPr/>
          <p:nvPr/>
        </p:nvSpPr>
        <p:spPr>
          <a:xfrm>
            <a:off x="175733" y="6373387"/>
            <a:ext cx="3365779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75733" y="6419423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Multiply Directed Numbers</a:t>
            </a:r>
            <a:endParaRPr lang="en-GB" dirty="0"/>
          </a:p>
        </p:txBody>
      </p:sp>
      <p:sp>
        <p:nvSpPr>
          <p:cNvPr id="236" name="Google Shape;236;p1"/>
          <p:cNvSpPr txBox="1"/>
          <p:nvPr/>
        </p:nvSpPr>
        <p:spPr>
          <a:xfrm>
            <a:off x="2191977" y="1195616"/>
            <a:ext cx="4656900" cy="1615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Directed number – Number that has a positive or negative sign.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Negative number –  a number less than zero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Ascending order –  ordered from smallest to greatest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Descending order –  ordered from greatest to smallest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Less than – Smaller than another amount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Greater than – More than another amount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Cross Zero – Move from positive to negative or vice versa.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dirty="0">
                <a:solidFill>
                  <a:schemeClr val="dk1"/>
                </a:solidFill>
              </a:rPr>
              <a:t>Zero Pair – Two numbers or algebraic terms that sum to zero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Add and subtract negative numbers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Order negative numbers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Multiply and divide negative numbers</a:t>
            </a:r>
          </a:p>
        </p:txBody>
      </p:sp>
      <p:sp>
        <p:nvSpPr>
          <p:cNvPr id="25" name="Google Shape;230;p1">
            <a:extLst>
              <a:ext uri="{FF2B5EF4-FFF2-40B4-BE49-F238E27FC236}">
                <a16:creationId xmlns:a16="http://schemas.microsoft.com/office/drawing/2014/main" id="{88EC700A-CE96-4186-8840-E1BB11BC69F7}"/>
              </a:ext>
            </a:extLst>
          </p:cNvPr>
          <p:cNvSpPr/>
          <p:nvPr/>
        </p:nvSpPr>
        <p:spPr>
          <a:xfrm>
            <a:off x="3230038" y="4424772"/>
            <a:ext cx="3517901" cy="18131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34;p1">
            <a:extLst>
              <a:ext uri="{FF2B5EF4-FFF2-40B4-BE49-F238E27FC236}">
                <a16:creationId xmlns:a16="http://schemas.microsoft.com/office/drawing/2014/main" id="{EFCC299E-88F7-4B33-A7F1-C03609A54CF3}"/>
              </a:ext>
            </a:extLst>
          </p:cNvPr>
          <p:cNvSpPr/>
          <p:nvPr/>
        </p:nvSpPr>
        <p:spPr>
          <a:xfrm>
            <a:off x="3616037" y="6373387"/>
            <a:ext cx="3131901" cy="2196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235;p1">
            <a:extLst>
              <a:ext uri="{FF2B5EF4-FFF2-40B4-BE49-F238E27FC236}">
                <a16:creationId xmlns:a16="http://schemas.microsoft.com/office/drawing/2014/main" id="{9E6A5581-1739-4F5C-B8E7-350873087C31}"/>
              </a:ext>
            </a:extLst>
          </p:cNvPr>
          <p:cNvSpPr txBox="1"/>
          <p:nvPr/>
        </p:nvSpPr>
        <p:spPr>
          <a:xfrm>
            <a:off x="3616037" y="6419423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Divide Directed Numbers</a:t>
            </a:r>
            <a:endParaRPr lang="en-GB" dirty="0"/>
          </a:p>
        </p:txBody>
      </p:sp>
      <p:sp>
        <p:nvSpPr>
          <p:cNvPr id="31" name="Google Shape;234;p1">
            <a:extLst>
              <a:ext uri="{FF2B5EF4-FFF2-40B4-BE49-F238E27FC236}">
                <a16:creationId xmlns:a16="http://schemas.microsoft.com/office/drawing/2014/main" id="{66E19907-C910-4B78-83BD-87BFCFE9DCD7}"/>
              </a:ext>
            </a:extLst>
          </p:cNvPr>
          <p:cNvSpPr/>
          <p:nvPr/>
        </p:nvSpPr>
        <p:spPr>
          <a:xfrm>
            <a:off x="175734" y="8705418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425B93-7EA5-4C46-86BF-5D964775D3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020" y="3123107"/>
            <a:ext cx="2841616" cy="3679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A9A32F-D006-4685-84FC-92328E99E9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039" y="3678553"/>
            <a:ext cx="2089226" cy="5688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DEE6BE-50C1-4A42-8D1D-E8D08E0C5D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619" y="4361424"/>
            <a:ext cx="1601420" cy="17935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0E94C3D-E18A-4F79-81F4-DB99FC496839}"/>
              </a:ext>
            </a:extLst>
          </p:cNvPr>
          <p:cNvSpPr/>
          <p:nvPr/>
        </p:nvSpPr>
        <p:spPr>
          <a:xfrm>
            <a:off x="342900" y="4361424"/>
            <a:ext cx="1038225" cy="1607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FE00D3-C608-4B15-9286-4A8FD13F59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7039" y="4476225"/>
            <a:ext cx="2127504" cy="17020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D3EB6B-3201-47C9-A5F5-5F5CA6CD05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1317" y="6770722"/>
            <a:ext cx="1896212" cy="71700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94E7955-EB56-47E4-805C-753B0B1A32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542" y="7484869"/>
            <a:ext cx="1896213" cy="107279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FBB3453-F63D-4EA3-A55D-02EAC4A6DAB3}"/>
                  </a:ext>
                </a:extLst>
              </p:cNvPr>
              <p:cNvSpPr txBox="1"/>
              <p:nvPr/>
            </p:nvSpPr>
            <p:spPr>
              <a:xfrm>
                <a:off x="3686175" y="6770722"/>
                <a:ext cx="219075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−6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÷2</m:t>
                    </m:r>
                  </m:oMath>
                </a14:m>
                <a:r>
                  <a:rPr lang="en-GB" dirty="0"/>
                  <a:t> = -3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FBB3453-F63D-4EA3-A55D-02EAC4A6DA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6175" y="6770722"/>
                <a:ext cx="2190750" cy="307777"/>
              </a:xfrm>
              <a:prstGeom prst="rect">
                <a:avLst/>
              </a:prstGeom>
              <a:blipFill>
                <a:blip r:embed="rId9"/>
                <a:stretch>
                  <a:fillRect t="-4000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7FAD4A73-FC7E-417A-9045-3C8CA58A9010}"/>
              </a:ext>
            </a:extLst>
          </p:cNvPr>
          <p:cNvSpPr/>
          <p:nvPr/>
        </p:nvSpPr>
        <p:spPr>
          <a:xfrm>
            <a:off x="5076199" y="6804205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9F3F7E0-FD07-48AF-9508-786038619F83}"/>
              </a:ext>
            </a:extLst>
          </p:cNvPr>
          <p:cNvSpPr/>
          <p:nvPr/>
        </p:nvSpPr>
        <p:spPr>
          <a:xfrm>
            <a:off x="5357912" y="6804205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A85E8A29-D672-49AC-9BFE-509F2F8DFB0D}"/>
              </a:ext>
            </a:extLst>
          </p:cNvPr>
          <p:cNvSpPr/>
          <p:nvPr/>
        </p:nvSpPr>
        <p:spPr>
          <a:xfrm>
            <a:off x="5665350" y="6813831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DCADC2-D292-41CE-8AC2-71323AD9CDAC}"/>
              </a:ext>
            </a:extLst>
          </p:cNvPr>
          <p:cNvSpPr/>
          <p:nvPr/>
        </p:nvSpPr>
        <p:spPr>
          <a:xfrm>
            <a:off x="5077525" y="7133562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11BBFCA-D9A0-4CCB-A689-335AFC525750}"/>
              </a:ext>
            </a:extLst>
          </p:cNvPr>
          <p:cNvSpPr/>
          <p:nvPr/>
        </p:nvSpPr>
        <p:spPr>
          <a:xfrm>
            <a:off x="5357912" y="7136150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DCDC145-6A1D-476C-8D44-0D41E30016C5}"/>
              </a:ext>
            </a:extLst>
          </p:cNvPr>
          <p:cNvSpPr/>
          <p:nvPr/>
        </p:nvSpPr>
        <p:spPr>
          <a:xfrm>
            <a:off x="5665349" y="7129224"/>
            <a:ext cx="211575" cy="21357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DE29EF6-2DC9-4C58-B5AC-F93D5305DFE3}"/>
              </a:ext>
            </a:extLst>
          </p:cNvPr>
          <p:cNvSpPr/>
          <p:nvPr/>
        </p:nvSpPr>
        <p:spPr>
          <a:xfrm>
            <a:off x="4988988" y="6727159"/>
            <a:ext cx="958075" cy="3513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DCE52CE8-3EC2-4CCB-ACD3-C2C5494466CB}"/>
              </a:ext>
            </a:extLst>
          </p:cNvPr>
          <p:cNvSpPr/>
          <p:nvPr/>
        </p:nvSpPr>
        <p:spPr>
          <a:xfrm>
            <a:off x="4988988" y="7070517"/>
            <a:ext cx="958075" cy="3513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5610B158-A069-4FF3-AD83-B37070E33816}"/>
                  </a:ext>
                </a:extLst>
              </p:cNvPr>
              <p:cNvSpPr txBox="1"/>
              <p:nvPr/>
            </p:nvSpPr>
            <p:spPr>
              <a:xfrm>
                <a:off x="3717767" y="7535685"/>
                <a:ext cx="2190750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latin typeface="Cambria Math" panose="02040503050406030204" pitchFamily="18" charset="0"/>
                      </a:rPr>
                      <m:t>−6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÷−2</m:t>
                    </m:r>
                  </m:oMath>
                </a14:m>
                <a:r>
                  <a:rPr lang="en-GB" dirty="0"/>
                  <a:t> = 3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5610B158-A069-4FF3-AD83-B37070E3381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7767" y="7535685"/>
                <a:ext cx="2190750" cy="307777"/>
              </a:xfrm>
              <a:prstGeom prst="rect">
                <a:avLst/>
              </a:prstGeom>
              <a:blipFill>
                <a:blip r:embed="rId10"/>
                <a:stretch>
                  <a:fillRect t="-3922" b="-196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>
            <a:extLst>
              <a:ext uri="{FF2B5EF4-FFF2-40B4-BE49-F238E27FC236}">
                <a16:creationId xmlns:a16="http://schemas.microsoft.com/office/drawing/2014/main" id="{FA8874EC-7CE7-4E2B-9C92-110002CEEAE7}"/>
              </a:ext>
            </a:extLst>
          </p:cNvPr>
          <p:cNvSpPr txBox="1"/>
          <p:nvPr/>
        </p:nvSpPr>
        <p:spPr>
          <a:xfrm>
            <a:off x="3686176" y="8021267"/>
            <a:ext cx="139002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Flip the counters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E0645D5-4168-4202-B1BC-F56BEEA772E9}"/>
              </a:ext>
            </a:extLst>
          </p:cNvPr>
          <p:cNvCxnSpPr>
            <a:cxnSpLocks/>
          </p:cNvCxnSpPr>
          <p:nvPr/>
        </p:nvCxnSpPr>
        <p:spPr>
          <a:xfrm flipV="1">
            <a:off x="4135325" y="7765216"/>
            <a:ext cx="205466" cy="29249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Oval 43">
            <a:extLst>
              <a:ext uri="{FF2B5EF4-FFF2-40B4-BE49-F238E27FC236}">
                <a16:creationId xmlns:a16="http://schemas.microsoft.com/office/drawing/2014/main" id="{17E5B60A-EFC9-4821-8E65-55BA1B9EE4AA}"/>
              </a:ext>
            </a:extLst>
          </p:cNvPr>
          <p:cNvSpPr/>
          <p:nvPr/>
        </p:nvSpPr>
        <p:spPr>
          <a:xfrm>
            <a:off x="5037653" y="7633294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03814164-8CAB-4283-8B9B-1504EC06D52B}"/>
              </a:ext>
            </a:extLst>
          </p:cNvPr>
          <p:cNvSpPr/>
          <p:nvPr/>
        </p:nvSpPr>
        <p:spPr>
          <a:xfrm>
            <a:off x="5319366" y="7633294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3266650B-C910-4F6E-A2AE-E7054ABBB415}"/>
              </a:ext>
            </a:extLst>
          </p:cNvPr>
          <p:cNvSpPr/>
          <p:nvPr/>
        </p:nvSpPr>
        <p:spPr>
          <a:xfrm>
            <a:off x="5626804" y="7642920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425A1C4-FACB-48E7-8136-485022B13B7F}"/>
              </a:ext>
            </a:extLst>
          </p:cNvPr>
          <p:cNvSpPr/>
          <p:nvPr/>
        </p:nvSpPr>
        <p:spPr>
          <a:xfrm>
            <a:off x="5038979" y="7962651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3BEA231-39E8-4424-BA03-558E424EFB1F}"/>
              </a:ext>
            </a:extLst>
          </p:cNvPr>
          <p:cNvSpPr/>
          <p:nvPr/>
        </p:nvSpPr>
        <p:spPr>
          <a:xfrm>
            <a:off x="5319366" y="7965239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ED7FC24-3D14-4408-98A6-266A20D95C12}"/>
              </a:ext>
            </a:extLst>
          </p:cNvPr>
          <p:cNvSpPr/>
          <p:nvPr/>
        </p:nvSpPr>
        <p:spPr>
          <a:xfrm>
            <a:off x="5626803" y="7958313"/>
            <a:ext cx="211575" cy="213577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6776F5F-1FEE-46C7-B304-6F861A7DC3BE}"/>
              </a:ext>
            </a:extLst>
          </p:cNvPr>
          <p:cNvSpPr/>
          <p:nvPr/>
        </p:nvSpPr>
        <p:spPr>
          <a:xfrm>
            <a:off x="4950442" y="7556248"/>
            <a:ext cx="958075" cy="3513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DC0C48F3-883E-439C-915D-EE5B06A78450}"/>
              </a:ext>
            </a:extLst>
          </p:cNvPr>
          <p:cNvSpPr/>
          <p:nvPr/>
        </p:nvSpPr>
        <p:spPr>
          <a:xfrm>
            <a:off x="4950442" y="7899606"/>
            <a:ext cx="958075" cy="3513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Connector: Curved 21">
            <a:extLst>
              <a:ext uri="{FF2B5EF4-FFF2-40B4-BE49-F238E27FC236}">
                <a16:creationId xmlns:a16="http://schemas.microsoft.com/office/drawing/2014/main" id="{252CD413-36BF-42B7-A08E-A0921EA51C66}"/>
              </a:ext>
            </a:extLst>
          </p:cNvPr>
          <p:cNvCxnSpPr>
            <a:cxnSpLocks/>
            <a:stCxn id="16" idx="3"/>
            <a:endCxn id="51" idx="3"/>
          </p:cNvCxnSpPr>
          <p:nvPr/>
        </p:nvCxnSpPr>
        <p:spPr>
          <a:xfrm flipH="1">
            <a:off x="5908517" y="6902829"/>
            <a:ext cx="38546" cy="1172447"/>
          </a:xfrm>
          <a:prstGeom prst="curvedConnector3">
            <a:avLst>
              <a:gd name="adj1" fmla="val -1126810"/>
            </a:avLst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3" name="Picture 52">
            <a:extLst>
              <a:ext uri="{FF2B5EF4-FFF2-40B4-BE49-F238E27FC236}">
                <a16:creationId xmlns:a16="http://schemas.microsoft.com/office/drawing/2014/main" id="{AA50016E-EE4F-453E-A558-E14F40E401A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16752"/>
          <a:stretch/>
        </p:blipFill>
        <p:spPr>
          <a:xfrm rot="10800000" flipH="1" flipV="1">
            <a:off x="3208545" y="8780277"/>
            <a:ext cx="2226214" cy="1070772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C0988236-E4A1-4555-ACCC-66B6EEC08DDF}"/>
              </a:ext>
            </a:extLst>
          </p:cNvPr>
          <p:cNvSpPr txBox="1"/>
          <p:nvPr/>
        </p:nvSpPr>
        <p:spPr>
          <a:xfrm>
            <a:off x="175732" y="8740511"/>
            <a:ext cx="33657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Evaluate Algebraic expressions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D1208118-840E-4B0C-AA0B-4EEC2E14F8B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7906" y="9029135"/>
            <a:ext cx="1830924" cy="84111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CC8FEDE-D6E5-1BD6-1A52-3F7F25BAE90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1"/>
            <a:ext cx="3615439" cy="2794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34601" y="2880374"/>
            <a:ext cx="3651150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Subtract Directed number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107950" y="2825750"/>
            <a:ext cx="2934000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16755" y="5778422"/>
            <a:ext cx="3651150" cy="2794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55800" y="2881902"/>
            <a:ext cx="2838300" cy="1831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Add Directed number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2327553" y="96921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Directed number</a:t>
            </a:r>
            <a:endParaRPr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1647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key vocabulary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Directed number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Negative number –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Less than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Greater than –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116755" y="5773783"/>
            <a:ext cx="31646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Divide Directed number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8240F3-E5F0-4FA0-A796-8572CEB0D39B}"/>
              </a:ext>
            </a:extLst>
          </p:cNvPr>
          <p:cNvSpPr txBox="1"/>
          <p:nvPr/>
        </p:nvSpPr>
        <p:spPr>
          <a:xfrm>
            <a:off x="228600" y="1409700"/>
            <a:ext cx="2736459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Put the following in ascending order</a:t>
            </a:r>
          </a:p>
          <a:p>
            <a:endParaRPr lang="en-GB" sz="1100" dirty="0"/>
          </a:p>
          <a:p>
            <a:r>
              <a:rPr lang="en-GB" sz="1100" dirty="0"/>
              <a:t>1.) -4, -2,. -6, -9, -3 </a:t>
            </a:r>
          </a:p>
          <a:p>
            <a:endParaRPr lang="en-GB" sz="1100" dirty="0"/>
          </a:p>
          <a:p>
            <a:r>
              <a:rPr lang="en-GB" sz="1100" dirty="0"/>
              <a:t>2.) -0.5, - 40, - 500, -7, -0.045</a:t>
            </a:r>
          </a:p>
          <a:p>
            <a:endParaRPr lang="en-GB" sz="1100" dirty="0"/>
          </a:p>
          <a:p>
            <a:r>
              <a:rPr lang="en-GB" sz="1100" dirty="0"/>
              <a:t>3.) -2.7, -2.4, -2.3, -2.9, -3</a:t>
            </a:r>
          </a:p>
        </p:txBody>
      </p:sp>
      <p:sp>
        <p:nvSpPr>
          <p:cNvPr id="27" name="Google Shape;247;p2">
            <a:extLst>
              <a:ext uri="{FF2B5EF4-FFF2-40B4-BE49-F238E27FC236}">
                <a16:creationId xmlns:a16="http://schemas.microsoft.com/office/drawing/2014/main" id="{4067486C-AE80-48B6-97BA-80FAD973AAFC}"/>
              </a:ext>
            </a:extLst>
          </p:cNvPr>
          <p:cNvSpPr/>
          <p:nvPr/>
        </p:nvSpPr>
        <p:spPr>
          <a:xfrm>
            <a:off x="107950" y="5778422"/>
            <a:ext cx="2934000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246;p2">
            <a:extLst>
              <a:ext uri="{FF2B5EF4-FFF2-40B4-BE49-F238E27FC236}">
                <a16:creationId xmlns:a16="http://schemas.microsoft.com/office/drawing/2014/main" id="{15C73D51-24F6-44D2-A716-92C02933BAD6}"/>
              </a:ext>
            </a:extLst>
          </p:cNvPr>
          <p:cNvSpPr/>
          <p:nvPr/>
        </p:nvSpPr>
        <p:spPr>
          <a:xfrm>
            <a:off x="107950" y="5776069"/>
            <a:ext cx="2908029" cy="1815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Multiply Directed number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Calculate the following: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33" name="Google Shape;234;p1">
            <a:extLst>
              <a:ext uri="{FF2B5EF4-FFF2-40B4-BE49-F238E27FC236}">
                <a16:creationId xmlns:a16="http://schemas.microsoft.com/office/drawing/2014/main" id="{72754B6E-1C30-4872-8F27-C691E08CCCA5}"/>
              </a:ext>
            </a:extLst>
          </p:cNvPr>
          <p:cNvSpPr/>
          <p:nvPr/>
        </p:nvSpPr>
        <p:spPr>
          <a:xfrm>
            <a:off x="175734" y="8705418"/>
            <a:ext cx="6572204" cy="120058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246;p2">
            <a:extLst>
              <a:ext uri="{FF2B5EF4-FFF2-40B4-BE49-F238E27FC236}">
                <a16:creationId xmlns:a16="http://schemas.microsoft.com/office/drawing/2014/main" id="{2E568654-B1EB-4343-B519-0FD9848B659B}"/>
              </a:ext>
            </a:extLst>
          </p:cNvPr>
          <p:cNvSpPr/>
          <p:nvPr/>
        </p:nvSpPr>
        <p:spPr>
          <a:xfrm>
            <a:off x="142814" y="8731094"/>
            <a:ext cx="5781736" cy="1169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Directed number on number lines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C3926D6-C46D-430D-9966-D55053E518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864" r="11522" b="21103"/>
          <a:stretch/>
        </p:blipFill>
        <p:spPr>
          <a:xfrm>
            <a:off x="3157296" y="3540181"/>
            <a:ext cx="3403299" cy="35536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2CCC687-8A37-4B31-81A8-94211C6FF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9128" y="4115885"/>
            <a:ext cx="3406404" cy="4283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CCE136F-2610-4C9C-8A41-902711AA8A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12801" y="4824225"/>
            <a:ext cx="3314399" cy="32190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0E51916-F65F-41A6-AE25-CFBE097E6F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146" y="3751020"/>
            <a:ext cx="2581635" cy="23815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67A03A-8AD9-4EB6-9275-A11088214F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1146" y="4297147"/>
            <a:ext cx="2543530" cy="23815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E0D434C-A079-433C-9040-134DD34438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9369" y="4798086"/>
            <a:ext cx="2591162" cy="19052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0F61EBF-59E0-4F0F-B145-CCA87DE7D9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5734" y="6620915"/>
            <a:ext cx="2789325" cy="252857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B2D58B0-A1C9-429A-854A-B70FD5E45A4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2539" y="7217816"/>
            <a:ext cx="2875714" cy="184097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04FEB2D-3E6D-4CD0-B058-FCE7A52F7EC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067" y="7785800"/>
            <a:ext cx="2813992" cy="27900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04053FDF-A5E5-4AE9-8B3B-326860A66B9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284773" y="7758926"/>
            <a:ext cx="2810267" cy="29531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BC9B47E-10EB-4F90-BCD1-DADBE139264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239128" y="6559187"/>
            <a:ext cx="2781688" cy="27626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EAB085C-0A9C-4437-8392-F02C4CE6490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22798" y="7175422"/>
            <a:ext cx="3391373" cy="3048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A7CF33C-C17F-45CD-98FF-BC93CD0C8DA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15050" y="8988910"/>
            <a:ext cx="3097751" cy="1831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E54ADA-0C42-4AFE-9638-956D16A35F6E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4473" y="9172067"/>
            <a:ext cx="3090300" cy="7044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24835D-33C1-88D4-9A5A-DFC48E9408E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79105" y="42816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550940-2777-4B56-B3DB-2562A468C404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2.xml><?xml version="1.0" encoding="utf-8"?>
<ds:datastoreItem xmlns:ds="http://schemas.openxmlformats.org/officeDocument/2006/customXml" ds:itemID="{2E877ACA-1315-4BA2-99F5-63276E1822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247A5E9-1C78-4011-9D82-1521763DF6DA}"/>
</file>

<file path=docProps/app.xml><?xml version="1.0" encoding="utf-8"?>
<Properties xmlns="http://schemas.openxmlformats.org/officeDocument/2006/extended-properties" xmlns:vt="http://schemas.openxmlformats.org/officeDocument/2006/docPropsVTypes">
  <TotalTime>2248</TotalTime>
  <Words>243</Words>
  <Application>Microsoft Office PowerPoint</Application>
  <PresentationFormat>A4 Paper (210x297 mm)</PresentationFormat>
  <Paragraphs>63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 Math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30</cp:revision>
  <dcterms:created xsi:type="dcterms:W3CDTF">2024-01-23T10:53:54Z</dcterms:created>
  <dcterms:modified xsi:type="dcterms:W3CDTF">2026-06-23T14:04:24Z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