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9" r:id="rId3"/>
  </p:sldIdLst>
  <p:sldSz cx="12192000" cy="6858000"/>
  <p:notesSz cx="143525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1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0ADC46-486A-23C7-BB07-450E32B8CFDB}" v="1" dt="2026-07-03T17:42:26.8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handoutMaster" Target="handoutMasters/handoutMaster1.xml"/><Relationship Id="rId10" Type="http://schemas.microsoft.com/office/2016/11/relationships/changesInfo" Target="changesInfos/changesInfo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 Robertson" userId="8dd0352c-6b34-4b8b-950a-97be0131ec25" providerId="ADAL" clId="{C949D7B0-5B3E-4D82-97B0-CFC4B15C6270}"/>
    <pc:docChg chg="undo custSel addSld delSld modSld sldOrd">
      <pc:chgData name="Mrs E Robertson" userId="8dd0352c-6b34-4b8b-950a-97be0131ec25" providerId="ADAL" clId="{C949D7B0-5B3E-4D82-97B0-CFC4B15C6270}" dt="2026-06-25T09:57:08.022" v="5520" actId="2696"/>
      <pc:docMkLst>
        <pc:docMk/>
      </pc:docMkLst>
      <pc:sldChg chg="addSp delSp modSp mod chgLayout">
        <pc:chgData name="Mrs E Robertson" userId="8dd0352c-6b34-4b8b-950a-97be0131ec25" providerId="ADAL" clId="{C949D7B0-5B3E-4D82-97B0-CFC4B15C6270}" dt="2026-06-25T09:46:51.799" v="5284" actId="20577"/>
        <pc:sldMkLst>
          <pc:docMk/>
          <pc:sldMk cId="2606567841" sldId="257"/>
        </pc:sldMkLst>
        <pc:spChg chg="mod">
          <ac:chgData name="Mrs E Robertson" userId="8dd0352c-6b34-4b8b-950a-97be0131ec25" providerId="ADAL" clId="{C949D7B0-5B3E-4D82-97B0-CFC4B15C6270}" dt="2026-06-25T09:07:09.152" v="4168" actId="20577"/>
          <ac:spMkLst>
            <pc:docMk/>
            <pc:sldMk cId="2606567841" sldId="257"/>
            <ac:spMk id="11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32:28.388" v="4780" actId="20577"/>
          <ac:spMkLst>
            <pc:docMk/>
            <pc:sldMk cId="2606567841" sldId="257"/>
            <ac:spMk id="12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31:36.125" v="4760" actId="20577"/>
          <ac:spMkLst>
            <pc:docMk/>
            <pc:sldMk cId="2606567841" sldId="257"/>
            <ac:spMk id="13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46:51.799" v="5284" actId="20577"/>
          <ac:spMkLst>
            <pc:docMk/>
            <pc:sldMk cId="2606567841" sldId="257"/>
            <ac:spMk id="15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32:39.959" v="4784" actId="20577"/>
          <ac:spMkLst>
            <pc:docMk/>
            <pc:sldMk cId="2606567841" sldId="257"/>
            <ac:spMk id="18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06:24.154" v="4161" actId="20577"/>
          <ac:spMkLst>
            <pc:docMk/>
            <pc:sldMk cId="2606567841" sldId="257"/>
            <ac:spMk id="19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8:47:18.109" v="3644" actId="14100"/>
          <ac:spMkLst>
            <pc:docMk/>
            <pc:sldMk cId="2606567841" sldId="257"/>
            <ac:spMk id="30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30:50.172" v="4755" actId="20577"/>
          <ac:spMkLst>
            <pc:docMk/>
            <pc:sldMk cId="2606567841" sldId="257"/>
            <ac:spMk id="32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30:58.676" v="4756" actId="1076"/>
          <ac:spMkLst>
            <pc:docMk/>
            <pc:sldMk cId="2606567841" sldId="257"/>
            <ac:spMk id="33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8:50:26.250" v="3711" actId="688"/>
          <ac:spMkLst>
            <pc:docMk/>
            <pc:sldMk cId="2606567841" sldId="257"/>
            <ac:spMk id="41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8:52:13.075" v="3727" actId="1076"/>
          <ac:spMkLst>
            <pc:docMk/>
            <pc:sldMk cId="2606567841" sldId="257"/>
            <ac:spMk id="42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8:50:26.250" v="3711" actId="688"/>
          <ac:spMkLst>
            <pc:docMk/>
            <pc:sldMk cId="2606567841" sldId="257"/>
            <ac:spMk id="43" creationId="{00000000-0000-0000-0000-000000000000}"/>
          </ac:spMkLst>
        </pc:spChg>
        <pc:picChg chg="mod">
          <ac:chgData name="Mrs E Robertson" userId="8dd0352c-6b34-4b8b-950a-97be0131ec25" providerId="ADAL" clId="{C949D7B0-5B3E-4D82-97B0-CFC4B15C6270}" dt="2026-06-25T08:50:26.250" v="3711" actId="688"/>
          <ac:picMkLst>
            <pc:docMk/>
            <pc:sldMk cId="2606567841" sldId="257"/>
            <ac:picMk id="7" creationId="{00000000-0000-0000-0000-000000000000}"/>
          </ac:picMkLst>
        </pc:picChg>
        <pc:picChg chg="mod">
          <ac:chgData name="Mrs E Robertson" userId="8dd0352c-6b34-4b8b-950a-97be0131ec25" providerId="ADAL" clId="{C949D7B0-5B3E-4D82-97B0-CFC4B15C6270}" dt="2026-06-25T08:52:31.691" v="3728" actId="1076"/>
          <ac:picMkLst>
            <pc:docMk/>
            <pc:sldMk cId="2606567841" sldId="257"/>
            <ac:picMk id="9" creationId="{00000000-0000-0000-0000-000000000000}"/>
          </ac:picMkLst>
        </pc:picChg>
        <pc:picChg chg="mod">
          <ac:chgData name="Mrs E Robertson" userId="8dd0352c-6b34-4b8b-950a-97be0131ec25" providerId="ADAL" clId="{C949D7B0-5B3E-4D82-97B0-CFC4B15C6270}" dt="2026-06-25T08:54:07.544" v="3729" actId="1076"/>
          <ac:picMkLst>
            <pc:docMk/>
            <pc:sldMk cId="2606567841" sldId="257"/>
            <ac:picMk id="10" creationId="{00000000-0000-0000-0000-000000000000}"/>
          </ac:picMkLst>
        </pc:picChg>
      </pc:sldChg>
      <pc:sldChg chg="delSp modSp mod ord">
        <pc:chgData name="Mrs E Robertson" userId="8dd0352c-6b34-4b8b-950a-97be0131ec25" providerId="ADAL" clId="{C949D7B0-5B3E-4D82-97B0-CFC4B15C6270}" dt="2026-06-25T09:53:29.584" v="5519" actId="14100"/>
        <pc:sldMkLst>
          <pc:docMk/>
          <pc:sldMk cId="1335389318" sldId="259"/>
        </pc:sldMkLst>
        <pc:spChg chg="mod">
          <ac:chgData name="Mrs E Robertson" userId="8dd0352c-6b34-4b8b-950a-97be0131ec25" providerId="ADAL" clId="{C949D7B0-5B3E-4D82-97B0-CFC4B15C6270}" dt="2026-06-25T09:13:39.490" v="4366" actId="20577"/>
          <ac:spMkLst>
            <pc:docMk/>
            <pc:sldMk cId="1335389318" sldId="259"/>
            <ac:spMk id="11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29:53.306" v="4747" actId="20577"/>
          <ac:spMkLst>
            <pc:docMk/>
            <pc:sldMk cId="1335389318" sldId="259"/>
            <ac:spMk id="12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18:33.336" v="4435" actId="20577"/>
          <ac:spMkLst>
            <pc:docMk/>
            <pc:sldMk cId="1335389318" sldId="259"/>
            <ac:spMk id="13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53:29.584" v="5519" actId="14100"/>
          <ac:spMkLst>
            <pc:docMk/>
            <pc:sldMk cId="1335389318" sldId="259"/>
            <ac:spMk id="14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29:33.231" v="4739" actId="20577"/>
          <ac:spMkLst>
            <pc:docMk/>
            <pc:sldMk cId="1335389318" sldId="259"/>
            <ac:spMk id="15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28:45.750" v="4737" actId="20577"/>
          <ac:spMkLst>
            <pc:docMk/>
            <pc:sldMk cId="1335389318" sldId="259"/>
            <ac:spMk id="16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50:50.971" v="5516" actId="20577"/>
          <ac:spMkLst>
            <pc:docMk/>
            <pc:sldMk cId="1335389318" sldId="259"/>
            <ac:spMk id="17" creationId="{00000000-0000-0000-0000-000000000000}"/>
          </ac:spMkLst>
        </pc:spChg>
        <pc:spChg chg="mod">
          <ac:chgData name="Mrs E Robertson" userId="8dd0352c-6b34-4b8b-950a-97be0131ec25" providerId="ADAL" clId="{C949D7B0-5B3E-4D82-97B0-CFC4B15C6270}" dt="2026-06-25T09:50:42.496" v="5511" actId="20577"/>
          <ac:spMkLst>
            <pc:docMk/>
            <pc:sldMk cId="1335389318" sldId="259"/>
            <ac:spMk id="20" creationId="{00000000-0000-0000-0000-000000000000}"/>
          </ac:spMkLst>
        </pc:spChg>
      </pc:sldChg>
    </pc:docChg>
  </pc:docChgLst>
  <pc:docChgLst>
    <pc:chgData name="Mrs C Holmes" userId="S::c.holmes@fulwoodacademy.co.uk::4a890566-8224-4ffc-9192-43b250745082" providerId="AD" clId="Web-{4F0ADC46-486A-23C7-BB07-450E32B8CFDB}"/>
    <pc:docChg chg="modSld">
      <pc:chgData name="Mrs C Holmes" userId="S::c.holmes@fulwoodacademy.co.uk::4a890566-8224-4ffc-9192-43b250745082" providerId="AD" clId="Web-{4F0ADC46-486A-23C7-BB07-450E32B8CFDB}" dt="2026-07-03T17:42:26.810" v="0" actId="1076"/>
      <pc:docMkLst>
        <pc:docMk/>
      </pc:docMkLst>
      <pc:sldChg chg="modSp">
        <pc:chgData name="Mrs C Holmes" userId="S::c.holmes@fulwoodacademy.co.uk::4a890566-8224-4ffc-9192-43b250745082" providerId="AD" clId="Web-{4F0ADC46-486A-23C7-BB07-450E32B8CFDB}" dt="2026-07-03T17:42:26.810" v="0" actId="1076"/>
        <pc:sldMkLst>
          <pc:docMk/>
          <pc:sldMk cId="1335389318" sldId="259"/>
        </pc:sldMkLst>
        <pc:spChg chg="mod">
          <ac:chgData name="Mrs C Holmes" userId="S::c.holmes@fulwoodacademy.co.uk::4a890566-8224-4ffc-9192-43b250745082" providerId="AD" clId="Web-{4F0ADC46-486A-23C7-BB07-450E32B8CFDB}" dt="2026-07-03T17:42:26.810" v="0" actId="1076"/>
          <ac:spMkLst>
            <pc:docMk/>
            <pc:sldMk cId="1335389318" sldId="259"/>
            <ac:spMk id="1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6220296" cy="497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8129998" y="1"/>
            <a:ext cx="6220296" cy="497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7E783-A99D-42EC-B7E4-B07144C63CA8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29264"/>
            <a:ext cx="6220296" cy="497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8129998" y="9429264"/>
            <a:ext cx="6220296" cy="497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49603-A6AD-4A43-9C66-5A0626EEE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8534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6221019" cy="496888"/>
          </a:xfrm>
          <a:prstGeom prst="rect">
            <a:avLst/>
          </a:prstGeom>
        </p:spPr>
        <p:txBody>
          <a:bodyPr vert="horz" lIns="132743" tIns="66372" rIns="132743" bIns="66372" rtlCol="0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128221" y="0"/>
            <a:ext cx="6221019" cy="496888"/>
          </a:xfrm>
          <a:prstGeom prst="rect">
            <a:avLst/>
          </a:prstGeom>
        </p:spPr>
        <p:txBody>
          <a:bodyPr vert="horz" lIns="132743" tIns="66372" rIns="132743" bIns="66372" rtlCol="0"/>
          <a:lstStyle>
            <a:lvl1pPr algn="r">
              <a:defRPr sz="1700"/>
            </a:lvl1pPr>
          </a:lstStyle>
          <a:p>
            <a:fld id="{56E9B68A-DC55-4FB7-BC54-5644772C6537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893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43" tIns="66372" rIns="132743" bIns="6637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434589" y="4776790"/>
            <a:ext cx="11483412" cy="3908425"/>
          </a:xfrm>
          <a:prstGeom prst="rect">
            <a:avLst/>
          </a:prstGeom>
        </p:spPr>
        <p:txBody>
          <a:bodyPr vert="horz" lIns="132743" tIns="66372" rIns="132743" bIns="66372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9751"/>
            <a:ext cx="6221019" cy="496888"/>
          </a:xfrm>
          <a:prstGeom prst="rect">
            <a:avLst/>
          </a:prstGeom>
        </p:spPr>
        <p:txBody>
          <a:bodyPr vert="horz" lIns="132743" tIns="66372" rIns="132743" bIns="66372" rtlCol="0" anchor="b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128221" y="9429751"/>
            <a:ext cx="6221019" cy="496888"/>
          </a:xfrm>
          <a:prstGeom prst="rect">
            <a:avLst/>
          </a:prstGeom>
        </p:spPr>
        <p:txBody>
          <a:bodyPr vert="horz" lIns="132743" tIns="66372" rIns="132743" bIns="66372" rtlCol="0" anchor="b"/>
          <a:lstStyle>
            <a:lvl1pPr algn="r">
              <a:defRPr sz="1700"/>
            </a:lvl1pPr>
          </a:lstStyle>
          <a:p>
            <a:fld id="{B1AE1DE3-25ED-4D47-8CCB-5C00FB163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514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6" indent="0" algn="ctr">
              <a:buNone/>
              <a:defRPr sz="2000"/>
            </a:lvl2pPr>
            <a:lvl3pPr marL="914411" indent="0" algn="ctr">
              <a:buNone/>
              <a:defRPr sz="1800"/>
            </a:lvl3pPr>
            <a:lvl4pPr marL="1371617" indent="0" algn="ctr">
              <a:buNone/>
              <a:defRPr sz="1600"/>
            </a:lvl4pPr>
            <a:lvl5pPr marL="1828823" indent="0" algn="ctr">
              <a:buNone/>
              <a:defRPr sz="1600"/>
            </a:lvl5pPr>
            <a:lvl6pPr marL="2286029" indent="0" algn="ctr">
              <a:buNone/>
              <a:defRPr sz="1600"/>
            </a:lvl6pPr>
            <a:lvl7pPr marL="2743234" indent="0" algn="ctr">
              <a:buNone/>
              <a:defRPr sz="1600"/>
            </a:lvl7pPr>
            <a:lvl8pPr marL="3200440" indent="0" algn="ctr">
              <a:buNone/>
              <a:defRPr sz="1600"/>
            </a:lvl8pPr>
            <a:lvl9pPr marL="3657646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950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458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475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527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0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0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784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207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939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0"/>
            </a:lvl2pPr>
            <a:lvl3pPr marL="914411" indent="0">
              <a:buNone/>
              <a:defRPr sz="1200"/>
            </a:lvl3pPr>
            <a:lvl4pPr marL="1371617" indent="0">
              <a:buNone/>
              <a:defRPr sz="1000"/>
            </a:lvl4pPr>
            <a:lvl5pPr marL="1828823" indent="0">
              <a:buNone/>
              <a:defRPr sz="1000"/>
            </a:lvl5pPr>
            <a:lvl6pPr marL="2286029" indent="0">
              <a:buNone/>
              <a:defRPr sz="1000"/>
            </a:lvl6pPr>
            <a:lvl7pPr marL="2743234" indent="0">
              <a:buNone/>
              <a:defRPr sz="1000"/>
            </a:lvl7pPr>
            <a:lvl8pPr marL="3200440" indent="0">
              <a:buNone/>
              <a:defRPr sz="1000"/>
            </a:lvl8pPr>
            <a:lvl9pPr marL="3657646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14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0"/>
            </a:lvl2pPr>
            <a:lvl3pPr marL="914411" indent="0">
              <a:buNone/>
              <a:defRPr sz="1200"/>
            </a:lvl3pPr>
            <a:lvl4pPr marL="1371617" indent="0">
              <a:buNone/>
              <a:defRPr sz="1000"/>
            </a:lvl4pPr>
            <a:lvl5pPr marL="1828823" indent="0">
              <a:buNone/>
              <a:defRPr sz="1000"/>
            </a:lvl5pPr>
            <a:lvl6pPr marL="2286029" indent="0">
              <a:buNone/>
              <a:defRPr sz="1000"/>
            </a:lvl6pPr>
            <a:lvl7pPr marL="2743234" indent="0">
              <a:buNone/>
              <a:defRPr sz="1000"/>
            </a:lvl7pPr>
            <a:lvl8pPr marL="3200440" indent="0">
              <a:buNone/>
              <a:defRPr sz="1000"/>
            </a:lvl8pPr>
            <a:lvl9pPr marL="3657646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084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561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06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B99F7-884C-45D1-902A-AD383E25CE84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C86E0-E8B0-4447-B608-0B16A2F90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861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1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3" indent="-228603" algn="l" defTabSz="91441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8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4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0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26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2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37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43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48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1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7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3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29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34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0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46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2517676" y="5764942"/>
            <a:ext cx="7217206" cy="100312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Jacket potatoes, pasta, panini’s available on the hot counters.</a:t>
            </a:r>
          </a:p>
          <a:p>
            <a:pPr algn="ctr"/>
            <a:r>
              <a:rPr lang="en-GB"/>
              <a:t>Fresh cold sandwiches everyday.</a:t>
            </a:r>
          </a:p>
          <a:p>
            <a:pPr algn="ctr"/>
            <a:r>
              <a:rPr lang="en-GB"/>
              <a:t>Cakes, biscuits, yoghurts, fruit pots available everyday.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08" b="95946" l="2400" r="15200">
                        <a14:foregroundMark x1="6880" y1="92568" x2="6880" y2="92568"/>
                        <a14:foregroundMark x1="8000" y1="92568" x2="8000" y2="92568"/>
                        <a14:foregroundMark x1="8960" y1="93243" x2="8960" y2="93243"/>
                        <a14:foregroundMark x1="10400" y1="92568" x2="10400" y2="92568"/>
                        <a14:backgroundMark x1="6720" y1="48649" x2="6720" y2="48649"/>
                        <a14:backgroundMark x1="6720" y1="46622" x2="6720" y2="46622"/>
                        <a14:backgroundMark x1="6400" y1="45270" x2="6560" y2="39865"/>
                        <a14:backgroundMark x1="6560" y1="38514" x2="6560" y2="37838"/>
                        <a14:backgroundMark x1="6400" y1="77703" x2="6400" y2="77703"/>
                        <a14:backgroundMark x1="8160" y1="77703" x2="8160" y2="77703"/>
                        <a14:backgroundMark x1="2880" y1="70946" x2="4480" y2="80405"/>
                        <a14:backgroundMark x1="12480" y1="66892" x2="13760" y2="79054"/>
                      </a14:backgroundRemoval>
                    </a14:imgEffect>
                  </a14:imgLayer>
                </a14:imgProps>
              </a:ext>
            </a:extLst>
          </a:blip>
          <a:srcRect l="2316" t="8950" r="84859" b="4264"/>
          <a:stretch/>
        </p:blipFill>
        <p:spPr>
          <a:xfrm>
            <a:off x="766482" y="1183744"/>
            <a:ext cx="1250577" cy="1750837"/>
          </a:xfrm>
          <a:prstGeom prst="rect">
            <a:avLst/>
          </a:prstGeom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84" b="94595" l="86560" r="97760">
                        <a14:foregroundMark x1="89920" y1="91892" x2="89920" y2="91892"/>
                        <a14:foregroundMark x1="91200" y1="91892" x2="91200" y2="91892"/>
                        <a14:foregroundMark x1="92480" y1="91892" x2="92480" y2="91892"/>
                        <a14:foregroundMark x1="94080" y1="91892" x2="94080" y2="91892"/>
                      </a14:backgroundRemoval>
                    </a14:imgEffect>
                  </a14:imgLayer>
                </a14:imgProps>
              </a:ext>
            </a:extLst>
          </a:blip>
          <a:srcRect l="86710" t="8950" r="2396" b="4887"/>
          <a:stretch/>
        </p:blipFill>
        <p:spPr>
          <a:xfrm>
            <a:off x="10016442" y="1172875"/>
            <a:ext cx="1062318" cy="17382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135" b="93919" l="23040" r="35680">
                        <a14:foregroundMark x1="27680" y1="91216" x2="27680" y2="91216"/>
                        <a14:foregroundMark x1="28800" y1="91892" x2="28800" y2="91892"/>
                        <a14:foregroundMark x1="30080" y1="92568" x2="30080" y2="92568"/>
                        <a14:foregroundMark x1="31680" y1="91892" x2="31680" y2="91892"/>
                      </a14:backgroundRemoval>
                    </a14:imgEffect>
                  </a14:imgLayer>
                </a14:imgProps>
              </a:ext>
            </a:extLst>
          </a:blip>
          <a:srcRect l="23241" t="10862" r="64151" b="4709"/>
          <a:stretch/>
        </p:blipFill>
        <p:spPr>
          <a:xfrm>
            <a:off x="2984966" y="1183744"/>
            <a:ext cx="1229288" cy="17032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84" b="94595" l="63360" r="78720">
                        <a14:foregroundMark x1="69120" y1="92568" x2="69120" y2="92568"/>
                        <a14:foregroundMark x1="70400" y1="92568" x2="70400" y2="92568"/>
                        <a14:foregroundMark x1="71680" y1="92568" x2="71680" y2="92568"/>
                        <a14:foregroundMark x1="72800" y1="93243" x2="72800" y2="93243"/>
                      </a14:backgroundRemoval>
                    </a14:imgEffect>
                  </a14:imgLayer>
                </a14:imgProps>
              </a:ext>
            </a:extLst>
          </a:blip>
          <a:srcRect l="63543" t="8950" r="21288" b="4507"/>
          <a:stretch/>
        </p:blipFill>
        <p:spPr>
          <a:xfrm rot="10800000" flipV="1">
            <a:off x="6837818" y="1073774"/>
            <a:ext cx="2230218" cy="20462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432" b="97297" l="41600" r="58560">
                        <a14:foregroundMark x1="48320" y1="91892" x2="48320" y2="91892"/>
                        <a14:foregroundMark x1="49760" y1="92568" x2="49760" y2="92568"/>
                        <a14:foregroundMark x1="50880" y1="93243" x2="50880" y2="93243"/>
                        <a14:foregroundMark x1="52160" y1="92568" x2="52160" y2="92568"/>
                      </a14:backgroundRemoval>
                    </a14:imgEffect>
                  </a14:imgLayer>
                </a14:imgProps>
              </a:ext>
            </a:extLst>
          </a:blip>
          <a:srcRect l="41663" t="8950" r="40962" b="3598"/>
          <a:stretch/>
        </p:blipFill>
        <p:spPr>
          <a:xfrm>
            <a:off x="4771856" y="1101897"/>
            <a:ext cx="1936143" cy="19468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1540" y="3109850"/>
            <a:ext cx="18604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Homemade creamy carbonara &amp; vegetable tagliatelle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served with garlic bread.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3655" y="4354129"/>
            <a:ext cx="16405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               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Quorn chilli wraps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served with nachos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(V)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37872" y="3111481"/>
            <a:ext cx="175468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Katsu breaded chicken fillet sandwich.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Quorn pasta bake served with garlic bread.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(V)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71856" y="3065521"/>
            <a:ext cx="2065962" cy="418576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/>
              </a:rPr>
              <a:t>Roast beef served with roast potatoes, seasonal vegetables, Yorkshire pudding &amp; gravy.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/>
              </a:rPr>
              <a:t>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/>
              </a:rPr>
              <a:t>Quorn roast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/>
              </a:rPr>
              <a:t>(V)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27638" y="3048701"/>
            <a:ext cx="23600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Chicken Tikka curry served with boiled rice &amp; vegetable samosa.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Mac ‘n’ cheese topped with oven baked tomato served with garlic bread.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(V)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526602" y="3114845"/>
            <a:ext cx="18926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Oven baked battered fish fillet &amp; chips. Served with curry, gravy or beans.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Pepperoni or cheese pizza available.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771856" y="156599"/>
            <a:ext cx="2751838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>
                <a:solidFill>
                  <a:schemeClr val="bg1"/>
                </a:solidFill>
                <a:latin typeface="Amelia BT" panose="04040804050F02020703" pitchFamily="82" charset="0"/>
              </a:rPr>
              <a:t>LUNCH MENU</a:t>
            </a:r>
            <a:endParaRPr lang="en-US"/>
          </a:p>
        </p:txBody>
      </p:sp>
      <p:sp>
        <p:nvSpPr>
          <p:cNvPr id="31" name="5-Point Star 30"/>
          <p:cNvSpPr/>
          <p:nvPr/>
        </p:nvSpPr>
        <p:spPr>
          <a:xfrm>
            <a:off x="2248530" y="5260040"/>
            <a:ext cx="489342" cy="504903"/>
          </a:xfrm>
          <a:prstGeom prst="star5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5-Point Star 31"/>
          <p:cNvSpPr/>
          <p:nvPr/>
        </p:nvSpPr>
        <p:spPr>
          <a:xfrm>
            <a:off x="1581710" y="5352560"/>
            <a:ext cx="489342" cy="504903"/>
          </a:xfrm>
          <a:prstGeom prst="star5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33" name="5-Point Star 32"/>
          <p:cNvSpPr/>
          <p:nvPr/>
        </p:nvSpPr>
        <p:spPr>
          <a:xfrm>
            <a:off x="373807" y="5605011"/>
            <a:ext cx="489342" cy="504903"/>
          </a:xfrm>
          <a:prstGeom prst="star5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5-Point Star 33"/>
          <p:cNvSpPr/>
          <p:nvPr/>
        </p:nvSpPr>
        <p:spPr>
          <a:xfrm>
            <a:off x="515154" y="6094607"/>
            <a:ext cx="489342" cy="504903"/>
          </a:xfrm>
          <a:prstGeom prst="star5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5-Point Star 34"/>
          <p:cNvSpPr/>
          <p:nvPr/>
        </p:nvSpPr>
        <p:spPr>
          <a:xfrm>
            <a:off x="9505388" y="5260039"/>
            <a:ext cx="489342" cy="504903"/>
          </a:xfrm>
          <a:prstGeom prst="star5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5-Point Star 35"/>
          <p:cNvSpPr/>
          <p:nvPr/>
        </p:nvSpPr>
        <p:spPr>
          <a:xfrm>
            <a:off x="10224224" y="5362176"/>
            <a:ext cx="489342" cy="504903"/>
          </a:xfrm>
          <a:prstGeom prst="star5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5-Point Star 36"/>
          <p:cNvSpPr/>
          <p:nvPr/>
        </p:nvSpPr>
        <p:spPr>
          <a:xfrm>
            <a:off x="10777514" y="5614627"/>
            <a:ext cx="489342" cy="504903"/>
          </a:xfrm>
          <a:prstGeom prst="star5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5-Point Star 37"/>
          <p:cNvSpPr/>
          <p:nvPr/>
        </p:nvSpPr>
        <p:spPr>
          <a:xfrm>
            <a:off x="11266856" y="6092595"/>
            <a:ext cx="489342" cy="504903"/>
          </a:xfrm>
          <a:prstGeom prst="star5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517107" y="2122811"/>
            <a:ext cx="2000569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Amelia BT"/>
              </a:rPr>
              <a:t>MONDAY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641913" y="2122811"/>
            <a:ext cx="208277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Amelia BT"/>
              </a:rPr>
              <a:t>TUESDAY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773844" y="2118373"/>
            <a:ext cx="267447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Amelia BT"/>
              </a:rPr>
              <a:t>WEDNESDAY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225617" y="2144538"/>
            <a:ext cx="22522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Amelia BT"/>
              </a:rPr>
              <a:t>THURSDAY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700453" y="2096887"/>
            <a:ext cx="16821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Amelia BT"/>
              </a:rPr>
              <a:t>FRIDAY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180738" y="66470"/>
            <a:ext cx="1869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chemeClr val="bg1"/>
                </a:solidFill>
                <a:latin typeface="Amelia BT" panose="04040804050F02020703" pitchFamily="82" charset="0"/>
              </a:rPr>
              <a:t>WEEK 1</a:t>
            </a:r>
          </a:p>
        </p:txBody>
      </p:sp>
    </p:spTree>
    <p:extLst>
      <p:ext uri="{BB962C8B-B14F-4D97-AF65-F5344CB8AC3E}">
        <p14:creationId xmlns:p14="http://schemas.microsoft.com/office/powerpoint/2010/main" val="2606567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2870547" y="5764942"/>
            <a:ext cx="6375477" cy="86305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  <a:p>
            <a:pPr algn="ctr"/>
            <a:r>
              <a:rPr lang="en-GB"/>
              <a:t>Jacket potatoes, pasta panini’s available on the hot counters.</a:t>
            </a:r>
          </a:p>
          <a:p>
            <a:pPr algn="ctr"/>
            <a:r>
              <a:rPr lang="en-GB"/>
              <a:t>Fresh cold sandwiches everyday.               </a:t>
            </a:r>
          </a:p>
          <a:p>
            <a:pPr algn="ctr"/>
            <a:r>
              <a:rPr lang="en-GB"/>
              <a:t>           Cakes, biscuits, yoghurts, fruit pots available everyday.    </a:t>
            </a:r>
          </a:p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08" b="95946" l="2400" r="15200">
                        <a14:foregroundMark x1="6880" y1="92568" x2="6880" y2="92568"/>
                        <a14:foregroundMark x1="8000" y1="92568" x2="8000" y2="92568"/>
                        <a14:foregroundMark x1="8960" y1="93243" x2="8960" y2="93243"/>
                        <a14:foregroundMark x1="10400" y1="92568" x2="10400" y2="92568"/>
                        <a14:backgroundMark x1="6720" y1="48649" x2="6720" y2="48649"/>
                        <a14:backgroundMark x1="6720" y1="46622" x2="6720" y2="46622"/>
                        <a14:backgroundMark x1="6400" y1="45270" x2="6560" y2="39865"/>
                        <a14:backgroundMark x1="6560" y1="38514" x2="6560" y2="37838"/>
                        <a14:backgroundMark x1="6400" y1="77703" x2="6400" y2="77703"/>
                        <a14:backgroundMark x1="8160" y1="77703" x2="8160" y2="77703"/>
                        <a14:backgroundMark x1="2880" y1="70946" x2="4480" y2="80405"/>
                        <a14:backgroundMark x1="12480" y1="66892" x2="13760" y2="79054"/>
                      </a14:backgroundRemoval>
                    </a14:imgEffect>
                  </a14:imgLayer>
                </a14:imgProps>
              </a:ext>
            </a:extLst>
          </a:blip>
          <a:srcRect l="2316" t="8950" r="84859" b="4264"/>
          <a:stretch/>
        </p:blipFill>
        <p:spPr>
          <a:xfrm>
            <a:off x="766482" y="1183744"/>
            <a:ext cx="1250577" cy="1750837"/>
          </a:xfrm>
          <a:prstGeom prst="rect">
            <a:avLst/>
          </a:prstGeom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84" b="94595" l="86560" r="97760">
                        <a14:foregroundMark x1="89920" y1="91892" x2="89920" y2="91892"/>
                        <a14:foregroundMark x1="91200" y1="91892" x2="91200" y2="91892"/>
                        <a14:foregroundMark x1="92480" y1="91892" x2="92480" y2="91892"/>
                        <a14:foregroundMark x1="94080" y1="91892" x2="94080" y2="91892"/>
                      </a14:backgroundRemoval>
                    </a14:imgEffect>
                  </a14:imgLayer>
                </a14:imgProps>
              </a:ext>
            </a:extLst>
          </a:blip>
          <a:srcRect l="86710" t="8950" r="2396" b="4887"/>
          <a:stretch/>
        </p:blipFill>
        <p:spPr>
          <a:xfrm>
            <a:off x="10053135" y="1204666"/>
            <a:ext cx="1062318" cy="17382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135" b="93919" l="23040" r="35680">
                        <a14:foregroundMark x1="27680" y1="91216" x2="27680" y2="91216"/>
                        <a14:foregroundMark x1="28800" y1="91892" x2="28800" y2="91892"/>
                        <a14:foregroundMark x1="30080" y1="92568" x2="30080" y2="92568"/>
                        <a14:foregroundMark x1="31680" y1="91892" x2="31680" y2="91892"/>
                      </a14:backgroundRemoval>
                    </a14:imgEffect>
                  </a14:imgLayer>
                </a14:imgProps>
              </a:ext>
            </a:extLst>
          </a:blip>
          <a:srcRect l="23241" t="10862" r="64151" b="4709"/>
          <a:stretch/>
        </p:blipFill>
        <p:spPr>
          <a:xfrm>
            <a:off x="2984966" y="1183744"/>
            <a:ext cx="1229288" cy="17032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84" b="94595" l="63360" r="78720">
                        <a14:foregroundMark x1="69120" y1="92568" x2="69120" y2="92568"/>
                        <a14:foregroundMark x1="70400" y1="92568" x2="70400" y2="92568"/>
                        <a14:foregroundMark x1="71680" y1="92568" x2="71680" y2="92568"/>
                        <a14:foregroundMark x1="72800" y1="93243" x2="72800" y2="93243"/>
                      </a14:backgroundRemoval>
                    </a14:imgEffect>
                  </a14:imgLayer>
                </a14:imgProps>
              </a:ext>
            </a:extLst>
          </a:blip>
          <a:srcRect l="63543" t="8950" r="21288" b="4507"/>
          <a:stretch/>
        </p:blipFill>
        <p:spPr>
          <a:xfrm>
            <a:off x="7658100" y="1189165"/>
            <a:ext cx="1479177" cy="17459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432" b="97297" l="41600" r="58560">
                        <a14:foregroundMark x1="48320" y1="91892" x2="48320" y2="91892"/>
                        <a14:foregroundMark x1="49760" y1="92568" x2="49760" y2="92568"/>
                        <a14:foregroundMark x1="50880" y1="93243" x2="50880" y2="93243"/>
                        <a14:foregroundMark x1="52160" y1="92568" x2="52160" y2="92568"/>
                      </a14:backgroundRemoval>
                    </a14:imgEffect>
                  </a14:imgLayer>
                </a14:imgProps>
              </a:ext>
            </a:extLst>
          </a:blip>
          <a:srcRect l="41663" t="8950" r="40962" b="3598"/>
          <a:stretch/>
        </p:blipFill>
        <p:spPr>
          <a:xfrm>
            <a:off x="5227952" y="1168603"/>
            <a:ext cx="1694330" cy="176428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1540" y="3109850"/>
            <a:ext cx="186046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/>
              </a:rPr>
              <a:t>Tomato &amp; Chorizo rice served with Nachos.</a:t>
            </a:r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3203" y="4372725"/>
            <a:ext cx="17694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Quorn Korma served with rice &amp; mini garlic naan.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(V)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03186" y="3067938"/>
            <a:ext cx="17546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err="1">
                <a:solidFill>
                  <a:schemeClr val="bg1"/>
                </a:solidFill>
                <a:latin typeface="Rockwell" panose="02060603020205020403" pitchFamily="18" charset="0"/>
              </a:rPr>
              <a:t>Khobez</a:t>
            </a:r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 wrap filled with hot chicken &amp; salad.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45609" y="4372725"/>
            <a:ext cx="16108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Vegetable frittata served with hash browns &amp; beans.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(V)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54146" y="3065521"/>
            <a:ext cx="2036248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/>
              </a:rPr>
              <a:t>Slow cooked gammon served with new potatoes ,seasonal vegetables &amp; gravy.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51920" y="4179804"/>
            <a:ext cx="16703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Breaded fish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 finger </a:t>
            </a:r>
            <a:r>
              <a:rPr lang="en-GB" sz="1400" dirty="0" err="1">
                <a:solidFill>
                  <a:schemeClr val="bg1"/>
                </a:solidFill>
                <a:latin typeface="Rockwell" panose="02060603020205020403" pitchFamily="18" charset="0"/>
              </a:rPr>
              <a:t>barm</a:t>
            </a:r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.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36082" y="3065521"/>
            <a:ext cx="1892675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 Square sausage &amp; mash, served with Yorkshire pudding &amp; gravy.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Quorn sausage &amp; mash, served with Yorkshire pudding &amp; gravy.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(V)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847178" y="2825987"/>
            <a:ext cx="164054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Oven baked battered fish fillet &amp; chips, served with curry, gravy or beans.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Rockwell" panose="02060603020205020403" pitchFamily="18" charset="0"/>
              </a:rPr>
              <a:t>Pepperoni or cheese pizza available.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37319" y="361038"/>
            <a:ext cx="331869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>
                <a:solidFill>
                  <a:schemeClr val="bg1"/>
                </a:solidFill>
                <a:latin typeface="Amelia BT" panose="04040804050F02020703" pitchFamily="82" charset="0"/>
              </a:rPr>
              <a:t>LUNCH MENU</a:t>
            </a:r>
            <a:endParaRPr lang="en-US"/>
          </a:p>
        </p:txBody>
      </p:sp>
      <p:sp>
        <p:nvSpPr>
          <p:cNvPr id="31" name="5-Point Star 30"/>
          <p:cNvSpPr/>
          <p:nvPr/>
        </p:nvSpPr>
        <p:spPr>
          <a:xfrm>
            <a:off x="2248530" y="5260040"/>
            <a:ext cx="489342" cy="504903"/>
          </a:xfrm>
          <a:prstGeom prst="star5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5-Point Star 31"/>
          <p:cNvSpPr/>
          <p:nvPr/>
        </p:nvSpPr>
        <p:spPr>
          <a:xfrm>
            <a:off x="1581710" y="5352560"/>
            <a:ext cx="489342" cy="504903"/>
          </a:xfrm>
          <a:prstGeom prst="star5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5-Point Star 32"/>
          <p:cNvSpPr/>
          <p:nvPr/>
        </p:nvSpPr>
        <p:spPr>
          <a:xfrm>
            <a:off x="959693" y="5587692"/>
            <a:ext cx="489342" cy="504903"/>
          </a:xfrm>
          <a:prstGeom prst="star5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5-Point Star 33"/>
          <p:cNvSpPr/>
          <p:nvPr/>
        </p:nvSpPr>
        <p:spPr>
          <a:xfrm>
            <a:off x="515154" y="6094607"/>
            <a:ext cx="489342" cy="504903"/>
          </a:xfrm>
          <a:prstGeom prst="star5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5-Point Star 34"/>
          <p:cNvSpPr/>
          <p:nvPr/>
        </p:nvSpPr>
        <p:spPr>
          <a:xfrm>
            <a:off x="9505388" y="5260039"/>
            <a:ext cx="489342" cy="504903"/>
          </a:xfrm>
          <a:prstGeom prst="star5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5-Point Star 35"/>
          <p:cNvSpPr/>
          <p:nvPr/>
        </p:nvSpPr>
        <p:spPr>
          <a:xfrm>
            <a:off x="10224224" y="5362176"/>
            <a:ext cx="489342" cy="504903"/>
          </a:xfrm>
          <a:prstGeom prst="star5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5-Point Star 36"/>
          <p:cNvSpPr/>
          <p:nvPr/>
        </p:nvSpPr>
        <p:spPr>
          <a:xfrm>
            <a:off x="10777514" y="5614627"/>
            <a:ext cx="489342" cy="504903"/>
          </a:xfrm>
          <a:prstGeom prst="star5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5-Point Star 37"/>
          <p:cNvSpPr/>
          <p:nvPr/>
        </p:nvSpPr>
        <p:spPr>
          <a:xfrm>
            <a:off x="11266856" y="6092595"/>
            <a:ext cx="489342" cy="504903"/>
          </a:xfrm>
          <a:prstGeom prst="star5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582156" y="2215738"/>
            <a:ext cx="2000569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Amelia BT"/>
              </a:rPr>
              <a:t>MONDAY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641913" y="2187860"/>
            <a:ext cx="19991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Amelia BT"/>
              </a:rPr>
              <a:t>TUESDAY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810537" y="2215210"/>
            <a:ext cx="258155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Amelia BT"/>
              </a:rPr>
              <a:t>WEDNESDAY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378906" y="2221063"/>
            <a:ext cx="22522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Amelia BT"/>
              </a:rPr>
              <a:t>THURSDAY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755731" y="2221603"/>
            <a:ext cx="16821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Amelia BT"/>
              </a:rPr>
              <a:t>FRIDAY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0180738" y="66470"/>
            <a:ext cx="1869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chemeClr val="bg1"/>
                </a:solidFill>
                <a:latin typeface="Amelia BT" panose="04040804050F02020703" pitchFamily="82" charset="0"/>
              </a:rPr>
              <a:t>WEEK 2</a:t>
            </a:r>
          </a:p>
        </p:txBody>
      </p:sp>
    </p:spTree>
    <p:extLst>
      <p:ext uri="{BB962C8B-B14F-4D97-AF65-F5344CB8AC3E}">
        <p14:creationId xmlns:p14="http://schemas.microsoft.com/office/powerpoint/2010/main" val="13353893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296</Words>
  <Application>Microsoft Office PowerPoint</Application>
  <PresentationFormat>Widescreen</PresentationFormat>
  <Paragraphs>110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 Berry</dc:creator>
  <cp:lastModifiedBy>Mrs E Robertson</cp:lastModifiedBy>
  <cp:revision>3</cp:revision>
  <cp:lastPrinted>2022-05-30T11:00:04Z</cp:lastPrinted>
  <dcterms:created xsi:type="dcterms:W3CDTF">2022-05-25T08:47:49Z</dcterms:created>
  <dcterms:modified xsi:type="dcterms:W3CDTF">2026-07-03T17:42:27Z</dcterms:modified>
</cp:coreProperties>
</file>