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1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CE0551A-F385-4307-92FE-8F645DE11CD1}" v="73" dt="2025-09-14T13:41:59.67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A McDonald" userId="S::a.mcdonald@fulwoodacademy.co.uk::ca570c19-0c34-4c60-9266-d69f33c93464" providerId="AD" clId="Web-{A92907A9-AFC7-133F-AD47-DD9A56FB8DF4}"/>
    <pc:docChg chg="modSld">
      <pc:chgData name="Mr A McDonald" userId="S::a.mcdonald@fulwoodacademy.co.uk::ca570c19-0c34-4c60-9266-d69f33c93464" providerId="AD" clId="Web-{A92907A9-AFC7-133F-AD47-DD9A56FB8DF4}" dt="2025-06-16T12:14:27.817" v="39"/>
      <pc:docMkLst>
        <pc:docMk/>
      </pc:docMkLst>
      <pc:sldChg chg="modSp">
        <pc:chgData name="Mr A McDonald" userId="S::a.mcdonald@fulwoodacademy.co.uk::ca570c19-0c34-4c60-9266-d69f33c93464" providerId="AD" clId="Web-{A92907A9-AFC7-133F-AD47-DD9A56FB8DF4}" dt="2025-06-16T12:14:27.817" v="39"/>
        <pc:sldMkLst>
          <pc:docMk/>
          <pc:sldMk cId="747790137" sldId="258"/>
        </pc:sldMkLst>
      </pc:sldChg>
    </pc:docChg>
  </pc:docChgLst>
  <pc:docChgLst>
    <pc:chgData name="Ms G McCormick" userId="b14d37be-9fbc-40a8-9e20-d0b1ef8dc4a1" providerId="ADAL" clId="{2C36679A-773E-4CC5-962B-2AB3DA5B9818}"/>
    <pc:docChg chg="custSel addSld modSld">
      <pc:chgData name="Ms G McCormick" userId="b14d37be-9fbc-40a8-9e20-d0b1ef8dc4a1" providerId="ADAL" clId="{2C36679A-773E-4CC5-962B-2AB3DA5B9818}" dt="2025-06-12T20:24:53.742" v="254" actId="113"/>
      <pc:docMkLst>
        <pc:docMk/>
      </pc:docMkLst>
      <pc:sldChg chg="modSp mod">
        <pc:chgData name="Ms G McCormick" userId="b14d37be-9fbc-40a8-9e20-d0b1ef8dc4a1" providerId="ADAL" clId="{2C36679A-773E-4CC5-962B-2AB3DA5B9818}" dt="2025-06-12T20:24:53.742" v="254" actId="113"/>
        <pc:sldMkLst>
          <pc:docMk/>
          <pc:sldMk cId="747790137" sldId="258"/>
        </pc:sldMkLst>
      </pc:sldChg>
      <pc:sldChg chg="addSp delSp modSp new mod">
        <pc:chgData name="Ms G McCormick" userId="b14d37be-9fbc-40a8-9e20-d0b1ef8dc4a1" providerId="ADAL" clId="{2C36679A-773E-4CC5-962B-2AB3DA5B9818}" dt="2025-06-12T20:23:53.217" v="239" actId="1076"/>
        <pc:sldMkLst>
          <pc:docMk/>
          <pc:sldMk cId="2376473150" sldId="259"/>
        </pc:sldMkLst>
      </pc:sldChg>
    </pc:docChg>
  </pc:docChgLst>
  <pc:docChgLst>
    <pc:chgData name="Ms G McCormick" userId="b14d37be-9fbc-40a8-9e20-d0b1ef8dc4a1" providerId="ADAL" clId="{4E03080E-FEFF-40AA-A4E9-16CA409D2584}"/>
    <pc:docChg chg="undo custSel addSld delSld modSld sldOrd">
      <pc:chgData name="Ms G McCormick" userId="b14d37be-9fbc-40a8-9e20-d0b1ef8dc4a1" providerId="ADAL" clId="{4E03080E-FEFF-40AA-A4E9-16CA409D2584}" dt="2025-09-14T13:42:04.003" v="420" actId="47"/>
      <pc:docMkLst>
        <pc:docMk/>
      </pc:docMkLst>
      <pc:sldChg chg="addSp delSp modSp del mod">
        <pc:chgData name="Ms G McCormick" userId="b14d37be-9fbc-40a8-9e20-d0b1ef8dc4a1" providerId="ADAL" clId="{4E03080E-FEFF-40AA-A4E9-16CA409D2584}" dt="2025-09-13T21:04:02.263" v="55" actId="47"/>
        <pc:sldMkLst>
          <pc:docMk/>
          <pc:sldMk cId="4233310704" sldId="256"/>
        </pc:sldMkLst>
        <pc:spChg chg="mod">
          <ac:chgData name="Ms G McCormick" userId="b14d37be-9fbc-40a8-9e20-d0b1ef8dc4a1" providerId="ADAL" clId="{4E03080E-FEFF-40AA-A4E9-16CA409D2584}" dt="2025-09-13T20:56:09.546" v="15" actId="20577"/>
          <ac:spMkLst>
            <pc:docMk/>
            <pc:sldMk cId="4233310704" sldId="256"/>
            <ac:spMk id="2" creationId="{6359027B-A15C-64BB-6FEC-84C5BB770522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5" creationId="{7A6CD5AD-EDF3-1AF0-214F-42E6FBCE0344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14" creationId="{3555CA9C-160C-39E4-68B3-3B009F74B592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0" creationId="{393D7C28-1CB4-89AC-FA2A-092E9698F8FA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1" creationId="{540719BE-260C-A8B7-54A2-A06091474B88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2" creationId="{3606CCB6-6EFB-CE33-9F68-0263CF074DE9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3" creationId="{41D4C671-9C94-14F3-5397-D28A8AF08873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4" creationId="{783F3D54-0DC0-B0A3-8399-3A3191DE10AB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5" creationId="{FF1BF28F-29F3-69D2-33AE-DEBCAC9DE3EF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7" creationId="{E318DE10-C350-AECD-5843-0A5F97B70DA1}"/>
          </ac:spMkLst>
        </pc:spChg>
        <pc:spChg chg="del">
          <ac:chgData name="Ms G McCormick" userId="b14d37be-9fbc-40a8-9e20-d0b1ef8dc4a1" providerId="ADAL" clId="{4E03080E-FEFF-40AA-A4E9-16CA409D2584}" dt="2025-09-13T20:55:49.004" v="0" actId="478"/>
          <ac:spMkLst>
            <pc:docMk/>
            <pc:sldMk cId="4233310704" sldId="256"/>
            <ac:spMk id="28" creationId="{09D76D07-1577-0B7C-3BA0-FEC50009F4A6}"/>
          </ac:spMkLst>
        </pc:spChg>
        <pc:graphicFrameChg chg="add mod">
          <ac:chgData name="Ms G McCormick" userId="b14d37be-9fbc-40a8-9e20-d0b1ef8dc4a1" providerId="ADAL" clId="{4E03080E-FEFF-40AA-A4E9-16CA409D2584}" dt="2025-09-13T20:58:18.318" v="30" actId="1076"/>
          <ac:graphicFrameMkLst>
            <pc:docMk/>
            <pc:sldMk cId="4233310704" sldId="256"/>
            <ac:graphicFrameMk id="3" creationId="{34AEFA6E-08C0-1422-D87B-812BE689D130}"/>
          </ac:graphicFrameMkLst>
        </pc:graphicFrameChg>
        <pc:picChg chg="add mod">
          <ac:chgData name="Ms G McCormick" userId="b14d37be-9fbc-40a8-9e20-d0b1ef8dc4a1" providerId="ADAL" clId="{4E03080E-FEFF-40AA-A4E9-16CA409D2584}" dt="2025-09-13T21:00:07.561" v="43" actId="1076"/>
          <ac:picMkLst>
            <pc:docMk/>
            <pc:sldMk cId="4233310704" sldId="256"/>
            <ac:picMk id="4" creationId="{4DD0ACB1-0DBE-480E-6001-41370F43E5A4}"/>
          </ac:picMkLst>
        </pc:picChg>
      </pc:sldChg>
      <pc:sldChg chg="addSp delSp modSp mod">
        <pc:chgData name="Ms G McCormick" userId="b14d37be-9fbc-40a8-9e20-d0b1ef8dc4a1" providerId="ADAL" clId="{4E03080E-FEFF-40AA-A4E9-16CA409D2584}" dt="2025-09-14T13:41:14.641" v="413" actId="1076"/>
        <pc:sldMkLst>
          <pc:docMk/>
          <pc:sldMk cId="747790137" sldId="258"/>
        </pc:sldMkLst>
        <pc:spChg chg="add mod">
          <ac:chgData name="Ms G McCormick" userId="b14d37be-9fbc-40a8-9e20-d0b1ef8dc4a1" providerId="ADAL" clId="{4E03080E-FEFF-40AA-A4E9-16CA409D2584}" dt="2025-09-13T20:56:28.404" v="19" actId="122"/>
          <ac:spMkLst>
            <pc:docMk/>
            <pc:sldMk cId="747790137" sldId="258"/>
            <ac:spMk id="2" creationId="{A39C796A-635A-22A7-CBC2-620677D678E0}"/>
          </ac:spMkLst>
        </pc:spChg>
        <pc:spChg chg="del">
          <ac:chgData name="Ms G McCormick" userId="b14d37be-9fbc-40a8-9e20-d0b1ef8dc4a1" providerId="ADAL" clId="{4E03080E-FEFF-40AA-A4E9-16CA409D2584}" dt="2025-09-13T20:55:52.685" v="1" actId="478"/>
          <ac:spMkLst>
            <pc:docMk/>
            <pc:sldMk cId="747790137" sldId="258"/>
            <ac:spMk id="4" creationId="{BB4FDB5D-A713-7786-4FC7-F68004545C57}"/>
          </ac:spMkLst>
        </pc:spChg>
        <pc:spChg chg="del">
          <ac:chgData name="Ms G McCormick" userId="b14d37be-9fbc-40a8-9e20-d0b1ef8dc4a1" providerId="ADAL" clId="{4E03080E-FEFF-40AA-A4E9-16CA409D2584}" dt="2025-09-13T20:55:52.685" v="1" actId="478"/>
          <ac:spMkLst>
            <pc:docMk/>
            <pc:sldMk cId="747790137" sldId="258"/>
            <ac:spMk id="5" creationId="{72EA2A3D-43C8-E9FE-48A1-76E674DFBDD7}"/>
          </ac:spMkLst>
        </pc:spChg>
        <pc:spChg chg="del">
          <ac:chgData name="Ms G McCormick" userId="b14d37be-9fbc-40a8-9e20-d0b1ef8dc4a1" providerId="ADAL" clId="{4E03080E-FEFF-40AA-A4E9-16CA409D2584}" dt="2025-09-13T20:55:52.685" v="1" actId="478"/>
          <ac:spMkLst>
            <pc:docMk/>
            <pc:sldMk cId="747790137" sldId="258"/>
            <ac:spMk id="6" creationId="{C49C88E7-76E9-3CE2-0DF5-B084793F6149}"/>
          </ac:spMkLst>
        </pc:spChg>
        <pc:spChg chg="add mod">
          <ac:chgData name="Ms G McCormick" userId="b14d37be-9fbc-40a8-9e20-d0b1ef8dc4a1" providerId="ADAL" clId="{4E03080E-FEFF-40AA-A4E9-16CA409D2584}" dt="2025-09-14T13:29:59.939" v="326" actId="20577"/>
          <ac:spMkLst>
            <pc:docMk/>
            <pc:sldMk cId="747790137" sldId="258"/>
            <ac:spMk id="7" creationId="{8C974360-E9C9-B417-5BD7-02D0F4F33F4C}"/>
          </ac:spMkLst>
        </pc:spChg>
        <pc:spChg chg="del">
          <ac:chgData name="Ms G McCormick" userId="b14d37be-9fbc-40a8-9e20-d0b1ef8dc4a1" providerId="ADAL" clId="{4E03080E-FEFF-40AA-A4E9-16CA409D2584}" dt="2025-09-13T20:56:12.812" v="16" actId="478"/>
          <ac:spMkLst>
            <pc:docMk/>
            <pc:sldMk cId="747790137" sldId="258"/>
            <ac:spMk id="7" creationId="{9DF25EFC-F5DA-9A5F-6B6D-3CE32B20375F}"/>
          </ac:spMkLst>
        </pc:spChg>
        <pc:spChg chg="add del mod">
          <ac:chgData name="Ms G McCormick" userId="b14d37be-9fbc-40a8-9e20-d0b1ef8dc4a1" providerId="ADAL" clId="{4E03080E-FEFF-40AA-A4E9-16CA409D2584}" dt="2025-09-13T21:09:07.295" v="67" actId="478"/>
          <ac:spMkLst>
            <pc:docMk/>
            <pc:sldMk cId="747790137" sldId="258"/>
            <ac:spMk id="8" creationId="{1DF77221-E6E8-725A-9F10-650BE7387757}"/>
          </ac:spMkLst>
        </pc:spChg>
        <pc:spChg chg="add del">
          <ac:chgData name="Ms G McCormick" userId="b14d37be-9fbc-40a8-9e20-d0b1ef8dc4a1" providerId="ADAL" clId="{4E03080E-FEFF-40AA-A4E9-16CA409D2584}" dt="2025-09-14T13:29:50.158" v="307" actId="478"/>
          <ac:spMkLst>
            <pc:docMk/>
            <pc:sldMk cId="747790137" sldId="258"/>
            <ac:spMk id="8" creationId="{B6CA1AFB-70E9-256F-70A1-9C1662E95A38}"/>
          </ac:spMkLst>
        </pc:spChg>
        <pc:spChg chg="add del">
          <ac:chgData name="Ms G McCormick" userId="b14d37be-9fbc-40a8-9e20-d0b1ef8dc4a1" providerId="ADAL" clId="{4E03080E-FEFF-40AA-A4E9-16CA409D2584}" dt="2025-09-13T21:10:16.373" v="69" actId="478"/>
          <ac:spMkLst>
            <pc:docMk/>
            <pc:sldMk cId="747790137" sldId="258"/>
            <ac:spMk id="10" creationId="{2667692D-6C0A-CF84-028F-7240D9AAD265}"/>
          </ac:spMkLst>
        </pc:spChg>
        <pc:spChg chg="del">
          <ac:chgData name="Ms G McCormick" userId="b14d37be-9fbc-40a8-9e20-d0b1ef8dc4a1" providerId="ADAL" clId="{4E03080E-FEFF-40AA-A4E9-16CA409D2584}" dt="2025-09-13T20:55:52.685" v="1" actId="478"/>
          <ac:spMkLst>
            <pc:docMk/>
            <pc:sldMk cId="747790137" sldId="258"/>
            <ac:spMk id="10" creationId="{B6B5EE21-996A-4A72-D755-8B09519BDD5C}"/>
          </ac:spMkLst>
        </pc:spChg>
        <pc:spChg chg="del">
          <ac:chgData name="Ms G McCormick" userId="b14d37be-9fbc-40a8-9e20-d0b1ef8dc4a1" providerId="ADAL" clId="{4E03080E-FEFF-40AA-A4E9-16CA409D2584}" dt="2025-09-13T20:55:52.685" v="1" actId="478"/>
          <ac:spMkLst>
            <pc:docMk/>
            <pc:sldMk cId="747790137" sldId="258"/>
            <ac:spMk id="11" creationId="{4AF361B6-945A-2894-80C7-540F2A3054D4}"/>
          </ac:spMkLst>
        </pc:spChg>
        <pc:spChg chg="add del">
          <ac:chgData name="Ms G McCormick" userId="b14d37be-9fbc-40a8-9e20-d0b1ef8dc4a1" providerId="ADAL" clId="{4E03080E-FEFF-40AA-A4E9-16CA409D2584}" dt="2025-09-13T21:10:33.329" v="72" actId="478"/>
          <ac:spMkLst>
            <pc:docMk/>
            <pc:sldMk cId="747790137" sldId="258"/>
            <ac:spMk id="11" creationId="{57F2BAA9-5AC7-28F3-A7A7-48FE15B21322}"/>
          </ac:spMkLst>
        </pc:spChg>
        <pc:spChg chg="del">
          <ac:chgData name="Ms G McCormick" userId="b14d37be-9fbc-40a8-9e20-d0b1ef8dc4a1" providerId="ADAL" clId="{4E03080E-FEFF-40AA-A4E9-16CA409D2584}" dt="2025-09-13T20:55:52.685" v="1" actId="478"/>
          <ac:spMkLst>
            <pc:docMk/>
            <pc:sldMk cId="747790137" sldId="258"/>
            <ac:spMk id="12" creationId="{53499601-8BF7-4A3A-D307-77941ED2D376}"/>
          </ac:spMkLst>
        </pc:spChg>
        <pc:spChg chg="add mod">
          <ac:chgData name="Ms G McCormick" userId="b14d37be-9fbc-40a8-9e20-d0b1ef8dc4a1" providerId="ADAL" clId="{4E03080E-FEFF-40AA-A4E9-16CA409D2584}" dt="2025-09-14T13:28:54.017" v="292" actId="1076"/>
          <ac:spMkLst>
            <pc:docMk/>
            <pc:sldMk cId="747790137" sldId="258"/>
            <ac:spMk id="13" creationId="{D3F4CC80-7971-3D3D-8B8E-327FFD092601}"/>
          </ac:spMkLst>
        </pc:spChg>
        <pc:spChg chg="add del mod">
          <ac:chgData name="Ms G McCormick" userId="b14d37be-9fbc-40a8-9e20-d0b1ef8dc4a1" providerId="ADAL" clId="{4E03080E-FEFF-40AA-A4E9-16CA409D2584}" dt="2025-09-13T21:19:36.265" v="163"/>
          <ac:spMkLst>
            <pc:docMk/>
            <pc:sldMk cId="747790137" sldId="258"/>
            <ac:spMk id="14" creationId="{5A30AF32-0126-5F3E-044B-39BD29B4B174}"/>
          </ac:spMkLst>
        </pc:spChg>
        <pc:spChg chg="add mod">
          <ac:chgData name="Ms G McCormick" userId="b14d37be-9fbc-40a8-9e20-d0b1ef8dc4a1" providerId="ADAL" clId="{4E03080E-FEFF-40AA-A4E9-16CA409D2584}" dt="2025-09-14T13:29:11.915" v="296" actId="1076"/>
          <ac:spMkLst>
            <pc:docMk/>
            <pc:sldMk cId="747790137" sldId="258"/>
            <ac:spMk id="15" creationId="{29BDE9A7-1DCF-B0E6-B712-A025EA81B7A1}"/>
          </ac:spMkLst>
        </pc:spChg>
        <pc:spChg chg="add del mod">
          <ac:chgData name="Ms G McCormick" userId="b14d37be-9fbc-40a8-9e20-d0b1ef8dc4a1" providerId="ADAL" clId="{4E03080E-FEFF-40AA-A4E9-16CA409D2584}" dt="2025-09-13T21:20:38.374" v="233"/>
          <ac:spMkLst>
            <pc:docMk/>
            <pc:sldMk cId="747790137" sldId="258"/>
            <ac:spMk id="16" creationId="{FA05E503-B457-ABEE-BAA4-B1906FE454F4}"/>
          </ac:spMkLst>
        </pc:spChg>
        <pc:spChg chg="add mod">
          <ac:chgData name="Ms G McCormick" userId="b14d37be-9fbc-40a8-9e20-d0b1ef8dc4a1" providerId="ADAL" clId="{4E03080E-FEFF-40AA-A4E9-16CA409D2584}" dt="2025-09-14T13:29:29.874" v="302" actId="14100"/>
          <ac:spMkLst>
            <pc:docMk/>
            <pc:sldMk cId="747790137" sldId="258"/>
            <ac:spMk id="17" creationId="{D48ACF3B-4B29-ABC5-E45C-A901A919281C}"/>
          </ac:spMkLst>
        </pc:spChg>
        <pc:spChg chg="add mod">
          <ac:chgData name="Ms G McCormick" userId="b14d37be-9fbc-40a8-9e20-d0b1ef8dc4a1" providerId="ADAL" clId="{4E03080E-FEFF-40AA-A4E9-16CA409D2584}" dt="2025-09-14T13:40:35.080" v="403" actId="14100"/>
          <ac:spMkLst>
            <pc:docMk/>
            <pc:sldMk cId="747790137" sldId="258"/>
            <ac:spMk id="18" creationId="{A61FA672-ADB1-B4E0-ED12-9C423D7DB339}"/>
          </ac:spMkLst>
        </pc:spChg>
        <pc:graphicFrameChg chg="add mod modGraphic">
          <ac:chgData name="Ms G McCormick" userId="b14d37be-9fbc-40a8-9e20-d0b1ef8dc4a1" providerId="ADAL" clId="{4E03080E-FEFF-40AA-A4E9-16CA409D2584}" dt="2025-09-14T13:29:05.456" v="295" actId="1076"/>
          <ac:graphicFrameMkLst>
            <pc:docMk/>
            <pc:sldMk cId="747790137" sldId="258"/>
            <ac:graphicFrameMk id="5" creationId="{0A89F6D3-DC2B-FAD4-C448-BAE3DC60377E}"/>
          </ac:graphicFrameMkLst>
        </pc:graphicFrameChg>
        <pc:graphicFrameChg chg="del">
          <ac:chgData name="Ms G McCormick" userId="b14d37be-9fbc-40a8-9e20-d0b1ef8dc4a1" providerId="ADAL" clId="{4E03080E-FEFF-40AA-A4E9-16CA409D2584}" dt="2025-09-13T20:55:52.685" v="1" actId="478"/>
          <ac:graphicFrameMkLst>
            <pc:docMk/>
            <pc:sldMk cId="747790137" sldId="258"/>
            <ac:graphicFrameMk id="9" creationId="{9CA25932-72F2-C5B2-5D03-B3556880F6A3}"/>
          </ac:graphicFrameMkLst>
        </pc:graphicFrameChg>
        <pc:picChg chg="add mod">
          <ac:chgData name="Ms G McCormick" userId="b14d37be-9fbc-40a8-9e20-d0b1ef8dc4a1" providerId="ADAL" clId="{4E03080E-FEFF-40AA-A4E9-16CA409D2584}" dt="2025-09-14T13:29:27.333" v="301" actId="1076"/>
          <ac:picMkLst>
            <pc:docMk/>
            <pc:sldMk cId="747790137" sldId="258"/>
            <ac:picMk id="3" creationId="{15F2D325-9B2A-9B7E-0843-DAE6D0953524}"/>
          </ac:picMkLst>
        </pc:picChg>
        <pc:picChg chg="add mod">
          <ac:chgData name="Ms G McCormick" userId="b14d37be-9fbc-40a8-9e20-d0b1ef8dc4a1" providerId="ADAL" clId="{4E03080E-FEFF-40AA-A4E9-16CA409D2584}" dt="2025-09-14T13:28:47.399" v="289" actId="1076"/>
          <ac:picMkLst>
            <pc:docMk/>
            <pc:sldMk cId="747790137" sldId="258"/>
            <ac:picMk id="4" creationId="{0E425070-794E-9AAD-0F05-1A566742D2CE}"/>
          </ac:picMkLst>
        </pc:picChg>
        <pc:picChg chg="add del mod">
          <ac:chgData name="Ms G McCormick" userId="b14d37be-9fbc-40a8-9e20-d0b1ef8dc4a1" providerId="ADAL" clId="{4E03080E-FEFF-40AA-A4E9-16CA409D2584}" dt="2025-09-13T21:09:07.295" v="67" actId="478"/>
          <ac:picMkLst>
            <pc:docMk/>
            <pc:sldMk cId="747790137" sldId="258"/>
            <ac:picMk id="6" creationId="{6A8CE1AA-433A-8538-BECC-6DD60AF7559D}"/>
          </ac:picMkLst>
        </pc:picChg>
        <pc:picChg chg="add del mod">
          <ac:chgData name="Ms G McCormick" userId="b14d37be-9fbc-40a8-9e20-d0b1ef8dc4a1" providerId="ADAL" clId="{4E03080E-FEFF-40AA-A4E9-16CA409D2584}" dt="2025-09-13T21:09:07.295" v="67" actId="478"/>
          <ac:picMkLst>
            <pc:docMk/>
            <pc:sldMk cId="747790137" sldId="258"/>
            <ac:picMk id="7" creationId="{C8133A9C-24FA-3B5D-BCED-9D6B1D12E783}"/>
          </ac:picMkLst>
        </pc:picChg>
        <pc:picChg chg="add mod">
          <ac:chgData name="Ms G McCormick" userId="b14d37be-9fbc-40a8-9e20-d0b1ef8dc4a1" providerId="ADAL" clId="{4E03080E-FEFF-40AA-A4E9-16CA409D2584}" dt="2025-09-14T13:28:51.438" v="291" actId="1076"/>
          <ac:picMkLst>
            <pc:docMk/>
            <pc:sldMk cId="747790137" sldId="258"/>
            <ac:picMk id="12" creationId="{019A7899-C041-120D-F913-4E2B73BB3DE0}"/>
          </ac:picMkLst>
        </pc:picChg>
        <pc:picChg chg="add mod">
          <ac:chgData name="Ms G McCormick" userId="b14d37be-9fbc-40a8-9e20-d0b1ef8dc4a1" providerId="ADAL" clId="{4E03080E-FEFF-40AA-A4E9-16CA409D2584}" dt="2025-09-14T13:41:14.641" v="413" actId="1076"/>
          <ac:picMkLst>
            <pc:docMk/>
            <pc:sldMk cId="747790137" sldId="258"/>
            <ac:picMk id="3074" creationId="{FF8E0C5E-1BA3-1BCC-30CE-9A84B99E48F9}"/>
          </ac:picMkLst>
        </pc:picChg>
      </pc:sldChg>
      <pc:sldChg chg="addSp delSp modSp del mod ord">
        <pc:chgData name="Ms G McCormick" userId="b14d37be-9fbc-40a8-9e20-d0b1ef8dc4a1" providerId="ADAL" clId="{4E03080E-FEFF-40AA-A4E9-16CA409D2584}" dt="2025-09-14T13:42:04.003" v="420" actId="47"/>
        <pc:sldMkLst>
          <pc:docMk/>
          <pc:sldMk cId="2376473150" sldId="259"/>
        </pc:sldMkLst>
        <pc:spChg chg="add mod">
          <ac:chgData name="Ms G McCormick" userId="b14d37be-9fbc-40a8-9e20-d0b1ef8dc4a1" providerId="ADAL" clId="{4E03080E-FEFF-40AA-A4E9-16CA409D2584}" dt="2025-09-13T20:56:33.241" v="20"/>
          <ac:spMkLst>
            <pc:docMk/>
            <pc:sldMk cId="2376473150" sldId="259"/>
            <ac:spMk id="2" creationId="{596D125B-B69B-CDC9-F10B-5E33790EFD98}"/>
          </ac:spMkLst>
        </pc:spChg>
        <pc:spChg chg="add del mod">
          <ac:chgData name="Ms G McCormick" userId="b14d37be-9fbc-40a8-9e20-d0b1ef8dc4a1" providerId="ADAL" clId="{4E03080E-FEFF-40AA-A4E9-16CA409D2584}" dt="2025-09-14T13:39:56.834" v="392" actId="21"/>
          <ac:spMkLst>
            <pc:docMk/>
            <pc:sldMk cId="2376473150" sldId="259"/>
            <ac:spMk id="4" creationId="{192DAF8F-2D0C-50A3-C9E8-04E2212360AA}"/>
          </ac:spMkLst>
        </pc:spChg>
        <pc:spChg chg="add del mod">
          <ac:chgData name="Ms G McCormick" userId="b14d37be-9fbc-40a8-9e20-d0b1ef8dc4a1" providerId="ADAL" clId="{4E03080E-FEFF-40AA-A4E9-16CA409D2584}" dt="2025-09-14T13:40:44.571" v="404" actId="21"/>
          <ac:spMkLst>
            <pc:docMk/>
            <pc:sldMk cId="2376473150" sldId="259"/>
            <ac:spMk id="5" creationId="{1D0EB54A-35E3-74B7-41B1-A3C1B33D3E4E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5" creationId="{F5840641-0FA5-BA24-DED2-5734EAF485C7}"/>
          </ac:spMkLst>
        </pc:spChg>
        <pc:spChg chg="add del mod">
          <ac:chgData name="Ms G McCormick" userId="b14d37be-9fbc-40a8-9e20-d0b1ef8dc4a1" providerId="ADAL" clId="{4E03080E-FEFF-40AA-A4E9-16CA409D2584}" dt="2025-09-13T20:57:10.084" v="27"/>
          <ac:spMkLst>
            <pc:docMk/>
            <pc:sldMk cId="2376473150" sldId="259"/>
            <ac:spMk id="6" creationId="{484A62ED-D1A6-BB93-C691-01F6B9B46B15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7" creationId="{688972B7-D00F-1BD7-964C-29A8E656118B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9" creationId="{74CA6A63-A56A-68B7-85DF-81CD650AB96B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11" creationId="{A81D4902-AB67-47F8-EDB2-C1C1A5FB6AEA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13" creationId="{5C134C85-5E83-3426-3F83-451096A45D3A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15" creationId="{A03B9A64-9A71-F3CF-9A32-BD7A2D7EAE2E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17" creationId="{3CCE093B-8C37-1AB2-32BC-5D88AA3E3120}"/>
          </ac:spMkLst>
        </pc:spChg>
        <pc:spChg chg="del">
          <ac:chgData name="Ms G McCormick" userId="b14d37be-9fbc-40a8-9e20-d0b1ef8dc4a1" providerId="ADAL" clId="{4E03080E-FEFF-40AA-A4E9-16CA409D2584}" dt="2025-09-13T20:55:58.051" v="2" actId="478"/>
          <ac:spMkLst>
            <pc:docMk/>
            <pc:sldMk cId="2376473150" sldId="259"/>
            <ac:spMk id="19" creationId="{C2D9286F-C9AC-50B4-522D-09F8C204E925}"/>
          </ac:spMkLst>
        </pc:spChg>
        <pc:spChg chg="del">
          <ac:chgData name="Ms G McCormick" userId="b14d37be-9fbc-40a8-9e20-d0b1ef8dc4a1" providerId="ADAL" clId="{4E03080E-FEFF-40AA-A4E9-16CA409D2584}" dt="2025-09-13T20:56:14.656" v="17" actId="478"/>
          <ac:spMkLst>
            <pc:docMk/>
            <pc:sldMk cId="2376473150" sldId="259"/>
            <ac:spMk id="20" creationId="{B7CF01DA-0E4B-73C4-CE17-690047B1FF79}"/>
          </ac:spMkLst>
        </pc:spChg>
        <pc:picChg chg="add del mod">
          <ac:chgData name="Ms G McCormick" userId="b14d37be-9fbc-40a8-9e20-d0b1ef8dc4a1" providerId="ADAL" clId="{4E03080E-FEFF-40AA-A4E9-16CA409D2584}" dt="2025-09-14T13:39:32.190" v="390" actId="21"/>
          <ac:picMkLst>
            <pc:docMk/>
            <pc:sldMk cId="2376473150" sldId="259"/>
            <ac:picMk id="3074" creationId="{FF8E0C5E-1BA3-1BCC-30CE-9A84B99E48F9}"/>
          </ac:picMkLst>
        </pc:picChg>
      </pc:sldChg>
      <pc:sldChg chg="addSp delSp modSp new mod">
        <pc:chgData name="Ms G McCormick" userId="b14d37be-9fbc-40a8-9e20-d0b1ef8dc4a1" providerId="ADAL" clId="{4E03080E-FEFF-40AA-A4E9-16CA409D2584}" dt="2025-09-14T13:31:14.371" v="350" actId="20577"/>
        <pc:sldMkLst>
          <pc:docMk/>
          <pc:sldMk cId="472053543" sldId="260"/>
        </pc:sldMkLst>
        <pc:spChg chg="del">
          <ac:chgData name="Ms G McCormick" userId="b14d37be-9fbc-40a8-9e20-d0b1ef8dc4a1" providerId="ADAL" clId="{4E03080E-FEFF-40AA-A4E9-16CA409D2584}" dt="2025-09-13T21:05:33.839" v="57" actId="478"/>
          <ac:spMkLst>
            <pc:docMk/>
            <pc:sldMk cId="472053543" sldId="260"/>
            <ac:spMk id="2" creationId="{5071BD38-A3C9-673C-84CD-67340574EAFC}"/>
          </ac:spMkLst>
        </pc:spChg>
        <pc:spChg chg="del">
          <ac:chgData name="Ms G McCormick" userId="b14d37be-9fbc-40a8-9e20-d0b1ef8dc4a1" providerId="ADAL" clId="{4E03080E-FEFF-40AA-A4E9-16CA409D2584}" dt="2025-09-13T21:05:33.839" v="57" actId="478"/>
          <ac:spMkLst>
            <pc:docMk/>
            <pc:sldMk cId="472053543" sldId="260"/>
            <ac:spMk id="3" creationId="{76C8F9CA-B0E2-3DCD-05E6-55DFD32F45FE}"/>
          </ac:spMkLst>
        </pc:spChg>
        <pc:spChg chg="add mod">
          <ac:chgData name="Ms G McCormick" userId="b14d37be-9fbc-40a8-9e20-d0b1ef8dc4a1" providerId="ADAL" clId="{4E03080E-FEFF-40AA-A4E9-16CA409D2584}" dt="2025-09-14T13:31:14.371" v="350" actId="20577"/>
          <ac:spMkLst>
            <pc:docMk/>
            <pc:sldMk cId="472053543" sldId="260"/>
            <ac:spMk id="3" creationId="{B1B47966-08AC-0B13-0088-9AA176ABF38F}"/>
          </ac:spMkLst>
        </pc:spChg>
        <pc:spChg chg="add del mod">
          <ac:chgData name="Ms G McCormick" userId="b14d37be-9fbc-40a8-9e20-d0b1ef8dc4a1" providerId="ADAL" clId="{4E03080E-FEFF-40AA-A4E9-16CA409D2584}" dt="2025-09-13T21:08:23.252" v="64" actId="478"/>
          <ac:spMkLst>
            <pc:docMk/>
            <pc:sldMk cId="472053543" sldId="260"/>
            <ac:spMk id="5" creationId="{EA23DA96-F2C8-23FB-A815-89B6B9396589}"/>
          </ac:spMkLst>
        </pc:spChg>
        <pc:spChg chg="add del mod">
          <ac:chgData name="Ms G McCormick" userId="b14d37be-9fbc-40a8-9e20-d0b1ef8dc4a1" providerId="ADAL" clId="{4E03080E-FEFF-40AA-A4E9-16CA409D2584}" dt="2025-09-13T21:15:39.658" v="107" actId="478"/>
          <ac:spMkLst>
            <pc:docMk/>
            <pc:sldMk cId="472053543" sldId="260"/>
            <ac:spMk id="8" creationId="{D74BFA3F-0A6B-FFC0-65D9-F7462E7865EC}"/>
          </ac:spMkLst>
        </pc:spChg>
        <pc:spChg chg="add mod">
          <ac:chgData name="Ms G McCormick" userId="b14d37be-9fbc-40a8-9e20-d0b1ef8dc4a1" providerId="ADAL" clId="{4E03080E-FEFF-40AA-A4E9-16CA409D2584}" dt="2025-09-13T21:16:07.791" v="113"/>
          <ac:spMkLst>
            <pc:docMk/>
            <pc:sldMk cId="472053543" sldId="260"/>
            <ac:spMk id="9" creationId="{03FDC1C0-6967-22BA-B762-52CED4EF48DD}"/>
          </ac:spMkLst>
        </pc:spChg>
        <pc:picChg chg="add mod">
          <ac:chgData name="Ms G McCormick" userId="b14d37be-9fbc-40a8-9e20-d0b1ef8dc4a1" providerId="ADAL" clId="{4E03080E-FEFF-40AA-A4E9-16CA409D2584}" dt="2025-09-13T21:22:48.769" v="248" actId="1076"/>
          <ac:picMkLst>
            <pc:docMk/>
            <pc:sldMk cId="472053543" sldId="260"/>
            <ac:picMk id="6" creationId="{D5E7EB20-8D99-B3D6-DA71-EBA460162AE7}"/>
          </ac:picMkLst>
        </pc:picChg>
        <pc:picChg chg="add del mod">
          <ac:chgData name="Ms G McCormick" userId="b14d37be-9fbc-40a8-9e20-d0b1ef8dc4a1" providerId="ADAL" clId="{4E03080E-FEFF-40AA-A4E9-16CA409D2584}" dt="2025-09-13T21:22:54.886" v="249" actId="478"/>
          <ac:picMkLst>
            <pc:docMk/>
            <pc:sldMk cId="472053543" sldId="260"/>
            <ac:picMk id="7" creationId="{4D27FF0A-DAED-B86E-620A-C5ADD9D82D66}"/>
          </ac:picMkLst>
        </pc:picChg>
        <pc:picChg chg="add mod">
          <ac:chgData name="Ms G McCormick" userId="b14d37be-9fbc-40a8-9e20-d0b1ef8dc4a1" providerId="ADAL" clId="{4E03080E-FEFF-40AA-A4E9-16CA409D2584}" dt="2025-09-13T21:23:02.661" v="251" actId="208"/>
          <ac:picMkLst>
            <pc:docMk/>
            <pc:sldMk cId="472053543" sldId="260"/>
            <ac:picMk id="11" creationId="{A15E526E-52EF-4ADC-495F-A3426766F2C1}"/>
          </ac:picMkLst>
        </pc:picChg>
        <pc:picChg chg="add mod">
          <ac:chgData name="Ms G McCormick" userId="b14d37be-9fbc-40a8-9e20-d0b1ef8dc4a1" providerId="ADAL" clId="{4E03080E-FEFF-40AA-A4E9-16CA409D2584}" dt="2025-09-13T21:14:23.574" v="102" actId="692"/>
          <ac:picMkLst>
            <pc:docMk/>
            <pc:sldMk cId="472053543" sldId="260"/>
            <ac:picMk id="1026" creationId="{E5B0BA43-7DDF-1E38-2AC0-92C35A218E14}"/>
          </ac:picMkLst>
        </pc:picChg>
        <pc:picChg chg="add mod">
          <ac:chgData name="Ms G McCormick" userId="b14d37be-9fbc-40a8-9e20-d0b1ef8dc4a1" providerId="ADAL" clId="{4E03080E-FEFF-40AA-A4E9-16CA409D2584}" dt="2025-09-13T21:15:52.486" v="112" actId="1076"/>
          <ac:picMkLst>
            <pc:docMk/>
            <pc:sldMk cId="472053543" sldId="260"/>
            <ac:picMk id="1028" creationId="{6A0BD9AA-6212-B7B2-59F5-8C8BD73F06D2}"/>
          </ac:picMkLst>
        </pc:picChg>
      </pc:sldChg>
      <pc:sldChg chg="addSp delSp modSp add mod">
        <pc:chgData name="Ms G McCormick" userId="b14d37be-9fbc-40a8-9e20-d0b1ef8dc4a1" providerId="ADAL" clId="{4E03080E-FEFF-40AA-A4E9-16CA409D2584}" dt="2025-09-14T13:41:59.675" v="419" actId="1076"/>
        <pc:sldMkLst>
          <pc:docMk/>
          <pc:sldMk cId="3143652374" sldId="261"/>
        </pc:sldMkLst>
        <pc:spChg chg="del">
          <ac:chgData name="Ms G McCormick" userId="b14d37be-9fbc-40a8-9e20-d0b1ef8dc4a1" providerId="ADAL" clId="{4E03080E-FEFF-40AA-A4E9-16CA409D2584}" dt="2025-09-14T13:31:41.323" v="353" actId="478"/>
          <ac:spMkLst>
            <pc:docMk/>
            <pc:sldMk cId="3143652374" sldId="261"/>
            <ac:spMk id="3" creationId="{0021C553-B5FB-CBAB-5F56-0786BBF428BD}"/>
          </ac:spMkLst>
        </pc:spChg>
        <pc:spChg chg="add del">
          <ac:chgData name="Ms G McCormick" userId="b14d37be-9fbc-40a8-9e20-d0b1ef8dc4a1" providerId="ADAL" clId="{4E03080E-FEFF-40AA-A4E9-16CA409D2584}" dt="2025-09-14T13:32:29.674" v="355" actId="478"/>
          <ac:spMkLst>
            <pc:docMk/>
            <pc:sldMk cId="3143652374" sldId="261"/>
            <ac:spMk id="4" creationId="{71EA20C1-887B-6307-470F-B7F371F6DD67}"/>
          </ac:spMkLst>
        </pc:spChg>
        <pc:spChg chg="add mod">
          <ac:chgData name="Ms G McCormick" userId="b14d37be-9fbc-40a8-9e20-d0b1ef8dc4a1" providerId="ADAL" clId="{4E03080E-FEFF-40AA-A4E9-16CA409D2584}" dt="2025-09-14T13:39:16.635" v="389" actId="1076"/>
          <ac:spMkLst>
            <pc:docMk/>
            <pc:sldMk cId="3143652374" sldId="261"/>
            <ac:spMk id="7" creationId="{38B006EB-7E91-8A61-3F31-F0D6911FBBB9}"/>
          </ac:spMkLst>
        </pc:spChg>
        <pc:spChg chg="add mod">
          <ac:chgData name="Ms G McCormick" userId="b14d37be-9fbc-40a8-9e20-d0b1ef8dc4a1" providerId="ADAL" clId="{4E03080E-FEFF-40AA-A4E9-16CA409D2584}" dt="2025-09-14T13:38:46.444" v="381" actId="13822"/>
          <ac:spMkLst>
            <pc:docMk/>
            <pc:sldMk cId="3143652374" sldId="261"/>
            <ac:spMk id="10" creationId="{ABB412BB-EBCA-9715-53B5-C9F387F8E41E}"/>
          </ac:spMkLst>
        </pc:spChg>
        <pc:spChg chg="add mod">
          <ac:chgData name="Ms G McCormick" userId="b14d37be-9fbc-40a8-9e20-d0b1ef8dc4a1" providerId="ADAL" clId="{4E03080E-FEFF-40AA-A4E9-16CA409D2584}" dt="2025-09-14T13:39:03.576" v="386" actId="1076"/>
          <ac:spMkLst>
            <pc:docMk/>
            <pc:sldMk cId="3143652374" sldId="261"/>
            <ac:spMk id="13" creationId="{DADAC116-A6D2-1AE9-C346-123E813D56CC}"/>
          </ac:spMkLst>
        </pc:spChg>
        <pc:spChg chg="add mod">
          <ac:chgData name="Ms G McCormick" userId="b14d37be-9fbc-40a8-9e20-d0b1ef8dc4a1" providerId="ADAL" clId="{4E03080E-FEFF-40AA-A4E9-16CA409D2584}" dt="2025-09-14T13:39:09.731" v="388" actId="13822"/>
          <ac:spMkLst>
            <pc:docMk/>
            <pc:sldMk cId="3143652374" sldId="261"/>
            <ac:spMk id="15" creationId="{BBF029E3-9578-6670-583E-43EB314A97D9}"/>
          </ac:spMkLst>
        </pc:spChg>
        <pc:spChg chg="add mod ord">
          <ac:chgData name="Ms G McCormick" userId="b14d37be-9fbc-40a8-9e20-d0b1ef8dc4a1" providerId="ADAL" clId="{4E03080E-FEFF-40AA-A4E9-16CA409D2584}" dt="2025-09-14T13:41:53.758" v="418" actId="166"/>
          <ac:spMkLst>
            <pc:docMk/>
            <pc:sldMk cId="3143652374" sldId="261"/>
            <ac:spMk id="16" creationId="{192DAF8F-2D0C-50A3-C9E8-04E2212360AA}"/>
          </ac:spMkLst>
        </pc:spChg>
        <pc:spChg chg="add mod">
          <ac:chgData name="Ms G McCormick" userId="b14d37be-9fbc-40a8-9e20-d0b1ef8dc4a1" providerId="ADAL" clId="{4E03080E-FEFF-40AA-A4E9-16CA409D2584}" dt="2025-09-14T13:40:56.289" v="407" actId="1076"/>
          <ac:spMkLst>
            <pc:docMk/>
            <pc:sldMk cId="3143652374" sldId="261"/>
            <ac:spMk id="17" creationId="{1D0EB54A-35E3-74B7-41B1-A3C1B33D3E4E}"/>
          </ac:spMkLst>
        </pc:spChg>
        <pc:picChg chg="del">
          <ac:chgData name="Ms G McCormick" userId="b14d37be-9fbc-40a8-9e20-d0b1ef8dc4a1" providerId="ADAL" clId="{4E03080E-FEFF-40AA-A4E9-16CA409D2584}" dt="2025-09-14T13:31:37.865" v="352" actId="478"/>
          <ac:picMkLst>
            <pc:docMk/>
            <pc:sldMk cId="3143652374" sldId="261"/>
            <ac:picMk id="6" creationId="{C43B1D6A-FBCC-90F8-40ED-35584BCD3374}"/>
          </ac:picMkLst>
        </pc:picChg>
        <pc:picChg chg="del">
          <ac:chgData name="Ms G McCormick" userId="b14d37be-9fbc-40a8-9e20-d0b1ef8dc4a1" providerId="ADAL" clId="{4E03080E-FEFF-40AA-A4E9-16CA409D2584}" dt="2025-09-14T13:31:37.865" v="352" actId="478"/>
          <ac:picMkLst>
            <pc:docMk/>
            <pc:sldMk cId="3143652374" sldId="261"/>
            <ac:picMk id="11" creationId="{ACB28846-25F4-0574-9743-A18CB16FB334}"/>
          </ac:picMkLst>
        </pc:picChg>
        <pc:picChg chg="add mod">
          <ac:chgData name="Ms G McCormick" userId="b14d37be-9fbc-40a8-9e20-d0b1ef8dc4a1" providerId="ADAL" clId="{4E03080E-FEFF-40AA-A4E9-16CA409D2584}" dt="2025-09-14T13:41:59.675" v="419" actId="1076"/>
          <ac:picMkLst>
            <pc:docMk/>
            <pc:sldMk cId="3143652374" sldId="261"/>
            <ac:picMk id="18" creationId="{A11701E2-C037-CFD2-E238-825E3BCDBD8C}"/>
          </ac:picMkLst>
        </pc:picChg>
        <pc:picChg chg="del">
          <ac:chgData name="Ms G McCormick" userId="b14d37be-9fbc-40a8-9e20-d0b1ef8dc4a1" providerId="ADAL" clId="{4E03080E-FEFF-40AA-A4E9-16CA409D2584}" dt="2025-09-14T13:31:37.865" v="352" actId="478"/>
          <ac:picMkLst>
            <pc:docMk/>
            <pc:sldMk cId="3143652374" sldId="261"/>
            <ac:picMk id="1026" creationId="{1F3866C4-2268-CB5E-D0BF-B5373B41B6FF}"/>
          </ac:picMkLst>
        </pc:picChg>
        <pc:picChg chg="del">
          <ac:chgData name="Ms G McCormick" userId="b14d37be-9fbc-40a8-9e20-d0b1ef8dc4a1" providerId="ADAL" clId="{4E03080E-FEFF-40AA-A4E9-16CA409D2584}" dt="2025-09-14T13:31:37.865" v="352" actId="478"/>
          <ac:picMkLst>
            <pc:docMk/>
            <pc:sldMk cId="3143652374" sldId="261"/>
            <ac:picMk id="1028" creationId="{50C3CB10-9FE7-C695-97FE-5A0FA49D9335}"/>
          </ac:picMkLst>
        </pc:picChg>
        <pc:picChg chg="add del mod">
          <ac:chgData name="Ms G McCormick" userId="b14d37be-9fbc-40a8-9e20-d0b1ef8dc4a1" providerId="ADAL" clId="{4E03080E-FEFF-40AA-A4E9-16CA409D2584}" dt="2025-09-14T13:40:21.329" v="400" actId="21"/>
          <ac:picMkLst>
            <pc:docMk/>
            <pc:sldMk cId="3143652374" sldId="261"/>
            <ac:picMk id="3074" creationId="{FF8E0C5E-1BA3-1BCC-30CE-9A84B99E48F9}"/>
          </ac:picMkLst>
        </pc:picChg>
      </pc:sldChg>
    </pc:docChg>
  </pc:docChgLst>
  <pc:docChgLst>
    <pc:chgData name="Ms G McCormick" userId="b14d37be-9fbc-40a8-9e20-d0b1ef8dc4a1" providerId="ADAL" clId="{9F6575D0-C29F-4743-BD2D-7A479CE66CFE}"/>
    <pc:docChg chg="undo custSel modSld">
      <pc:chgData name="Ms G McCormick" userId="b14d37be-9fbc-40a8-9e20-d0b1ef8dc4a1" providerId="ADAL" clId="{9F6575D0-C29F-4743-BD2D-7A479CE66CFE}" dt="2025-07-04T07:01:02.609" v="101" actId="20577"/>
      <pc:docMkLst>
        <pc:docMk/>
      </pc:docMkLst>
      <pc:sldChg chg="modSp mod">
        <pc:chgData name="Ms G McCormick" userId="b14d37be-9fbc-40a8-9e20-d0b1ef8dc4a1" providerId="ADAL" clId="{9F6575D0-C29F-4743-BD2D-7A479CE66CFE}" dt="2025-07-04T07:01:02.609" v="101" actId="20577"/>
        <pc:sldMkLst>
          <pc:docMk/>
          <pc:sldMk cId="747790137" sldId="258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23584-500A-5821-3BFB-EC61AEB0B3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2243B6A-8089-CB1A-BF8F-0A5A96D4BF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968E24-F8E1-C417-D7CB-496CC85E2C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978B37-F248-A149-B0E4-412200FB5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480A3-BD1B-E6A7-D526-202FFB595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4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DEAB7-08D5-48CC-B55D-27016890D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AA9069-6216-3192-F3FC-8245BFCC52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F60DFE-A9C4-9138-DACF-AB7D9BB72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C38F7D-3565-14FC-1EC6-F759E5E18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52ADE6-8E00-2703-D215-9B9C43924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135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AF1679-880D-8F54-250B-1CD823FA0A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09A512-3180-EF45-23DC-C192877D29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9F7994-2DF7-DBB3-CCC8-00F717098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A512F3-12DE-00AA-A75E-5B9958785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3D9BE-8C3B-0561-9499-32D47E526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094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D098BB-8B1E-19B2-9DA4-38C558869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5250D7-DD5B-062B-074F-8E06508DA43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CC1238-A222-E7D2-613B-8A0D2F3637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FD5CF23-F8C9-B71C-6302-95BEEBD0F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79E082-1222-34A1-8DED-1065C2130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D39903-4BF6-E54C-4DC3-653220B02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5581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7E2E9F-62E3-7EC7-0D89-E9CDCF68E2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0FE9B-F593-1C2E-33EF-230989FE19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B55E72-E5ED-C465-181B-BA6F8FC3AB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78CEAA-DB1B-759F-521A-0C8D2273E0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BC0E06-B83C-1651-0A39-013FA949F0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78AAA15-A5D5-6CFC-8FD5-0348E69CA1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0F638E-68E9-EB37-7507-DE284E7173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415A55-27C9-FE2F-2341-28E6D6FCE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943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764E9B-EE80-449B-72B2-B7E400E3D1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5CE05B-3D71-5995-ACD7-893CB5DE8B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364759-D205-9720-6E95-05CC62A651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AF729E1-3345-7A40-BDD0-186350852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6193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D0B21F-6E1C-F8EB-3F89-94FC415E77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5C13E09-7305-E768-85C3-25EF656B0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4CF073-921D-68E9-2635-987E4DF43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1614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DFB8A-0959-B32E-ECCC-8E0F39ACE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6027FA-9150-883E-75B7-3A2F240C8C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6711F2-CF0B-4D5A-C618-C7211E72A0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CA6EE-B415-C0DA-44D3-0C14E7BB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BCDD0C-1093-2E1E-0162-147A013CFB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556E0F-81EF-B4C8-C2FD-A0F928FF7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37763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1078F-2F40-7DC1-0F90-37FA093F81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B7B4C6-A7E7-14BE-BB86-055F8986596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7BDD5AA-F332-8D4B-B8CC-151BD5A025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AC8A51-A6C9-6A02-2FF0-E287CEF3F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8139E99-CF21-A8E8-47F1-3AECAF77F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9699930-1F19-A861-67F9-648385B68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6995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6F02F-134B-14F1-5F9A-29326B46B0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29EC1A-2AB0-846E-7DBF-7C7A971D4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3CE078-6713-89BB-8C32-68AABDE05D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56C1D0-D032-18E4-14B7-E7A2998CF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363A9E-8AF2-76FE-3F06-5B0A5E189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9066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44A39D-57CF-BF39-805A-38249EE12F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C096-EB39-81DB-9135-C9C0EA619C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4F0C90-D94B-AD7C-BE50-3EFBA47104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862D4E-0B94-1229-3527-4CB855CA0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1E00A-6548-480A-D3C2-392950A5E9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8926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8C76CCE-34EE-FF7E-E16B-DD9A0EEEC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4C5539-0181-1C66-A2B2-483E06B298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80B045-5487-8416-FCDE-4E571F5893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209A28-B22F-4F1D-84C8-E7E3B89E074D}" type="datetimeFigureOut">
              <a:rPr lang="en-GB" smtClean="0"/>
              <a:t>14/09/2025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08D566-E3E9-2962-7638-C52E77B78AD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F8D51-0A3D-1E2B-9696-93EAB2565DF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6DB7D11-1C3C-410A-9D8D-A4CC8814C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28460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C796A-635A-22A7-CBC2-620677D678E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Cells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15F2D325-9B2A-9B7E-0843-DAE6D09535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509" y="3538944"/>
            <a:ext cx="4332157" cy="222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E425070-794E-9AAD-0F05-1A566742D2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8377" y="426891"/>
            <a:ext cx="6362254" cy="316358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A89F6D3-DC2B-FAD4-C448-BAE3DC6037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5728045"/>
              </p:ext>
            </p:extLst>
          </p:nvPr>
        </p:nvGraphicFramePr>
        <p:xfrm>
          <a:off x="82245" y="383780"/>
          <a:ext cx="5007116" cy="2707822"/>
        </p:xfrm>
        <a:graphic>
          <a:graphicData uri="http://schemas.openxmlformats.org/drawingml/2006/table">
            <a:tbl>
              <a:tblPr/>
              <a:tblGrid>
                <a:gridCol w="2179315">
                  <a:extLst>
                    <a:ext uri="{9D8B030D-6E8A-4147-A177-3AD203B41FA5}">
                      <a16:colId xmlns:a16="http://schemas.microsoft.com/office/drawing/2014/main" val="3104084512"/>
                    </a:ext>
                  </a:extLst>
                </a:gridCol>
                <a:gridCol w="2827801">
                  <a:extLst>
                    <a:ext uri="{9D8B030D-6E8A-4147-A177-3AD203B41FA5}">
                      <a16:colId xmlns:a16="http://schemas.microsoft.com/office/drawing/2014/main" val="2743738452"/>
                    </a:ext>
                  </a:extLst>
                </a:gridCol>
              </a:tblGrid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</a:rPr>
                        <a:t>Organelle </a:t>
                      </a: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1" i="0" dirty="0">
                          <a:solidFill>
                            <a:srgbClr val="000000"/>
                          </a:solidFill>
                          <a:effectLst/>
                        </a:rPr>
                        <a:t>Description </a:t>
                      </a: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52737"/>
                  </a:ext>
                </a:extLst>
              </a:tr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Nucleus​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Controls the cell​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6218656"/>
                  </a:ext>
                </a:extLst>
              </a:tr>
              <a:tr h="52911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Cell membrane​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Controls movement in and out of cell​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6957101"/>
                  </a:ext>
                </a:extLst>
              </a:tr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Cytoplasm​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Where chemical reactions happen​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8824"/>
                  </a:ext>
                </a:extLst>
              </a:tr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Mitochondria​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Respiration​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0358558"/>
                  </a:ext>
                </a:extLst>
              </a:tr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Chloroplast​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Photosynthesis​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0821682"/>
                  </a:ext>
                </a:extLst>
              </a:tr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Cell wall​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Strengthens the cell​</a:t>
                      </a:r>
                      <a:endParaRPr lang="en-GB" sz="1400" b="0" i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5639400"/>
                  </a:ext>
                </a:extLst>
              </a:tr>
              <a:tr h="311244">
                <a:tc>
                  <a:txBody>
                    <a:bodyPr/>
                    <a:lstStyle/>
                    <a:p>
                      <a:pPr algn="ctr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Vacuole​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ase"/>
                      <a:r>
                        <a:rPr lang="en-GB" sz="1400" b="0" i="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Filled with cell sap​</a:t>
                      </a:r>
                      <a:endParaRPr lang="en-GB" sz="1400" b="0" i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7672575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019A7899-C041-120D-F913-4E2B73BB3D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240" y="4358403"/>
            <a:ext cx="4514850" cy="1809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D3F4CC80-7971-3D3D-8B8E-327FFD092601}"/>
              </a:ext>
            </a:extLst>
          </p:cNvPr>
          <p:cNvSpPr/>
          <p:nvPr/>
        </p:nvSpPr>
        <p:spPr>
          <a:xfrm>
            <a:off x="9172459" y="3856546"/>
            <a:ext cx="19048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Bacteria cell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BDE9A7-1DCF-B0E6-B712-A025EA81B7A1}"/>
              </a:ext>
            </a:extLst>
          </p:cNvPr>
          <p:cNvSpPr txBox="1"/>
          <p:nvPr/>
        </p:nvSpPr>
        <p:spPr>
          <a:xfrm>
            <a:off x="292509" y="3130607"/>
            <a:ext cx="43321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Plant vs animal cells 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48ACF3B-4B29-ABC5-E45C-A901A919281C}"/>
              </a:ext>
            </a:extLst>
          </p:cNvPr>
          <p:cNvSpPr/>
          <p:nvPr/>
        </p:nvSpPr>
        <p:spPr>
          <a:xfrm>
            <a:off x="82245" y="3130607"/>
            <a:ext cx="5007116" cy="2477573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A61FA672-ADB1-B4E0-ED12-9C423D7DB339}"/>
              </a:ext>
            </a:extLst>
          </p:cNvPr>
          <p:cNvSpPr/>
          <p:nvPr/>
        </p:nvSpPr>
        <p:spPr>
          <a:xfrm>
            <a:off x="7804825" y="3701861"/>
            <a:ext cx="3967450" cy="257122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974360-E9C9-B417-5BD7-02D0F4F33F4C}"/>
              </a:ext>
            </a:extLst>
          </p:cNvPr>
          <p:cNvSpPr txBox="1"/>
          <p:nvPr/>
        </p:nvSpPr>
        <p:spPr>
          <a:xfrm>
            <a:off x="82245" y="5657670"/>
            <a:ext cx="7479731" cy="120032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Misconception: Cell Types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Believing all cells have a nucleus (not true for prokaryotes like bacteria).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Confusing plant cell walls with cell membranes.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Thinking chloroplasts are found in all plant cells (not true, e.g. root cells).</a:t>
            </a:r>
          </a:p>
        </p:txBody>
      </p:sp>
      <p:pic>
        <p:nvPicPr>
          <p:cNvPr id="3074" name="Picture 2" descr="Generated image">
            <a:extLst>
              <a:ext uri="{FF2B5EF4-FFF2-40B4-BE49-F238E27FC236}">
                <a16:creationId xmlns:a16="http://schemas.microsoft.com/office/drawing/2014/main" id="{FF8E0C5E-1BA3-1BCC-30CE-9A84B99E48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8377" y="3672590"/>
            <a:ext cx="1225827" cy="1838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790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9">
            <a:extLst>
              <a:ext uri="{FF2B5EF4-FFF2-40B4-BE49-F238E27FC236}">
                <a16:creationId xmlns:a16="http://schemas.microsoft.com/office/drawing/2014/main" id="{D5E7EB20-8D99-B3D6-DA71-EBA460162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501" y="370496"/>
            <a:ext cx="2746997" cy="1899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Generated image">
            <a:extLst>
              <a:ext uri="{FF2B5EF4-FFF2-40B4-BE49-F238E27FC236}">
                <a16:creationId xmlns:a16="http://schemas.microsoft.com/office/drawing/2014/main" id="{E5B0BA43-7DDF-1E38-2AC0-92C35A218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70" y="406326"/>
            <a:ext cx="3565161" cy="5347742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Generated image">
            <a:extLst>
              <a:ext uri="{FF2B5EF4-FFF2-40B4-BE49-F238E27FC236}">
                <a16:creationId xmlns:a16="http://schemas.microsoft.com/office/drawing/2014/main" id="{6A0BD9AA-6212-B7B2-59F5-8C8BD73F0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469" y="406326"/>
            <a:ext cx="3565161" cy="5347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03FDC1C0-6967-22BA-B762-52CED4EF48DD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Cells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15E526E-52EF-4ADC-495F-A3426766F2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13418" y="2498801"/>
            <a:ext cx="3565161" cy="275046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B47966-08AC-0B13-0088-9AA176ABF38F}"/>
              </a:ext>
            </a:extLst>
          </p:cNvPr>
          <p:cNvSpPr txBox="1"/>
          <p:nvPr/>
        </p:nvSpPr>
        <p:spPr>
          <a:xfrm>
            <a:off x="216757" y="5815619"/>
            <a:ext cx="7862941" cy="92333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Misconception : Microscopes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Believing electron microscopes work the same way as light microscopes.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Struggling with magnification formula (mixing up image size and actual size).</a:t>
            </a:r>
          </a:p>
        </p:txBody>
      </p:sp>
    </p:spTree>
    <p:extLst>
      <p:ext uri="{BB962C8B-B14F-4D97-AF65-F5344CB8AC3E}">
        <p14:creationId xmlns:p14="http://schemas.microsoft.com/office/powerpoint/2010/main" val="472053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2526D1-A2E7-B138-18E3-E2D6175BE3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527A8E80-3FD5-D2E6-CFE4-C0F4BF576336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7.2  Cells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B006EB-7E91-8A61-3F31-F0D6911FBBB9}"/>
              </a:ext>
            </a:extLst>
          </p:cNvPr>
          <p:cNvSpPr txBox="1"/>
          <p:nvPr/>
        </p:nvSpPr>
        <p:spPr>
          <a:xfrm>
            <a:off x="251841" y="4866358"/>
            <a:ext cx="5529834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i="1" dirty="0"/>
              <a:t>4.Microscopy</a:t>
            </a:r>
            <a:endParaRPr lang="en-GB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What is the </a:t>
            </a:r>
            <a:r>
              <a:rPr lang="en-GB" b="1" dirty="0"/>
              <a:t>magnification formula</a:t>
            </a:r>
            <a:r>
              <a:rPr lang="en-GB" dirty="0"/>
              <a:t>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Why do </a:t>
            </a:r>
            <a:r>
              <a:rPr lang="en-GB" b="1" dirty="0"/>
              <a:t>electron microscopes</a:t>
            </a:r>
            <a:r>
              <a:rPr lang="en-GB" dirty="0"/>
              <a:t> show more detail than light microscopes?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 picture of a cell is </a:t>
            </a:r>
            <a:r>
              <a:rPr lang="en-GB" b="1" dirty="0"/>
              <a:t>40 mm</a:t>
            </a:r>
            <a:r>
              <a:rPr lang="en-GB" dirty="0"/>
              <a:t> wide. The real cell is </a:t>
            </a:r>
            <a:r>
              <a:rPr lang="en-GB" b="1" dirty="0"/>
              <a:t>0.04 mm</a:t>
            </a:r>
            <a:r>
              <a:rPr lang="en-GB" dirty="0"/>
              <a:t> wide. What is the magnification?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B412BB-EBCA-9715-53B5-C9F387F8E41E}"/>
              </a:ext>
            </a:extLst>
          </p:cNvPr>
          <p:cNvSpPr txBox="1"/>
          <p:nvPr/>
        </p:nvSpPr>
        <p:spPr>
          <a:xfrm>
            <a:off x="267462" y="571607"/>
            <a:ext cx="5529834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i="1" dirty="0"/>
              <a:t>1. MRS GREN</a:t>
            </a:r>
            <a:endParaRPr lang="en-GB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What does the word </a:t>
            </a:r>
            <a:r>
              <a:rPr lang="en-GB" b="1" dirty="0"/>
              <a:t>respiration</a:t>
            </a:r>
            <a:r>
              <a:rPr lang="en-GB" dirty="0"/>
              <a:t> mean in science?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How is </a:t>
            </a:r>
            <a:r>
              <a:rPr lang="en-GB" b="1" dirty="0"/>
              <a:t>excretion</a:t>
            </a:r>
            <a:r>
              <a:rPr lang="en-GB" dirty="0"/>
              <a:t> different from going to the toilet?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ADAC116-A6D2-1AE9-C346-123E813D56CC}"/>
              </a:ext>
            </a:extLst>
          </p:cNvPr>
          <p:cNvSpPr txBox="1"/>
          <p:nvPr/>
        </p:nvSpPr>
        <p:spPr>
          <a:xfrm>
            <a:off x="236220" y="1633436"/>
            <a:ext cx="5561076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i="1" dirty="0"/>
              <a:t>2.Cell Structure</a:t>
            </a:r>
            <a:endParaRPr lang="en-GB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How are </a:t>
            </a:r>
            <a:r>
              <a:rPr lang="en-GB" b="1" dirty="0"/>
              <a:t>animal and plant cells</a:t>
            </a:r>
            <a:r>
              <a:rPr lang="en-GB" dirty="0"/>
              <a:t> the same?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How are </a:t>
            </a:r>
            <a:r>
              <a:rPr lang="en-GB" b="1" dirty="0"/>
              <a:t>animal and plant cells</a:t>
            </a:r>
            <a:r>
              <a:rPr lang="en-GB" dirty="0"/>
              <a:t> different?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What is the main difference between a </a:t>
            </a:r>
            <a:r>
              <a:rPr lang="en-GB" b="1" dirty="0"/>
              <a:t>bacterial cell</a:t>
            </a:r>
            <a:r>
              <a:rPr lang="en-GB" dirty="0"/>
              <a:t> and an </a:t>
            </a:r>
            <a:r>
              <a:rPr lang="en-GB" b="1" dirty="0"/>
              <a:t>animal cell</a:t>
            </a:r>
            <a:r>
              <a:rPr lang="en-GB" dirty="0"/>
              <a:t>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F029E3-9578-6670-583E-43EB314A97D9}"/>
              </a:ext>
            </a:extLst>
          </p:cNvPr>
          <p:cNvSpPr txBox="1"/>
          <p:nvPr/>
        </p:nvSpPr>
        <p:spPr>
          <a:xfrm>
            <a:off x="236220" y="3252567"/>
            <a:ext cx="5561076" cy="147732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i="1" dirty="0"/>
              <a:t>3.Organelles</a:t>
            </a:r>
            <a:endParaRPr lang="en-GB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What job does the </a:t>
            </a:r>
            <a:r>
              <a:rPr lang="en-GB" b="1" dirty="0"/>
              <a:t>mitochondria</a:t>
            </a:r>
            <a:r>
              <a:rPr lang="en-GB" dirty="0"/>
              <a:t> do in the cell?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Why don’t </a:t>
            </a:r>
            <a:r>
              <a:rPr lang="en-GB" b="1" dirty="0"/>
              <a:t>root cells</a:t>
            </a:r>
            <a:r>
              <a:rPr lang="en-GB" dirty="0"/>
              <a:t> have chloroplasts?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How is the </a:t>
            </a:r>
            <a:r>
              <a:rPr lang="en-GB" b="1" dirty="0"/>
              <a:t>vacuole in a plant cell</a:t>
            </a:r>
            <a:r>
              <a:rPr lang="en-GB" dirty="0"/>
              <a:t> different from one in an animal cell?</a:t>
            </a:r>
          </a:p>
        </p:txBody>
      </p:sp>
      <p:pic>
        <p:nvPicPr>
          <p:cNvPr id="18" name="Picture 2" descr="Generated image">
            <a:extLst>
              <a:ext uri="{FF2B5EF4-FFF2-40B4-BE49-F238E27FC236}">
                <a16:creationId xmlns:a16="http://schemas.microsoft.com/office/drawing/2014/main" id="{A11701E2-C037-CFD2-E238-825E3BCDBD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2522" y="2337201"/>
            <a:ext cx="5923788" cy="3949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1D0EB54A-35E3-74B7-41B1-A3C1B33D3E4E}"/>
              </a:ext>
            </a:extLst>
          </p:cNvPr>
          <p:cNvSpPr txBox="1"/>
          <p:nvPr/>
        </p:nvSpPr>
        <p:spPr>
          <a:xfrm>
            <a:off x="5879592" y="5143356"/>
            <a:ext cx="6196718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Misconception : MRS GREN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Thinking respiration = breathing (rather than a chemical reaction releasing energy).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Forgetting excretion is about removing waste products of chemical reactions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92DAF8F-2D0C-50A3-C9E8-04E2212360AA}"/>
              </a:ext>
            </a:extLst>
          </p:cNvPr>
          <p:cNvSpPr txBox="1"/>
          <p:nvPr/>
        </p:nvSpPr>
        <p:spPr>
          <a:xfrm>
            <a:off x="5879592" y="571607"/>
            <a:ext cx="6312408" cy="286232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Key Vocabulary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MRS GREN</a:t>
            </a:r>
            <a:r>
              <a:rPr lang="en-GB" dirty="0"/>
              <a:t> – Movement, Respiration, Sensitivity, Growth, Reproduction, Excretion, Nutrition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Eukaryotic cell</a:t>
            </a:r>
            <a:r>
              <a:rPr lang="en-GB" dirty="0"/>
              <a:t> – cell with a nucleus and organelles (animal/plant)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Prokaryotic cell</a:t>
            </a:r>
            <a:r>
              <a:rPr lang="en-GB" dirty="0"/>
              <a:t> – cell without a nucleus (bacteria)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Nucleus, Cytoplasm, Cell membrane, Mitochondria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Chloroplast, Cell wall, Vacuole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Specialised cell, Magnification, Light microscope, Electron microscope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6523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365</Words>
  <Application>Microsoft Office PowerPoint</Application>
  <PresentationFormat>Widescreen</PresentationFormat>
  <Paragraphs>53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Aptos Display</vt:lpstr>
      <vt:lpstr>Arial</vt:lpstr>
      <vt:lpstr>Calibri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11</cp:revision>
  <dcterms:created xsi:type="dcterms:W3CDTF">2025-06-12T19:23:54Z</dcterms:created>
  <dcterms:modified xsi:type="dcterms:W3CDTF">2025-09-14T13:42:09Z</dcterms:modified>
</cp:coreProperties>
</file>