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slideLayouts/slideLayout17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slideLayouts/slideLayout29.xml" ContentType="application/vnd.openxmlformats-officedocument.presentationml.slideLayout+xml"/>
  <Override PartName="/docProps/core.xml" ContentType="application/vnd.openxmlformats-package.core-properties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Masters/slideMaster1.xml" ContentType="application/vnd.openxmlformats-officedocument.presentationml.slideMaster+xml"/>
  <Override PartName="/ppt/slideLayouts/slideLayout3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Layouts/slideLayout16.xml" ContentType="application/vnd.openxmlformats-officedocument.presentationml.slideLayout+xml"/>
  <Override PartName="/ppt/slideLayouts/slideLayout5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21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4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  <p:sldMasterId id="2147483684" r:id="rId3"/>
  </p:sldMasterIdLst>
  <p:handoutMasterIdLst>
    <p:handoutMasterId r:id="rId6"/>
  </p:handoutMasterIdLst>
  <p:sldIdLst>
    <p:sldId id="256" r:id="rId4"/>
    <p:sldId id="261" r:id="rId5"/>
  </p:sldIdLst>
  <p:sldSz cx="6858000" cy="9906000" type="A4"/>
  <p:notesSz cx="70104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5F7C4E-36D9-4170-B2CC-DD81A7810442}" v="1" dt="2026-06-30T11:41:00.5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88" autoAdjust="0"/>
    <p:restoredTop sz="94660"/>
  </p:normalViewPr>
  <p:slideViewPr>
    <p:cSldViewPr snapToGrid="0">
      <p:cViewPr varScale="1">
        <p:scale>
          <a:sx n="87" d="100"/>
          <a:sy n="87" d="100"/>
        </p:scale>
        <p:origin x="292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13" Type="http://schemas.openxmlformats.org/officeDocument/2006/relationships/customXml" Target="../customXml/item1.xml"/><Relationship Id="rId3" Type="http://schemas.openxmlformats.org/officeDocument/2006/relationships/slideMaster" Target="slideMasters/slideMaster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2.xml"/><Relationship Id="rId15" Type="http://schemas.openxmlformats.org/officeDocument/2006/relationships/customXml" Target="../customXml/item3.xml"/><Relationship Id="rId10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theme" Target="theme/theme1.xml"/><Relationship Id="rId14" Type="http://schemas.openxmlformats.org/officeDocument/2006/relationships/customXml" Target="../customXml/item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L Webster" userId="e46f0a3f-fc4e-4d7b-94a6-4acf829689c1" providerId="ADAL" clId="{4981A51B-DD4C-40D0-ACC6-95C2C4B61EA3}"/>
    <pc:docChg chg="undo custSel modSld">
      <pc:chgData name="Mrs L Webster" userId="e46f0a3f-fc4e-4d7b-94a6-4acf829689c1" providerId="ADAL" clId="{4981A51B-DD4C-40D0-ACC6-95C2C4B61EA3}" dt="2026-06-30T11:41:47.170" v="246" actId="14100"/>
      <pc:docMkLst>
        <pc:docMk/>
      </pc:docMkLst>
      <pc:sldChg chg="addSp delSp modSp mod">
        <pc:chgData name="Mrs L Webster" userId="e46f0a3f-fc4e-4d7b-94a6-4acf829689c1" providerId="ADAL" clId="{4981A51B-DD4C-40D0-ACC6-95C2C4B61EA3}" dt="2026-06-30T11:38:34.234" v="181" actId="14100"/>
        <pc:sldMkLst>
          <pc:docMk/>
          <pc:sldMk cId="1978265811" sldId="256"/>
        </pc:sldMkLst>
        <pc:spChg chg="mod">
          <ac:chgData name="Mrs L Webster" userId="e46f0a3f-fc4e-4d7b-94a6-4acf829689c1" providerId="ADAL" clId="{4981A51B-DD4C-40D0-ACC6-95C2C4B61EA3}" dt="2026-06-30T11:38:15.898" v="175" actId="14100"/>
          <ac:spMkLst>
            <pc:docMk/>
            <pc:sldMk cId="1978265811" sldId="256"/>
            <ac:spMk id="2" creationId="{1399B626-1D91-4811-A02F-E4DE42F95D25}"/>
          </ac:spMkLst>
        </pc:spChg>
        <pc:spChg chg="mod">
          <ac:chgData name="Mrs L Webster" userId="e46f0a3f-fc4e-4d7b-94a6-4acf829689c1" providerId="ADAL" clId="{4981A51B-DD4C-40D0-ACC6-95C2C4B61EA3}" dt="2026-06-30T11:38:18.914" v="176" actId="1076"/>
          <ac:spMkLst>
            <pc:docMk/>
            <pc:sldMk cId="1978265811" sldId="256"/>
            <ac:spMk id="3" creationId="{12A99377-0981-48BF-8020-DE75ADC57BA0}"/>
          </ac:spMkLst>
        </pc:spChg>
        <pc:spChg chg="mod">
          <ac:chgData name="Mrs L Webster" userId="e46f0a3f-fc4e-4d7b-94a6-4acf829689c1" providerId="ADAL" clId="{4981A51B-DD4C-40D0-ACC6-95C2C4B61EA3}" dt="2026-06-30T11:33:05.708" v="27" actId="20577"/>
          <ac:spMkLst>
            <pc:docMk/>
            <pc:sldMk cId="1978265811" sldId="256"/>
            <ac:spMk id="4" creationId="{320E215D-9F3E-4631-B86D-8A4FDAAF9C5B}"/>
          </ac:spMkLst>
        </pc:spChg>
        <pc:spChg chg="mod">
          <ac:chgData name="Mrs L Webster" userId="e46f0a3f-fc4e-4d7b-94a6-4acf829689c1" providerId="ADAL" clId="{4981A51B-DD4C-40D0-ACC6-95C2C4B61EA3}" dt="2026-06-30T11:33:01.872" v="23" actId="20577"/>
          <ac:spMkLst>
            <pc:docMk/>
            <pc:sldMk cId="1978265811" sldId="256"/>
            <ac:spMk id="5" creationId="{F5059DE3-94BC-433C-8556-CCD0B7991316}"/>
          </ac:spMkLst>
        </pc:spChg>
        <pc:spChg chg="del">
          <ac:chgData name="Mrs L Webster" userId="e46f0a3f-fc4e-4d7b-94a6-4acf829689c1" providerId="ADAL" clId="{4981A51B-DD4C-40D0-ACC6-95C2C4B61EA3}" dt="2026-06-30T11:32:26.830" v="3" actId="478"/>
          <ac:spMkLst>
            <pc:docMk/>
            <pc:sldMk cId="1978265811" sldId="256"/>
            <ac:spMk id="11" creationId="{F6919163-D0E9-4B96-BFF5-FA64256CEFE1}"/>
          </ac:spMkLst>
        </pc:spChg>
        <pc:spChg chg="del">
          <ac:chgData name="Mrs L Webster" userId="e46f0a3f-fc4e-4d7b-94a6-4acf829689c1" providerId="ADAL" clId="{4981A51B-DD4C-40D0-ACC6-95C2C4B61EA3}" dt="2026-06-30T11:32:27.548" v="4" actId="478"/>
          <ac:spMkLst>
            <pc:docMk/>
            <pc:sldMk cId="1978265811" sldId="256"/>
            <ac:spMk id="12" creationId="{FE1EE449-FB0E-4DC7-A6CB-A285757521B2}"/>
          </ac:spMkLst>
        </pc:spChg>
        <pc:spChg chg="del">
          <ac:chgData name="Mrs L Webster" userId="e46f0a3f-fc4e-4d7b-94a6-4acf829689c1" providerId="ADAL" clId="{4981A51B-DD4C-40D0-ACC6-95C2C4B61EA3}" dt="2026-06-30T11:32:32.461" v="7" actId="478"/>
          <ac:spMkLst>
            <pc:docMk/>
            <pc:sldMk cId="1978265811" sldId="256"/>
            <ac:spMk id="15" creationId="{77EE23D4-5C3F-4666-B375-ED85D36A0DED}"/>
          </ac:spMkLst>
        </pc:spChg>
        <pc:spChg chg="del">
          <ac:chgData name="Mrs L Webster" userId="e46f0a3f-fc4e-4d7b-94a6-4acf829689c1" providerId="ADAL" clId="{4981A51B-DD4C-40D0-ACC6-95C2C4B61EA3}" dt="2026-06-30T11:35:12.045" v="122" actId="478"/>
          <ac:spMkLst>
            <pc:docMk/>
            <pc:sldMk cId="1978265811" sldId="256"/>
            <ac:spMk id="20" creationId="{F4723EA0-F9EF-468F-9C53-F1C257DDB9FE}"/>
          </ac:spMkLst>
        </pc:spChg>
        <pc:spChg chg="del mod">
          <ac:chgData name="Mrs L Webster" userId="e46f0a3f-fc4e-4d7b-94a6-4acf829689c1" providerId="ADAL" clId="{4981A51B-DD4C-40D0-ACC6-95C2C4B61EA3}" dt="2026-06-30T11:35:13.867" v="123" actId="478"/>
          <ac:spMkLst>
            <pc:docMk/>
            <pc:sldMk cId="1978265811" sldId="256"/>
            <ac:spMk id="21" creationId="{356D4928-A4C1-44E0-926A-E0BAB4317CD8}"/>
          </ac:spMkLst>
        </pc:spChg>
        <pc:spChg chg="mod">
          <ac:chgData name="Mrs L Webster" userId="e46f0a3f-fc4e-4d7b-94a6-4acf829689c1" providerId="ADAL" clId="{4981A51B-DD4C-40D0-ACC6-95C2C4B61EA3}" dt="2026-06-30T11:37:43.057" v="168" actId="1076"/>
          <ac:spMkLst>
            <pc:docMk/>
            <pc:sldMk cId="1978265811" sldId="256"/>
            <ac:spMk id="22" creationId="{2B384912-8653-4358-9928-59D7C63DDB03}"/>
          </ac:spMkLst>
        </pc:spChg>
        <pc:spChg chg="del">
          <ac:chgData name="Mrs L Webster" userId="e46f0a3f-fc4e-4d7b-94a6-4acf829689c1" providerId="ADAL" clId="{4981A51B-DD4C-40D0-ACC6-95C2C4B61EA3}" dt="2026-06-30T11:32:22.733" v="1" actId="478"/>
          <ac:spMkLst>
            <pc:docMk/>
            <pc:sldMk cId="1978265811" sldId="256"/>
            <ac:spMk id="25" creationId="{7CE7CE44-B417-47A4-A18D-0F8E958E2073}"/>
          </ac:spMkLst>
        </pc:spChg>
        <pc:spChg chg="mod">
          <ac:chgData name="Mrs L Webster" userId="e46f0a3f-fc4e-4d7b-94a6-4acf829689c1" providerId="ADAL" clId="{4981A51B-DD4C-40D0-ACC6-95C2C4B61EA3}" dt="2026-06-30T11:38:12.050" v="174" actId="14100"/>
          <ac:spMkLst>
            <pc:docMk/>
            <pc:sldMk cId="1978265811" sldId="256"/>
            <ac:spMk id="26" creationId="{5DF2A95F-6A74-4354-98CE-528DE2D520AD}"/>
          </ac:spMkLst>
        </pc:spChg>
        <pc:spChg chg="mod">
          <ac:chgData name="Mrs L Webster" userId="e46f0a3f-fc4e-4d7b-94a6-4acf829689c1" providerId="ADAL" clId="{4981A51B-DD4C-40D0-ACC6-95C2C4B61EA3}" dt="2026-06-30T11:38:26.946" v="179" actId="1076"/>
          <ac:spMkLst>
            <pc:docMk/>
            <pc:sldMk cId="1978265811" sldId="256"/>
            <ac:spMk id="27" creationId="{90288439-4705-4861-AEF3-B7311A78F0D2}"/>
          </ac:spMkLst>
        </pc:spChg>
        <pc:spChg chg="mod">
          <ac:chgData name="Mrs L Webster" userId="e46f0a3f-fc4e-4d7b-94a6-4acf829689c1" providerId="ADAL" clId="{4981A51B-DD4C-40D0-ACC6-95C2C4B61EA3}" dt="2026-06-30T11:37:51.091" v="169" actId="1076"/>
          <ac:spMkLst>
            <pc:docMk/>
            <pc:sldMk cId="1978265811" sldId="256"/>
            <ac:spMk id="30" creationId="{49D660FD-8344-40EF-8E4C-B5A0C423A2F0}"/>
          </ac:spMkLst>
        </pc:spChg>
        <pc:spChg chg="add del mod">
          <ac:chgData name="Mrs L Webster" userId="e46f0a3f-fc4e-4d7b-94a6-4acf829689c1" providerId="ADAL" clId="{4981A51B-DD4C-40D0-ACC6-95C2C4B61EA3}" dt="2026-06-30T11:37:35.411" v="165" actId="1076"/>
          <ac:spMkLst>
            <pc:docMk/>
            <pc:sldMk cId="1978265811" sldId="256"/>
            <ac:spMk id="34" creationId="{D5B71BAA-8B7E-4E34-80B1-71EE764AAFB8}"/>
          </ac:spMkLst>
        </pc:spChg>
        <pc:spChg chg="mod">
          <ac:chgData name="Mrs L Webster" userId="e46f0a3f-fc4e-4d7b-94a6-4acf829689c1" providerId="ADAL" clId="{4981A51B-DD4C-40D0-ACC6-95C2C4B61EA3}" dt="2026-06-30T11:38:06.091" v="172" actId="14100"/>
          <ac:spMkLst>
            <pc:docMk/>
            <pc:sldMk cId="1978265811" sldId="256"/>
            <ac:spMk id="35" creationId="{F0785341-02E6-473D-823E-942332542CA9}"/>
          </ac:spMkLst>
        </pc:spChg>
        <pc:spChg chg="mod">
          <ac:chgData name="Mrs L Webster" userId="e46f0a3f-fc4e-4d7b-94a6-4acf829689c1" providerId="ADAL" clId="{4981A51B-DD4C-40D0-ACC6-95C2C4B61EA3}" dt="2026-06-30T11:35:33.704" v="128" actId="1076"/>
          <ac:spMkLst>
            <pc:docMk/>
            <pc:sldMk cId="1978265811" sldId="256"/>
            <ac:spMk id="36" creationId="{058656D8-B4D5-4929-948A-B1B9FD4AD650}"/>
          </ac:spMkLst>
        </pc:spChg>
        <pc:spChg chg="del">
          <ac:chgData name="Mrs L Webster" userId="e46f0a3f-fc4e-4d7b-94a6-4acf829689c1" providerId="ADAL" clId="{4981A51B-DD4C-40D0-ACC6-95C2C4B61EA3}" dt="2026-06-30T11:32:21.893" v="0" actId="478"/>
          <ac:spMkLst>
            <pc:docMk/>
            <pc:sldMk cId="1978265811" sldId="256"/>
            <ac:spMk id="38" creationId="{D148DC1C-3072-4B31-9B42-4E5D154D2499}"/>
          </ac:spMkLst>
        </pc:spChg>
        <pc:spChg chg="del">
          <ac:chgData name="Mrs L Webster" userId="e46f0a3f-fc4e-4d7b-94a6-4acf829689c1" providerId="ADAL" clId="{4981A51B-DD4C-40D0-ACC6-95C2C4B61EA3}" dt="2026-06-30T11:32:31.788" v="6" actId="478"/>
          <ac:spMkLst>
            <pc:docMk/>
            <pc:sldMk cId="1978265811" sldId="256"/>
            <ac:spMk id="42" creationId="{2A950AB1-A89C-4956-94C2-0D098FE07E64}"/>
          </ac:spMkLst>
        </pc:spChg>
        <pc:spChg chg="mod">
          <ac:chgData name="Mrs L Webster" userId="e46f0a3f-fc4e-4d7b-94a6-4acf829689c1" providerId="ADAL" clId="{4981A51B-DD4C-40D0-ACC6-95C2C4B61EA3}" dt="2026-06-30T11:37:54.602" v="170" actId="14100"/>
          <ac:spMkLst>
            <pc:docMk/>
            <pc:sldMk cId="1978265811" sldId="256"/>
            <ac:spMk id="55" creationId="{B7841A4A-AE34-4271-AC40-E29145DC1BDB}"/>
          </ac:spMkLst>
        </pc:spChg>
        <pc:spChg chg="mod">
          <ac:chgData name="Mrs L Webster" userId="e46f0a3f-fc4e-4d7b-94a6-4acf829689c1" providerId="ADAL" clId="{4981A51B-DD4C-40D0-ACC6-95C2C4B61EA3}" dt="2026-06-30T11:35:48.403" v="132" actId="14100"/>
          <ac:spMkLst>
            <pc:docMk/>
            <pc:sldMk cId="1978265811" sldId="256"/>
            <ac:spMk id="56" creationId="{976B53DF-FA1D-4B58-9743-BD9B3915B1BB}"/>
          </ac:spMkLst>
        </pc:spChg>
        <pc:spChg chg="del">
          <ac:chgData name="Mrs L Webster" userId="e46f0a3f-fc4e-4d7b-94a6-4acf829689c1" providerId="ADAL" clId="{4981A51B-DD4C-40D0-ACC6-95C2C4B61EA3}" dt="2026-06-30T11:32:28.667" v="5" actId="478"/>
          <ac:spMkLst>
            <pc:docMk/>
            <pc:sldMk cId="1978265811" sldId="256"/>
            <ac:spMk id="78" creationId="{19B2B1AD-08D9-42A3-907C-02633A95C42C}"/>
          </ac:spMkLst>
        </pc:spChg>
        <pc:spChg chg="del">
          <ac:chgData name="Mrs L Webster" userId="e46f0a3f-fc4e-4d7b-94a6-4acf829689c1" providerId="ADAL" clId="{4981A51B-DD4C-40D0-ACC6-95C2C4B61EA3}" dt="2026-06-30T11:32:33.100" v="8" actId="478"/>
          <ac:spMkLst>
            <pc:docMk/>
            <pc:sldMk cId="1978265811" sldId="256"/>
            <ac:spMk id="81" creationId="{703003E1-81AB-4DDE-BB79-3C7F2CCA6625}"/>
          </ac:spMkLst>
        </pc:spChg>
        <pc:spChg chg="mod">
          <ac:chgData name="Mrs L Webster" userId="e46f0a3f-fc4e-4d7b-94a6-4acf829689c1" providerId="ADAL" clId="{4981A51B-DD4C-40D0-ACC6-95C2C4B61EA3}" dt="2026-06-30T11:35:33.704" v="128" actId="1076"/>
          <ac:spMkLst>
            <pc:docMk/>
            <pc:sldMk cId="1978265811" sldId="256"/>
            <ac:spMk id="84" creationId="{B44DE807-6F00-4DBD-A1A8-4A77E7B69478}"/>
          </ac:spMkLst>
        </pc:spChg>
        <pc:spChg chg="del mod">
          <ac:chgData name="Mrs L Webster" userId="e46f0a3f-fc4e-4d7b-94a6-4acf829689c1" providerId="ADAL" clId="{4981A51B-DD4C-40D0-ACC6-95C2C4B61EA3}" dt="2026-06-30T11:37:40.380" v="167" actId="478"/>
          <ac:spMkLst>
            <pc:docMk/>
            <pc:sldMk cId="1978265811" sldId="256"/>
            <ac:spMk id="85" creationId="{8D9EB829-D6FC-4868-9FEB-35DDFD2D5A76}"/>
          </ac:spMkLst>
        </pc:spChg>
        <pc:spChg chg="del mod">
          <ac:chgData name="Mrs L Webster" userId="e46f0a3f-fc4e-4d7b-94a6-4acf829689c1" providerId="ADAL" clId="{4981A51B-DD4C-40D0-ACC6-95C2C4B61EA3}" dt="2026-06-30T11:37:32.828" v="164" actId="478"/>
          <ac:spMkLst>
            <pc:docMk/>
            <pc:sldMk cId="1978265811" sldId="256"/>
            <ac:spMk id="90" creationId="{405197D1-2958-4761-88C1-ABB4173A3859}"/>
          </ac:spMkLst>
        </pc:spChg>
        <pc:picChg chg="add mod">
          <ac:chgData name="Mrs L Webster" userId="e46f0a3f-fc4e-4d7b-94a6-4acf829689c1" providerId="ADAL" clId="{4981A51B-DD4C-40D0-ACC6-95C2C4B61EA3}" dt="2026-06-30T11:38:34.234" v="181" actId="14100"/>
          <ac:picMkLst>
            <pc:docMk/>
            <pc:sldMk cId="1978265811" sldId="256"/>
            <ac:picMk id="7" creationId="{5B3BD922-9E39-3553-66EA-CC4AAF12E916}"/>
          </ac:picMkLst>
        </pc:picChg>
        <pc:picChg chg="add mod">
          <ac:chgData name="Mrs L Webster" userId="e46f0a3f-fc4e-4d7b-94a6-4acf829689c1" providerId="ADAL" clId="{4981A51B-DD4C-40D0-ACC6-95C2C4B61EA3}" dt="2026-06-30T11:38:21.866" v="177" actId="1076"/>
          <ac:picMkLst>
            <pc:docMk/>
            <pc:sldMk cId="1978265811" sldId="256"/>
            <ac:picMk id="9" creationId="{FE73945B-ACD9-F279-FE14-AC4105F01F65}"/>
          </ac:picMkLst>
        </pc:picChg>
        <pc:picChg chg="del">
          <ac:chgData name="Mrs L Webster" userId="e46f0a3f-fc4e-4d7b-94a6-4acf829689c1" providerId="ADAL" clId="{4981A51B-DD4C-40D0-ACC6-95C2C4B61EA3}" dt="2026-06-30T11:32:23.356" v="2" actId="478"/>
          <ac:picMkLst>
            <pc:docMk/>
            <pc:sldMk cId="1978265811" sldId="256"/>
            <ac:picMk id="14" creationId="{F05185C6-A474-409D-A960-9B332D6940C7}"/>
          </ac:picMkLst>
        </pc:picChg>
        <pc:picChg chg="del">
          <ac:chgData name="Mrs L Webster" userId="e46f0a3f-fc4e-4d7b-94a6-4acf829689c1" providerId="ADAL" clId="{4981A51B-DD4C-40D0-ACC6-95C2C4B61EA3}" dt="2026-06-30T11:32:34.125" v="10" actId="478"/>
          <ac:picMkLst>
            <pc:docMk/>
            <pc:sldMk cId="1978265811" sldId="256"/>
            <ac:picMk id="17" creationId="{7AE0B470-3B44-4243-BE9D-4F962F9554AE}"/>
          </ac:picMkLst>
        </pc:picChg>
        <pc:picChg chg="del">
          <ac:chgData name="Mrs L Webster" userId="e46f0a3f-fc4e-4d7b-94a6-4acf829689c1" providerId="ADAL" clId="{4981A51B-DD4C-40D0-ACC6-95C2C4B61EA3}" dt="2026-06-30T11:32:33.645" v="9" actId="478"/>
          <ac:picMkLst>
            <pc:docMk/>
            <pc:sldMk cId="1978265811" sldId="256"/>
            <ac:picMk id="19" creationId="{81F89499-8DD8-4873-AFC2-F98D212FDA42}"/>
          </ac:picMkLst>
        </pc:picChg>
        <pc:picChg chg="mod">
          <ac:chgData name="Mrs L Webster" userId="e46f0a3f-fc4e-4d7b-94a6-4acf829689c1" providerId="ADAL" clId="{4981A51B-DD4C-40D0-ACC6-95C2C4B61EA3}" dt="2026-06-30T11:37:51.091" v="169" actId="1076"/>
          <ac:picMkLst>
            <pc:docMk/>
            <pc:sldMk cId="1978265811" sldId="256"/>
            <ac:picMk id="28" creationId="{6A191EFA-3738-49E1-817E-14289E00AFE0}"/>
          </ac:picMkLst>
        </pc:picChg>
        <pc:picChg chg="mod">
          <ac:chgData name="Mrs L Webster" userId="e46f0a3f-fc4e-4d7b-94a6-4acf829689c1" providerId="ADAL" clId="{4981A51B-DD4C-40D0-ACC6-95C2C4B61EA3}" dt="2026-06-30T11:37:15.705" v="156" actId="14100"/>
          <ac:picMkLst>
            <pc:docMk/>
            <pc:sldMk cId="1978265811" sldId="256"/>
            <ac:picMk id="33" creationId="{CF068B76-CA47-4017-B632-A2D6D983F759}"/>
          </ac:picMkLst>
        </pc:picChg>
      </pc:sldChg>
      <pc:sldChg chg="addSp delSp modSp mod">
        <pc:chgData name="Mrs L Webster" userId="e46f0a3f-fc4e-4d7b-94a6-4acf829689c1" providerId="ADAL" clId="{4981A51B-DD4C-40D0-ACC6-95C2C4B61EA3}" dt="2026-06-30T11:41:47.170" v="246" actId="14100"/>
        <pc:sldMkLst>
          <pc:docMk/>
          <pc:sldMk cId="799488807" sldId="261"/>
        </pc:sldMkLst>
        <pc:spChg chg="mod">
          <ac:chgData name="Mrs L Webster" userId="e46f0a3f-fc4e-4d7b-94a6-4acf829689c1" providerId="ADAL" clId="{4981A51B-DD4C-40D0-ACC6-95C2C4B61EA3}" dt="2026-06-30T11:39:38.970" v="199" actId="14100"/>
          <ac:spMkLst>
            <pc:docMk/>
            <pc:sldMk cId="799488807" sldId="261"/>
            <ac:spMk id="2" creationId="{1399B626-1D91-4811-A02F-E4DE42F95D25}"/>
          </ac:spMkLst>
        </pc:spChg>
        <pc:spChg chg="mod">
          <ac:chgData name="Mrs L Webster" userId="e46f0a3f-fc4e-4d7b-94a6-4acf829689c1" providerId="ADAL" clId="{4981A51B-DD4C-40D0-ACC6-95C2C4B61EA3}" dt="2026-06-30T11:39:58.218" v="204" actId="1076"/>
          <ac:spMkLst>
            <pc:docMk/>
            <pc:sldMk cId="799488807" sldId="261"/>
            <ac:spMk id="3" creationId="{12A99377-0981-48BF-8020-DE75ADC57BA0}"/>
          </ac:spMkLst>
        </pc:spChg>
        <pc:spChg chg="mod">
          <ac:chgData name="Mrs L Webster" userId="e46f0a3f-fc4e-4d7b-94a6-4acf829689c1" providerId="ADAL" clId="{4981A51B-DD4C-40D0-ACC6-95C2C4B61EA3}" dt="2026-06-30T11:33:09.484" v="29" actId="20577"/>
          <ac:spMkLst>
            <pc:docMk/>
            <pc:sldMk cId="799488807" sldId="261"/>
            <ac:spMk id="4" creationId="{320E215D-9F3E-4631-B86D-8A4FDAAF9C5B}"/>
          </ac:spMkLst>
        </pc:spChg>
        <pc:spChg chg="mod">
          <ac:chgData name="Mrs L Webster" userId="e46f0a3f-fc4e-4d7b-94a6-4acf829689c1" providerId="ADAL" clId="{4981A51B-DD4C-40D0-ACC6-95C2C4B61EA3}" dt="2026-06-30T11:33:56.482" v="93" actId="20577"/>
          <ac:spMkLst>
            <pc:docMk/>
            <pc:sldMk cId="799488807" sldId="261"/>
            <ac:spMk id="5" creationId="{F5059DE3-94BC-433C-8556-CCD0B7991316}"/>
          </ac:spMkLst>
        </pc:spChg>
        <pc:spChg chg="mod">
          <ac:chgData name="Mrs L Webster" userId="e46f0a3f-fc4e-4d7b-94a6-4acf829689c1" providerId="ADAL" clId="{4981A51B-DD4C-40D0-ACC6-95C2C4B61EA3}" dt="2026-06-30T11:39:05.306" v="188" actId="1076"/>
          <ac:spMkLst>
            <pc:docMk/>
            <pc:sldMk cId="799488807" sldId="261"/>
            <ac:spMk id="8" creationId="{75005A25-07FB-42E7-A4DD-12EB27E3AEC1}"/>
          </ac:spMkLst>
        </pc:spChg>
        <pc:spChg chg="del">
          <ac:chgData name="Mrs L Webster" userId="e46f0a3f-fc4e-4d7b-94a6-4acf829689c1" providerId="ADAL" clId="{4981A51B-DD4C-40D0-ACC6-95C2C4B61EA3}" dt="2026-06-30T11:32:50.972" v="21" actId="478"/>
          <ac:spMkLst>
            <pc:docMk/>
            <pc:sldMk cId="799488807" sldId="261"/>
            <ac:spMk id="11" creationId="{F6919163-D0E9-4B96-BFF5-FA64256CEFE1}"/>
          </ac:spMkLst>
        </pc:spChg>
        <pc:spChg chg="del">
          <ac:chgData name="Mrs L Webster" userId="e46f0a3f-fc4e-4d7b-94a6-4acf829689c1" providerId="ADAL" clId="{4981A51B-DD4C-40D0-ACC6-95C2C4B61EA3}" dt="2026-06-30T11:32:50.236" v="20" actId="478"/>
          <ac:spMkLst>
            <pc:docMk/>
            <pc:sldMk cId="799488807" sldId="261"/>
            <ac:spMk id="12" creationId="{FE1EE449-FB0E-4DC7-A6CB-A285757521B2}"/>
          </ac:spMkLst>
        </pc:spChg>
        <pc:spChg chg="del">
          <ac:chgData name="Mrs L Webster" userId="e46f0a3f-fc4e-4d7b-94a6-4acf829689c1" providerId="ADAL" clId="{4981A51B-DD4C-40D0-ACC6-95C2C4B61EA3}" dt="2026-06-30T11:32:39.196" v="11" actId="478"/>
          <ac:spMkLst>
            <pc:docMk/>
            <pc:sldMk cId="799488807" sldId="261"/>
            <ac:spMk id="15" creationId="{77EE23D4-5C3F-4666-B375-ED85D36A0DED}"/>
          </ac:spMkLst>
        </pc:spChg>
        <pc:spChg chg="del">
          <ac:chgData name="Mrs L Webster" userId="e46f0a3f-fc4e-4d7b-94a6-4acf829689c1" providerId="ADAL" clId="{4981A51B-DD4C-40D0-ACC6-95C2C4B61EA3}" dt="2026-06-30T11:39:14.363" v="190" actId="478"/>
          <ac:spMkLst>
            <pc:docMk/>
            <pc:sldMk cId="799488807" sldId="261"/>
            <ac:spMk id="18" creationId="{2FD79946-62D6-44B3-ACB9-1FCC0FF5217A}"/>
          </ac:spMkLst>
        </pc:spChg>
        <pc:spChg chg="del">
          <ac:chgData name="Mrs L Webster" userId="e46f0a3f-fc4e-4d7b-94a6-4acf829689c1" providerId="ADAL" clId="{4981A51B-DD4C-40D0-ACC6-95C2C4B61EA3}" dt="2026-06-30T11:38:42.571" v="182" actId="478"/>
          <ac:spMkLst>
            <pc:docMk/>
            <pc:sldMk cId="799488807" sldId="261"/>
            <ac:spMk id="20" creationId="{F4723EA0-F9EF-468F-9C53-F1C257DDB9FE}"/>
          </ac:spMkLst>
        </pc:spChg>
        <pc:spChg chg="del mod">
          <ac:chgData name="Mrs L Webster" userId="e46f0a3f-fc4e-4d7b-94a6-4acf829689c1" providerId="ADAL" clId="{4981A51B-DD4C-40D0-ACC6-95C2C4B61EA3}" dt="2026-06-30T11:38:43.994" v="183" actId="478"/>
          <ac:spMkLst>
            <pc:docMk/>
            <pc:sldMk cId="799488807" sldId="261"/>
            <ac:spMk id="21" creationId="{356D4928-A4C1-44E0-926A-E0BAB4317CD8}"/>
          </ac:spMkLst>
        </pc:spChg>
        <pc:spChg chg="add mod">
          <ac:chgData name="Mrs L Webster" userId="e46f0a3f-fc4e-4d7b-94a6-4acf829689c1" providerId="ADAL" clId="{4981A51B-DD4C-40D0-ACC6-95C2C4B61EA3}" dt="2026-06-30T11:41:09.617" v="238" actId="1076"/>
          <ac:spMkLst>
            <pc:docMk/>
            <pc:sldMk cId="799488807" sldId="261"/>
            <ac:spMk id="22" creationId="{5C41ABA8-A48E-FC32-3A7C-972DFF550B5A}"/>
          </ac:spMkLst>
        </pc:spChg>
        <pc:spChg chg="del">
          <ac:chgData name="Mrs L Webster" userId="e46f0a3f-fc4e-4d7b-94a6-4acf829689c1" providerId="ADAL" clId="{4981A51B-DD4C-40D0-ACC6-95C2C4B61EA3}" dt="2026-06-30T11:32:46.139" v="19" actId="478"/>
          <ac:spMkLst>
            <pc:docMk/>
            <pc:sldMk cId="799488807" sldId="261"/>
            <ac:spMk id="25" creationId="{7CE7CE44-B417-47A4-A18D-0F8E958E2073}"/>
          </ac:spMkLst>
        </pc:spChg>
        <pc:spChg chg="mod">
          <ac:chgData name="Mrs L Webster" userId="e46f0a3f-fc4e-4d7b-94a6-4acf829689c1" providerId="ADAL" clId="{4981A51B-DD4C-40D0-ACC6-95C2C4B61EA3}" dt="2026-06-30T11:39:43.234" v="200" actId="14100"/>
          <ac:spMkLst>
            <pc:docMk/>
            <pc:sldMk cId="799488807" sldId="261"/>
            <ac:spMk id="26" creationId="{5DF2A95F-6A74-4354-98CE-528DE2D520AD}"/>
          </ac:spMkLst>
        </pc:spChg>
        <pc:spChg chg="mod">
          <ac:chgData name="Mrs L Webster" userId="e46f0a3f-fc4e-4d7b-94a6-4acf829689c1" providerId="ADAL" clId="{4981A51B-DD4C-40D0-ACC6-95C2C4B61EA3}" dt="2026-06-30T11:40:01.842" v="205" actId="1076"/>
          <ac:spMkLst>
            <pc:docMk/>
            <pc:sldMk cId="799488807" sldId="261"/>
            <ac:spMk id="27" creationId="{90288439-4705-4861-AEF3-B7311A78F0D2}"/>
          </ac:spMkLst>
        </pc:spChg>
        <pc:spChg chg="mod">
          <ac:chgData name="Mrs L Webster" userId="e46f0a3f-fc4e-4d7b-94a6-4acf829689c1" providerId="ADAL" clId="{4981A51B-DD4C-40D0-ACC6-95C2C4B61EA3}" dt="2026-06-30T11:39:47.338" v="201" actId="14100"/>
          <ac:spMkLst>
            <pc:docMk/>
            <pc:sldMk cId="799488807" sldId="261"/>
            <ac:spMk id="35" creationId="{F0785341-02E6-473D-823E-942332542CA9}"/>
          </ac:spMkLst>
        </pc:spChg>
        <pc:spChg chg="mod">
          <ac:chgData name="Mrs L Webster" userId="e46f0a3f-fc4e-4d7b-94a6-4acf829689c1" providerId="ADAL" clId="{4981A51B-DD4C-40D0-ACC6-95C2C4B61EA3}" dt="2026-06-30T11:39:05.306" v="188" actId="1076"/>
          <ac:spMkLst>
            <pc:docMk/>
            <pc:sldMk cId="799488807" sldId="261"/>
            <ac:spMk id="36" creationId="{058656D8-B4D5-4929-948A-B1B9FD4AD650}"/>
          </ac:spMkLst>
        </pc:spChg>
        <pc:spChg chg="del mod">
          <ac:chgData name="Mrs L Webster" userId="e46f0a3f-fc4e-4d7b-94a6-4acf829689c1" providerId="ADAL" clId="{4981A51B-DD4C-40D0-ACC6-95C2C4B61EA3}" dt="2026-06-30T11:32:45.035" v="18" actId="478"/>
          <ac:spMkLst>
            <pc:docMk/>
            <pc:sldMk cId="799488807" sldId="261"/>
            <ac:spMk id="38" creationId="{D148DC1C-3072-4B31-9B42-4E5D154D2499}"/>
          </ac:spMkLst>
        </pc:spChg>
        <pc:spChg chg="del">
          <ac:chgData name="Mrs L Webster" userId="e46f0a3f-fc4e-4d7b-94a6-4acf829689c1" providerId="ADAL" clId="{4981A51B-DD4C-40D0-ACC6-95C2C4B61EA3}" dt="2026-06-30T11:32:41.052" v="14" actId="478"/>
          <ac:spMkLst>
            <pc:docMk/>
            <pc:sldMk cId="799488807" sldId="261"/>
            <ac:spMk id="42" creationId="{2A950AB1-A89C-4956-94C2-0D098FE07E64}"/>
          </ac:spMkLst>
        </pc:spChg>
        <pc:spChg chg="mod">
          <ac:chgData name="Mrs L Webster" userId="e46f0a3f-fc4e-4d7b-94a6-4acf829689c1" providerId="ADAL" clId="{4981A51B-DD4C-40D0-ACC6-95C2C4B61EA3}" dt="2026-06-30T11:39:12.682" v="189" actId="1076"/>
          <ac:spMkLst>
            <pc:docMk/>
            <pc:sldMk cId="799488807" sldId="261"/>
            <ac:spMk id="46" creationId="{31F9E094-BA83-4F1D-A566-70DD3587C470}"/>
          </ac:spMkLst>
        </pc:spChg>
        <pc:spChg chg="mod">
          <ac:chgData name="Mrs L Webster" userId="e46f0a3f-fc4e-4d7b-94a6-4acf829689c1" providerId="ADAL" clId="{4981A51B-DD4C-40D0-ACC6-95C2C4B61EA3}" dt="2026-06-30T11:39:51.362" v="202" actId="14100"/>
          <ac:spMkLst>
            <pc:docMk/>
            <pc:sldMk cId="799488807" sldId="261"/>
            <ac:spMk id="55" creationId="{B7841A4A-AE34-4271-AC40-E29145DC1BDB}"/>
          </ac:spMkLst>
        </pc:spChg>
        <pc:spChg chg="mod">
          <ac:chgData name="Mrs L Webster" userId="e46f0a3f-fc4e-4d7b-94a6-4acf829689c1" providerId="ADAL" clId="{4981A51B-DD4C-40D0-ACC6-95C2C4B61EA3}" dt="2026-06-30T11:39:12.682" v="189" actId="1076"/>
          <ac:spMkLst>
            <pc:docMk/>
            <pc:sldMk cId="799488807" sldId="261"/>
            <ac:spMk id="56" creationId="{976B53DF-FA1D-4B58-9743-BD9B3915B1BB}"/>
          </ac:spMkLst>
        </pc:spChg>
        <pc:spChg chg="del">
          <ac:chgData name="Mrs L Webster" userId="e46f0a3f-fc4e-4d7b-94a6-4acf829689c1" providerId="ADAL" clId="{4981A51B-DD4C-40D0-ACC6-95C2C4B61EA3}" dt="2026-06-30T11:32:51.836" v="22" actId="478"/>
          <ac:spMkLst>
            <pc:docMk/>
            <pc:sldMk cId="799488807" sldId="261"/>
            <ac:spMk id="78" creationId="{19B2B1AD-08D9-42A3-907C-02633A95C42C}"/>
          </ac:spMkLst>
        </pc:spChg>
        <pc:spChg chg="del">
          <ac:chgData name="Mrs L Webster" userId="e46f0a3f-fc4e-4d7b-94a6-4acf829689c1" providerId="ADAL" clId="{4981A51B-DD4C-40D0-ACC6-95C2C4B61EA3}" dt="2026-06-30T11:32:41.916" v="15" actId="478"/>
          <ac:spMkLst>
            <pc:docMk/>
            <pc:sldMk cId="799488807" sldId="261"/>
            <ac:spMk id="81" creationId="{703003E1-81AB-4DDE-BB79-3C7F2CCA6625}"/>
          </ac:spMkLst>
        </pc:spChg>
        <pc:picChg chg="mod">
          <ac:chgData name="Mrs L Webster" userId="e46f0a3f-fc4e-4d7b-94a6-4acf829689c1" providerId="ADAL" clId="{4981A51B-DD4C-40D0-ACC6-95C2C4B61EA3}" dt="2026-06-30T11:39:05.306" v="188" actId="1076"/>
          <ac:picMkLst>
            <pc:docMk/>
            <pc:sldMk cId="799488807" sldId="261"/>
            <ac:picMk id="7" creationId="{155D864C-B535-4ECE-83A1-F74796986433}"/>
          </ac:picMkLst>
        </pc:picChg>
        <pc:picChg chg="add mod">
          <ac:chgData name="Mrs L Webster" userId="e46f0a3f-fc4e-4d7b-94a6-4acf829689c1" providerId="ADAL" clId="{4981A51B-DD4C-40D0-ACC6-95C2C4B61EA3}" dt="2026-06-30T11:40:48.745" v="214" actId="14100"/>
          <ac:picMkLst>
            <pc:docMk/>
            <pc:sldMk cId="799488807" sldId="261"/>
            <ac:picMk id="9" creationId="{670A1204-AE6A-E236-D9DB-78DBCC4A0124}"/>
          </ac:picMkLst>
        </pc:picChg>
        <pc:picChg chg="add mod">
          <ac:chgData name="Mrs L Webster" userId="e46f0a3f-fc4e-4d7b-94a6-4acf829689c1" providerId="ADAL" clId="{4981A51B-DD4C-40D0-ACC6-95C2C4B61EA3}" dt="2026-06-30T11:40:51.137" v="215" actId="14100"/>
          <ac:picMkLst>
            <pc:docMk/>
            <pc:sldMk cId="799488807" sldId="261"/>
            <ac:picMk id="13" creationId="{666F68D1-4F11-A00B-71C1-C1EE7275FB0E}"/>
          </ac:picMkLst>
        </pc:picChg>
        <pc:picChg chg="del">
          <ac:chgData name="Mrs L Webster" userId="e46f0a3f-fc4e-4d7b-94a6-4acf829689c1" providerId="ADAL" clId="{4981A51B-DD4C-40D0-ACC6-95C2C4B61EA3}" dt="2026-06-30T11:32:42.700" v="16" actId="478"/>
          <ac:picMkLst>
            <pc:docMk/>
            <pc:sldMk cId="799488807" sldId="261"/>
            <ac:picMk id="14" creationId="{F05185C6-A474-409D-A960-9B332D6940C7}"/>
          </ac:picMkLst>
        </pc:picChg>
        <pc:picChg chg="del">
          <ac:chgData name="Mrs L Webster" userId="e46f0a3f-fc4e-4d7b-94a6-4acf829689c1" providerId="ADAL" clId="{4981A51B-DD4C-40D0-ACC6-95C2C4B61EA3}" dt="2026-06-30T11:39:14.875" v="191" actId="478"/>
          <ac:picMkLst>
            <pc:docMk/>
            <pc:sldMk cId="799488807" sldId="261"/>
            <ac:picMk id="16" creationId="{0A20760E-2112-4084-9AE8-6B7407E0AB56}"/>
          </ac:picMkLst>
        </pc:picChg>
        <pc:picChg chg="del">
          <ac:chgData name="Mrs L Webster" userId="e46f0a3f-fc4e-4d7b-94a6-4acf829689c1" providerId="ADAL" clId="{4981A51B-DD4C-40D0-ACC6-95C2C4B61EA3}" dt="2026-06-30T11:32:40.491" v="13" actId="478"/>
          <ac:picMkLst>
            <pc:docMk/>
            <pc:sldMk cId="799488807" sldId="261"/>
            <ac:picMk id="17" creationId="{7AE0B470-3B44-4243-BE9D-4F962F9554AE}"/>
          </ac:picMkLst>
        </pc:picChg>
        <pc:picChg chg="del">
          <ac:chgData name="Mrs L Webster" userId="e46f0a3f-fc4e-4d7b-94a6-4acf829689c1" providerId="ADAL" clId="{4981A51B-DD4C-40D0-ACC6-95C2C4B61EA3}" dt="2026-06-30T11:32:39.611" v="12" actId="478"/>
          <ac:picMkLst>
            <pc:docMk/>
            <pc:sldMk cId="799488807" sldId="261"/>
            <ac:picMk id="19" creationId="{81F89499-8DD8-4873-AFC2-F98D212FDA42}"/>
          </ac:picMkLst>
        </pc:picChg>
        <pc:picChg chg="mod">
          <ac:chgData name="Mrs L Webster" userId="e46f0a3f-fc4e-4d7b-94a6-4acf829689c1" providerId="ADAL" clId="{4981A51B-DD4C-40D0-ACC6-95C2C4B61EA3}" dt="2026-06-30T11:39:54.442" v="203" actId="14100"/>
          <ac:picMkLst>
            <pc:docMk/>
            <pc:sldMk cId="799488807" sldId="261"/>
            <ac:picMk id="24" creationId="{F4730539-0E4F-42EB-9C2D-F3A863AC765C}"/>
          </ac:picMkLst>
        </pc:picChg>
        <pc:picChg chg="add mod">
          <ac:chgData name="Mrs L Webster" userId="e46f0a3f-fc4e-4d7b-94a6-4acf829689c1" providerId="ADAL" clId="{4981A51B-DD4C-40D0-ACC6-95C2C4B61EA3}" dt="2026-06-30T11:41:47.170" v="246" actId="14100"/>
          <ac:picMkLst>
            <pc:docMk/>
            <pc:sldMk cId="799488807" sldId="261"/>
            <ac:picMk id="28" creationId="{A8EB7529-A10D-44E3-59D1-D5DFCC911426}"/>
          </ac:picMkLst>
        </pc:picChg>
        <pc:picChg chg="add mod">
          <ac:chgData name="Mrs L Webster" userId="e46f0a3f-fc4e-4d7b-94a6-4acf829689c1" providerId="ADAL" clId="{4981A51B-DD4C-40D0-ACC6-95C2C4B61EA3}" dt="2026-06-30T11:41:43.993" v="245" actId="14100"/>
          <ac:picMkLst>
            <pc:docMk/>
            <pc:sldMk cId="799488807" sldId="261"/>
            <ac:picMk id="30" creationId="{011899B6-68F4-F53B-1FAD-C58D57F99DF0}"/>
          </ac:picMkLst>
        </pc:picChg>
        <pc:picChg chg="mod">
          <ac:chgData name="Mrs L Webster" userId="e46f0a3f-fc4e-4d7b-94a6-4acf829689c1" providerId="ADAL" clId="{4981A51B-DD4C-40D0-ACC6-95C2C4B61EA3}" dt="2026-06-30T11:39:12.682" v="189" actId="1076"/>
          <ac:picMkLst>
            <pc:docMk/>
            <pc:sldMk cId="799488807" sldId="261"/>
            <ac:picMk id="31" creationId="{FE0C078B-F8BB-4EA3-B13A-C0B8A1E96047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EFEF40-A21C-4A00-A874-DCF1F232E9C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A7BF91-FFAB-45B7-BC70-6EDB068E21C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9E8346C-E77F-43BE-91F8-CF6E9E22AD4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0741AC3-8F2E-4ABB-9C23-92BFFEA7D17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658BBA9-DC26-4331-BE96-B9E53AA0764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54DA4F99-D6F8-4B63-9C62-69498D388FE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12016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9919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71871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7815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0646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48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64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9158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765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56302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119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19E7D9E-3302-4FF8-9593-A5638DCAFC5D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/>
          <a:lstStyle/>
          <a:p>
            <a:fld id="{F8CD0D0F-A613-4193-9714-7919A84A573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9489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5EEC-E562-49F6-BC64-FA5EB607E0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A44664-B843-43DB-8B5D-52C1BC2AD4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1758BD-7C9B-4CA7-B778-32937E7B39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253C6F-5AB8-42AC-A2BF-98D6BC5E4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C0E371-7E36-4D54-B0A1-6C3782C9C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7802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8BCF6-BA2C-46E9-8090-0EAAACDB1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C4E321-4D21-418E-8487-AF88F702FC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A573E7-B0E3-4D8D-A050-B25CF1D571D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45CA8D-3B7E-4958-95F0-513D9776F7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F7715-024F-47D4-9FE9-14260D318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94458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C26EE6-DCC1-4E7B-837D-2B87C95018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725AE7-05C7-4671-94FA-652FA29393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37D699-57E3-4753-AF28-374354040B5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AF975A-27E1-4F7F-AD97-025AF735CE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74525-D860-4482-A3F4-1D9184BA5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201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F16AD0-5FC9-48CB-AC54-B175DF393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C8E0CD-A388-4C4B-9E5E-7AED4B81916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39AF2E-E5A5-479D-B636-5D76F9737B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F8904B-7BD1-426E-A741-702C99C5BD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579C7-0FF9-4CA1-8B12-783399C988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73BF12-2270-48B0-B703-012D1E6ABE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3399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DDD63-DA65-47FB-AC3C-CF7FA17DED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A640E8B-33E4-47FA-BEF3-56626F6079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135FE6-6E20-4544-8EDF-D6C0CA6B30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1901B31-2C60-41B4-B10D-18A7F84912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2CFE0-7FAF-4D18-AA84-9755C9EC75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A1BBEF-9EB1-4689-8DD7-F8E6D235A82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20FBCE-2BF9-4056-887D-4FFC2CC024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B20E7E-F141-42D6-8A4E-3AFBEEC1B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321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0EDC6-A6B2-4DE5-A1BB-BF2D05701B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DC7527-81D8-4C6C-B4EF-921612A396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50A254-E313-4E01-AEE2-D45A101E0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87B78F-8CE4-4660-A40F-E71B756F5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3024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0FC8BB8-DF65-49E5-B5EE-0F65D7FF95F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6671CAC-769F-4075-B720-E54F2BDF4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195AB53-ABF2-471E-B8F3-15FCB8539C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9785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1742AD-3F36-4EEE-9585-4CF37F7AC8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54A5E8-612F-4C1F-AF16-B3DAA30F7B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D21989-09A8-42A8-855E-EA52B19BC7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D7A4DB-7411-46B6-8546-2B0D2C52ED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73F197-AE99-4251-87B1-44593368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8A3C2F-B50D-4144-8451-1FF5CB9BE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7745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31491B-E6B1-4707-8FE7-E3A3531818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EFD6CFB-CC6F-4A9E-8ED1-A4790B7C69A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860E4A2-A63E-4D16-925B-BFF3CB95BB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E1BFA1-D406-4FC9-922C-31FF1FEA4E8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759FF9-9112-4C09-9B38-ADC5D31CD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88B8BD-32F8-4F92-A94F-07CFF9B99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72186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75C83-1349-4ACE-8DCB-31CD573975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CB60BC-6A20-4384-9775-E6A33EE2F9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7DD14E-D457-4F11-A5D3-F0E95D963DF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56594A-3921-4802-907C-42087ED82B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B244439-8578-4DDD-AABC-3285CC785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4476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AF4FC68-D8B4-423B-9D6F-ACAB46B90D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1CFFBD-71BB-4B98-BC32-1E990C7E88D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4216A0-15D2-456E-9432-8A4E2F553ED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6CD2DA0-3C30-4F63-A2B5-FA7E0D505CF0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34B8B9-17C9-466D-B63E-F4B69FC9A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F8BFD5-A658-455D-AC4C-0AA45B72A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AC243E64-CA39-408B-8A2C-A7269B58AE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6159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AFEED-2FC3-4AAE-AC87-18357C5660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7250" y="1620838"/>
            <a:ext cx="5143500" cy="3449637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9AE39E-D66D-4636-88AF-670EE2C9DF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250" y="5202238"/>
            <a:ext cx="5143500" cy="23923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BC252B-3F83-45D0-BB5F-DF30077B491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516F8F-8F4D-4388-8580-3806EF46B8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8DA86-A7B9-4B59-9B97-0BDCB830D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71021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C5055-66C0-4F8E-BFAA-DF27CF92C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0A626-81A2-450F-A4B3-6153897A3D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D9FD3-E9C1-432D-848B-80B274C33E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40A4E7-E500-488E-8791-C9285B35F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B87D33-556C-4B93-99A5-ECEBE34E0E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98281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21E264-E72B-4C23-80EC-F936016E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313" y="2470150"/>
            <a:ext cx="5915025" cy="4119563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E9F55C-3F38-4604-A4A7-7642131F53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68313" y="6629400"/>
            <a:ext cx="5915025" cy="216693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82A875-0D7E-419C-863E-304D11FB89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9FCA24-BC18-4999-827D-ADA9AD8460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01C55-4E45-4FDC-BA5F-3D7E31C47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0851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E3B08-C617-4958-9105-A1AD1E611C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413-E865-48CE-95EB-5F0C94747B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71488" y="2636838"/>
            <a:ext cx="2881312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7FE958-680D-47C0-8160-C0ED50C6B3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505200" y="2636838"/>
            <a:ext cx="2881313" cy="628491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825FEC-1872-4ED6-B013-E7A66C4A200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9D5E9D-3CB8-44A9-9FDD-16E12B73EC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96194ED-DD98-43F4-B27B-FA14E1599F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0253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3C2E9-2A87-45D6-B889-A494802CE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1DE066-B922-4196-BFEA-23B530F94C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73075" y="2428875"/>
            <a:ext cx="2900363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0C9AB8-1865-4282-B855-423842D8C8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73075" y="3617913"/>
            <a:ext cx="2900363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5F2FF2-EFB1-4C2E-B389-758049E65A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471863" y="2428875"/>
            <a:ext cx="2916237" cy="11890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326404D-3BA0-495C-81F2-35B39DB83C4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471863" y="3617913"/>
            <a:ext cx="2916237" cy="532288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F7862DE-59FA-475E-AAC9-976F20E9FA6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5BDD548-E37F-4516-B8D6-E69940D24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4F06894-34E7-40CE-A38D-F3821BE7A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1446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A999AF-09D2-4CC9-8D7A-1B994C767E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3B9F678-A12D-4FDB-A097-BF19D1D1E4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4DBF1E-01A3-4D89-99F1-1C03E056F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C1CF46-FB39-4DD9-BE63-7D02D2D7A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272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11231D2-5235-44DC-B8FD-06937507805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52C4B4-AC78-41DA-ACB4-1D11354AF2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65F2EF-8FF1-4215-9800-85D3E434D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699228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9DFA5B-71C6-409F-85FF-F578D5E65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B04C18-0CC6-42F0-B725-19C550F98E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DF86FB2-EB35-4099-8564-B2E2850ACD0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DB8926-643B-4411-899D-6723B661224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F23968-B7ED-41A6-82FA-21BC6A1236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EC9D9-5D25-4BE0-8191-8EB7FD795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695846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AF2E20-678A-4CED-A82B-4C932665B8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3075" y="660400"/>
            <a:ext cx="2211388" cy="2311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3EB448-B51A-40CC-8DCD-3D4A6EC8F4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2916238" y="1425575"/>
            <a:ext cx="3471862" cy="70405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F4106F-4598-4BFD-9C3D-AACDDF0F47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3075" y="2971800"/>
            <a:ext cx="2211388" cy="55054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6081B6-8733-479D-9568-8494882624F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B26794-5226-44AB-9CE4-CB154FB70A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468FD43-12AB-4D4F-A09B-BF9F495A43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5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A53A86-7B88-4A91-8F83-EC141FE8F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050"/>
            <a:ext cx="5915025" cy="19145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26727ED-0EA1-4F85-B560-DAFBA4E237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2636838"/>
            <a:ext cx="5915025" cy="628491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34081-A281-4960-B084-4A62838D844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4459CD-7A5F-49F2-A51C-758108FE0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DEE2-BDCD-403D-9C48-F3AC09E1E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31004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866C6C-B759-47A7-B78D-7D63F5413E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4908550" y="527050"/>
            <a:ext cx="1477963" cy="8394700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BBBFCB-88AD-46F2-89F0-D2DFD26C3E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71488" y="527050"/>
            <a:ext cx="4284662" cy="83947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4202A2-08C5-4039-A226-D22D6DCB6F3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1488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DC94CBA2-A147-4315-B24D-909AD0495AF7}" type="datetimeFigureOut">
              <a:rPr lang="en-GB" smtClean="0"/>
              <a:t>30/06/2026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ACC32-354B-4195-BDAE-2AA1923A7C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71713" y="9182100"/>
            <a:ext cx="2314575" cy="5270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8CAB47-7C09-41FD-BD2B-F6A9353CFC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843463" y="9182100"/>
            <a:ext cx="1543050" cy="527050"/>
          </a:xfrm>
          <a:prstGeom prst="rect">
            <a:avLst/>
          </a:prstGeom>
        </p:spPr>
        <p:txBody>
          <a:bodyPr/>
          <a:lstStyle/>
          <a:p>
            <a:fld id="{C3992ADB-A59F-4CF5-9DAE-0936859A1FE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61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C8D89F67-49FE-40BB-A42D-90D2444C5E58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7E5911A-F259-4DA9-8B79-A5195BD20F8D}"/>
              </a:ext>
            </a:extLst>
          </p:cNvPr>
          <p:cNvSpPr/>
          <p:nvPr userDrawn="1"/>
        </p:nvSpPr>
        <p:spPr>
          <a:xfrm>
            <a:off x="172277" y="992402"/>
            <a:ext cx="2017470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22BF107-535B-4A75-B65C-D03F4BFDEEDB}"/>
              </a:ext>
            </a:extLst>
          </p:cNvPr>
          <p:cNvSpPr/>
          <p:nvPr userDrawn="1"/>
        </p:nvSpPr>
        <p:spPr>
          <a:xfrm>
            <a:off x="2238734" y="992402"/>
            <a:ext cx="4547073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48558E3-3E2A-4274-A6C8-44EB2AFB766C}"/>
              </a:ext>
            </a:extLst>
          </p:cNvPr>
          <p:cNvSpPr/>
          <p:nvPr userDrawn="1"/>
        </p:nvSpPr>
        <p:spPr>
          <a:xfrm>
            <a:off x="172277" y="2808840"/>
            <a:ext cx="2955934" cy="104055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EFD51B7-14BE-4B12-B951-B94E70E48885}"/>
              </a:ext>
            </a:extLst>
          </p:cNvPr>
          <p:cNvSpPr txBox="1"/>
          <p:nvPr userDrawn="1"/>
        </p:nvSpPr>
        <p:spPr>
          <a:xfrm>
            <a:off x="154314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Essential knowledge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3F09F9-2E91-4B21-8A16-971021B1849E}"/>
              </a:ext>
            </a:extLst>
          </p:cNvPr>
          <p:cNvSpPr txBox="1"/>
          <p:nvPr userDrawn="1"/>
        </p:nvSpPr>
        <p:spPr>
          <a:xfrm>
            <a:off x="2220771" y="99240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158B688-CCE1-49C4-A105-36B01B3EED53}"/>
              </a:ext>
            </a:extLst>
          </p:cNvPr>
          <p:cNvSpPr txBox="1"/>
          <p:nvPr userDrawn="1"/>
        </p:nvSpPr>
        <p:spPr>
          <a:xfrm>
            <a:off x="154314" y="2846896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205016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22502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oogle Shape;93;p1" descr="Unity Academy Blackpool">
            <a:extLst>
              <a:ext uri="{FF2B5EF4-FFF2-40B4-BE49-F238E27FC236}">
                <a16:creationId xmlns:a16="http://schemas.microsoft.com/office/drawing/2014/main" id="{E023F107-8F90-4705-AE91-FBF4DEACE105}"/>
              </a:ext>
            </a:extLst>
          </p:cNvPr>
          <p:cNvPicPr preferRelativeResize="0"/>
          <p:nvPr userDrawn="1"/>
        </p:nvPicPr>
        <p:blipFill rotWithShape="1">
          <a:blip r:embed="rId13">
            <a:alphaModFix/>
          </a:blip>
          <a:srcRect/>
          <a:stretch/>
        </p:blipFill>
        <p:spPr>
          <a:xfrm>
            <a:off x="172277" y="83208"/>
            <a:ext cx="1798795" cy="855255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8C31F8D7-901E-4BB2-8B46-14E46DAA5A73}"/>
              </a:ext>
            </a:extLst>
          </p:cNvPr>
          <p:cNvSpPr/>
          <p:nvPr userDrawn="1"/>
        </p:nvSpPr>
        <p:spPr>
          <a:xfrm>
            <a:off x="136180" y="992402"/>
            <a:ext cx="2937971" cy="28817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B318ABD-8916-45A1-8C41-0817F2739D01}"/>
              </a:ext>
            </a:extLst>
          </p:cNvPr>
          <p:cNvSpPr/>
          <p:nvPr userDrawn="1"/>
        </p:nvSpPr>
        <p:spPr>
          <a:xfrm>
            <a:off x="3128211" y="992402"/>
            <a:ext cx="3657596" cy="17586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75630C4-7497-4E5A-9063-F438F3D11249}"/>
              </a:ext>
            </a:extLst>
          </p:cNvPr>
          <p:cNvSpPr txBox="1"/>
          <p:nvPr userDrawn="1"/>
        </p:nvSpPr>
        <p:spPr>
          <a:xfrm>
            <a:off x="3110248" y="1023292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Key Vocabulary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C5638A2-F124-4150-9B46-E69FACED56EA}"/>
              </a:ext>
            </a:extLst>
          </p:cNvPr>
          <p:cNvSpPr txBox="1"/>
          <p:nvPr userDrawn="1"/>
        </p:nvSpPr>
        <p:spPr>
          <a:xfrm>
            <a:off x="172277" y="1023291"/>
            <a:ext cx="20174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Prior learning links</a:t>
            </a:r>
          </a:p>
        </p:txBody>
      </p:sp>
    </p:spTree>
    <p:extLst>
      <p:ext uri="{BB962C8B-B14F-4D97-AF65-F5344CB8AC3E}">
        <p14:creationId xmlns:p14="http://schemas.microsoft.com/office/powerpoint/2010/main" val="3202092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mp"/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tm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tmp"/><Relationship Id="rId7" Type="http://schemas.openxmlformats.org/officeDocument/2006/relationships/image" Target="../media/image11.pn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4.tmp"/><Relationship Id="rId4" Type="http://schemas.openxmlformats.org/officeDocument/2006/relationships/image" Target="../media/image9.tmp"/><Relationship Id="rId9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3198983" y="305768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8- Probability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99B626-1D91-4811-A02F-E4DE42F95D25}"/>
              </a:ext>
            </a:extLst>
          </p:cNvPr>
          <p:cNvSpPr/>
          <p:nvPr/>
        </p:nvSpPr>
        <p:spPr>
          <a:xfrm>
            <a:off x="165954" y="7801087"/>
            <a:ext cx="6573658" cy="2018781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99377-0981-48BF-8020-DE75ADC57BA0}"/>
              </a:ext>
            </a:extLst>
          </p:cNvPr>
          <p:cNvSpPr txBox="1"/>
          <p:nvPr/>
        </p:nvSpPr>
        <p:spPr>
          <a:xfrm>
            <a:off x="220983" y="7801087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Two way tables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DF2A95F-6A74-4354-98CE-528DE2D520AD}"/>
              </a:ext>
            </a:extLst>
          </p:cNvPr>
          <p:cNvSpPr/>
          <p:nvPr/>
        </p:nvSpPr>
        <p:spPr>
          <a:xfrm>
            <a:off x="168164" y="5761690"/>
            <a:ext cx="6573658" cy="197235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0288439-4705-4861-AEF3-B7311A78F0D2}"/>
              </a:ext>
            </a:extLst>
          </p:cNvPr>
          <p:cNvSpPr txBox="1"/>
          <p:nvPr/>
        </p:nvSpPr>
        <p:spPr>
          <a:xfrm>
            <a:off x="175734" y="5781154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trees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0785341-02E6-473D-823E-942332542CA9}"/>
              </a:ext>
            </a:extLst>
          </p:cNvPr>
          <p:cNvSpPr/>
          <p:nvPr/>
        </p:nvSpPr>
        <p:spPr>
          <a:xfrm>
            <a:off x="3346355" y="2831862"/>
            <a:ext cx="3395467" cy="286279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8656D8-B4D5-4929-948A-B1B9FD4AD650}"/>
              </a:ext>
            </a:extLst>
          </p:cNvPr>
          <p:cNvSpPr txBox="1"/>
          <p:nvPr/>
        </p:nvSpPr>
        <p:spPr>
          <a:xfrm>
            <a:off x="3367471" y="2871510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Probability of a single event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7841A4A-AE34-4271-AC40-E29145DC1BDB}"/>
              </a:ext>
            </a:extLst>
          </p:cNvPr>
          <p:cNvSpPr/>
          <p:nvPr/>
        </p:nvSpPr>
        <p:spPr>
          <a:xfrm>
            <a:off x="165955" y="3909330"/>
            <a:ext cx="3093472" cy="1785322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76B53DF-FA1D-4B58-9743-BD9B3915B1BB}"/>
              </a:ext>
            </a:extLst>
          </p:cNvPr>
          <p:cNvSpPr txBox="1"/>
          <p:nvPr/>
        </p:nvSpPr>
        <p:spPr>
          <a:xfrm>
            <a:off x="176210" y="3974881"/>
            <a:ext cx="22428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The probability scale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B44DE807-6F00-4DBD-A1A8-4A77E7B69478}"/>
              </a:ext>
            </a:extLst>
          </p:cNvPr>
          <p:cNvSpPr/>
          <p:nvPr/>
        </p:nvSpPr>
        <p:spPr>
          <a:xfrm>
            <a:off x="3480510" y="3452556"/>
            <a:ext cx="189188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059DE3-94BC-433C-8556-CCD0B7991316}"/>
              </a:ext>
            </a:extLst>
          </p:cNvPr>
          <p:cNvSpPr txBox="1"/>
          <p:nvPr/>
        </p:nvSpPr>
        <p:spPr>
          <a:xfrm>
            <a:off x="2201777" y="1254462"/>
            <a:ext cx="43053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Mutually Exclusive: events that do not occur at the same time Probability: likelihood of an event happening </a:t>
            </a:r>
          </a:p>
          <a:p>
            <a:r>
              <a:rPr lang="en-GB" sz="1100" dirty="0"/>
              <a:t>Bias: a built-in error that makes all values wrong .</a:t>
            </a:r>
          </a:p>
          <a:p>
            <a:r>
              <a:rPr lang="en-GB" sz="1100" dirty="0"/>
              <a:t>Random: something happens by chance and is unable to be predicted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B384912-8653-4358-9928-59D7C63DDB03}"/>
              </a:ext>
            </a:extLst>
          </p:cNvPr>
          <p:cNvSpPr txBox="1"/>
          <p:nvPr/>
        </p:nvSpPr>
        <p:spPr>
          <a:xfrm>
            <a:off x="3346356" y="3179287"/>
            <a:ext cx="3064224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Probability = </a:t>
            </a:r>
            <a:r>
              <a:rPr lang="en-GB" sz="1100" u="sng" dirty="0">
                <a:latin typeface="Arial" panose="020B0604020202020204" pitchFamily="34" charset="0"/>
                <a:cs typeface="Arial" panose="020B0604020202020204" pitchFamily="34" charset="0"/>
              </a:rPr>
              <a:t>number of times event happens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          total number of possible outcomes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Probability can be a fraction, decimal or percentage value. 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Probability is always a value between 0 and 1. 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6A191EFA-3738-49E1-817E-14289E00AF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7003" y="4513173"/>
            <a:ext cx="1130895" cy="1031475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49D660FD-8344-40EF-8E4C-B5A0C423A2F0}"/>
              </a:ext>
            </a:extLst>
          </p:cNvPr>
          <p:cNvSpPr txBox="1"/>
          <p:nvPr/>
        </p:nvSpPr>
        <p:spPr>
          <a:xfrm>
            <a:off x="4420604" y="4544725"/>
            <a:ext cx="19431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P(Blue) = </a:t>
            </a:r>
            <a:r>
              <a:rPr lang="en-GB" sz="1100" u="sng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              10</a:t>
            </a:r>
          </a:p>
          <a:p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There are four blue sectors and 10 sectors altogether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CF068B76-CA47-4017-B632-A2D6D983F7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734" y="4395894"/>
            <a:ext cx="2856667" cy="809173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D5B71BAA-8B7E-4E34-80B1-71EE764AAFB8}"/>
              </a:ext>
            </a:extLst>
          </p:cNvPr>
          <p:cNvSpPr txBox="1"/>
          <p:nvPr/>
        </p:nvSpPr>
        <p:spPr>
          <a:xfrm>
            <a:off x="189956" y="5094488"/>
            <a:ext cx="290925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The more likely an event the further up the probability it will be in comparison to another event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C942F00-5771-493A-B7BE-5D5E72A1DA6A}"/>
              </a:ext>
            </a:extLst>
          </p:cNvPr>
          <p:cNvSpPr txBox="1"/>
          <p:nvPr/>
        </p:nvSpPr>
        <p:spPr>
          <a:xfrm>
            <a:off x="175734" y="3200202"/>
            <a:ext cx="2967516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Know how to convert between Fraction, decimal and percentage. Know the meaning of frequency.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EE45AC2-3EAB-44AB-950C-55E1D06BDEBE}"/>
              </a:ext>
            </a:extLst>
          </p:cNvPr>
          <p:cNvSpPr txBox="1"/>
          <p:nvPr/>
        </p:nvSpPr>
        <p:spPr>
          <a:xfrm>
            <a:off x="165955" y="1262173"/>
            <a:ext cx="21545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Know the meaning of certain, impossible, likely, unlikely and even. Know that probability lie between 0 and 1. Know that probability can be expressed as a fraction, decimal or percentage. Know and define intersection and union. </a:t>
            </a:r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748B7B75-DD5C-4642-8BD9-D0B38FF156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3BD922-9E39-3553-66EA-CC4AAF12E9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84733" y="5870091"/>
            <a:ext cx="4869694" cy="17696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E73945B-ACD9-F279-FE14-AC4105F01F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445" y="8096842"/>
            <a:ext cx="4756643" cy="1692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658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0E215D-9F3E-4631-B86D-8A4FDAAF9C5B}"/>
              </a:ext>
            </a:extLst>
          </p:cNvPr>
          <p:cNvSpPr txBox="1"/>
          <p:nvPr/>
        </p:nvSpPr>
        <p:spPr>
          <a:xfrm>
            <a:off x="2933596" y="322096"/>
            <a:ext cx="6257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Year 8- Probability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399B626-1D91-4811-A02F-E4DE42F95D25}"/>
              </a:ext>
            </a:extLst>
          </p:cNvPr>
          <p:cNvSpPr/>
          <p:nvPr/>
        </p:nvSpPr>
        <p:spPr>
          <a:xfrm>
            <a:off x="115964" y="6758340"/>
            <a:ext cx="3313036" cy="305065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2A99377-0981-48BF-8020-DE75ADC57BA0}"/>
              </a:ext>
            </a:extLst>
          </p:cNvPr>
          <p:cNvSpPr txBox="1"/>
          <p:nvPr/>
        </p:nvSpPr>
        <p:spPr>
          <a:xfrm>
            <a:off x="107950" y="6748232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Two way tables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DF2A95F-6A74-4354-98CE-528DE2D520AD}"/>
              </a:ext>
            </a:extLst>
          </p:cNvPr>
          <p:cNvSpPr/>
          <p:nvPr/>
        </p:nvSpPr>
        <p:spPr>
          <a:xfrm>
            <a:off x="3600265" y="6727610"/>
            <a:ext cx="3141771" cy="308138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90288439-4705-4861-AEF3-B7311A78F0D2}"/>
              </a:ext>
            </a:extLst>
          </p:cNvPr>
          <p:cNvSpPr txBox="1"/>
          <p:nvPr/>
        </p:nvSpPr>
        <p:spPr>
          <a:xfrm>
            <a:off x="3600265" y="6695581"/>
            <a:ext cx="35179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Frequency trees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0785341-02E6-473D-823E-942332542CA9}"/>
              </a:ext>
            </a:extLst>
          </p:cNvPr>
          <p:cNvSpPr/>
          <p:nvPr/>
        </p:nvSpPr>
        <p:spPr>
          <a:xfrm>
            <a:off x="3668902" y="2829485"/>
            <a:ext cx="3073134" cy="3819608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8656D8-B4D5-4929-948A-B1B9FD4AD650}"/>
              </a:ext>
            </a:extLst>
          </p:cNvPr>
          <p:cNvSpPr txBox="1"/>
          <p:nvPr/>
        </p:nvSpPr>
        <p:spPr>
          <a:xfrm>
            <a:off x="3690990" y="2908002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Probability of a single event</a:t>
            </a: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B7841A4A-AE34-4271-AC40-E29145DC1BDB}"/>
              </a:ext>
            </a:extLst>
          </p:cNvPr>
          <p:cNvSpPr/>
          <p:nvPr/>
        </p:nvSpPr>
        <p:spPr>
          <a:xfrm>
            <a:off x="62807" y="4106253"/>
            <a:ext cx="3366193" cy="254284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976B53DF-FA1D-4B58-9743-BD9B3915B1BB}"/>
              </a:ext>
            </a:extLst>
          </p:cNvPr>
          <p:cNvSpPr txBox="1"/>
          <p:nvPr/>
        </p:nvSpPr>
        <p:spPr>
          <a:xfrm>
            <a:off x="115964" y="4152559"/>
            <a:ext cx="26415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>
                <a:latin typeface="Arial" panose="020B0604020202020204" pitchFamily="34" charset="0"/>
                <a:cs typeface="Arial" panose="020B0604020202020204" pitchFamily="34" charset="0"/>
              </a:rPr>
              <a:t>The probability scale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B44DE807-6F00-4DBD-A1A8-4A77E7B69478}"/>
              </a:ext>
            </a:extLst>
          </p:cNvPr>
          <p:cNvSpPr/>
          <p:nvPr/>
        </p:nvSpPr>
        <p:spPr>
          <a:xfrm>
            <a:off x="309888" y="6321586"/>
            <a:ext cx="1891889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059DE3-94BC-433C-8556-CCD0B7991316}"/>
              </a:ext>
            </a:extLst>
          </p:cNvPr>
          <p:cNvSpPr txBox="1"/>
          <p:nvPr/>
        </p:nvSpPr>
        <p:spPr>
          <a:xfrm>
            <a:off x="2201777" y="1254462"/>
            <a:ext cx="43053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Write a definition for the following words. </a:t>
            </a:r>
          </a:p>
          <a:p>
            <a:r>
              <a:rPr lang="en-GB" sz="1100" dirty="0"/>
              <a:t>Mutually Exclusive: </a:t>
            </a:r>
          </a:p>
          <a:p>
            <a:r>
              <a:rPr lang="en-GB" sz="1100" dirty="0"/>
              <a:t>Probability: </a:t>
            </a:r>
          </a:p>
          <a:p>
            <a:r>
              <a:rPr lang="en-GB" sz="1100" dirty="0"/>
              <a:t>Bias: </a:t>
            </a:r>
          </a:p>
          <a:p>
            <a:r>
              <a:rPr lang="en-GB" sz="1100" dirty="0"/>
              <a:t>Random:</a:t>
            </a: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DDEE1F5-AB71-486F-BA86-EB0D3B5E88E5}"/>
              </a:ext>
            </a:extLst>
          </p:cNvPr>
          <p:cNvSpPr txBox="1"/>
          <p:nvPr/>
        </p:nvSpPr>
        <p:spPr>
          <a:xfrm>
            <a:off x="175734" y="3122218"/>
            <a:ext cx="29675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Convert the following :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¼ to decimal: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0.75 to fraction: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60% as a fraction: 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55D864C-B535-4ECE-83A1-F747969864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981" y="3195594"/>
            <a:ext cx="1079580" cy="728716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5005A25-07FB-42E7-A4DD-12EB27E3AEC1}"/>
              </a:ext>
            </a:extLst>
          </p:cNvPr>
          <p:cNvSpPr txBox="1"/>
          <p:nvPr/>
        </p:nvSpPr>
        <p:spPr>
          <a:xfrm>
            <a:off x="3714750" y="3968351"/>
            <a:ext cx="296751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Leah has 12 cards, each with a shape on it. She takes a card at random. 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is the probability that Leah takes a card with a star on it? 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What is the probability that Leah takes a card with a triangle on it? </a:t>
            </a:r>
          </a:p>
          <a:p>
            <a:pPr marL="228600" indent="-228600">
              <a:buAutoNum type="alphaLcParenBoth"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What is the probability that Leah takes a card with a circle on it?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4730539-0E4F-42EB-9C2D-F3A863AC765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912" y="4261806"/>
            <a:ext cx="1125303" cy="1124107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FE0C078B-F8BB-4EA3-B13A-C0B8A1E960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95" y="4589842"/>
            <a:ext cx="1895740" cy="49536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31F9E094-BA83-4F1D-A566-70DD3587C470}"/>
              </a:ext>
            </a:extLst>
          </p:cNvPr>
          <p:cNvSpPr txBox="1"/>
          <p:nvPr/>
        </p:nvSpPr>
        <p:spPr>
          <a:xfrm>
            <a:off x="154715" y="5473917"/>
            <a:ext cx="29675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1) Mark with an A the probability of getting a 4.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2) Mark with a B the probability of getting a 5 OR 6.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159FEED3-3786-4F47-98E3-4C3B713A04BF}"/>
              </a:ext>
            </a:extLst>
          </p:cNvPr>
          <p:cNvSpPr txBox="1"/>
          <p:nvPr/>
        </p:nvSpPr>
        <p:spPr>
          <a:xfrm>
            <a:off x="107950" y="1272884"/>
            <a:ext cx="215453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Write a event that fit the words below: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Certain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Impossible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Likely </a:t>
            </a:r>
          </a:p>
          <a:p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Unlikely </a:t>
            </a: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BB677DE0-E0C8-41A9-8ED0-873EFD0678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7" y="86132"/>
            <a:ext cx="2266786" cy="8602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0A1204-AE6A-E236-D9DB-78DBCC4A012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148" y="8487623"/>
            <a:ext cx="2078342" cy="132137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66F68D1-4F11-A00B-71C1-C1EE7275FB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4147" y="7099838"/>
            <a:ext cx="2145446" cy="1120217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C41ABA8-A48E-FC32-3A7C-972DFF550B5A}"/>
              </a:ext>
            </a:extLst>
          </p:cNvPr>
          <p:cNvSpPr txBox="1"/>
          <p:nvPr/>
        </p:nvSpPr>
        <p:spPr>
          <a:xfrm>
            <a:off x="154715" y="8235966"/>
            <a:ext cx="138416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/>
              <a:t>Complete the table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A8EB7529-A10D-44E3-59D1-D5DFCC91142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48862" y="8348479"/>
            <a:ext cx="1911699" cy="143674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011899B6-68F4-F53B-1FAD-C58D57F99DF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14750" y="7035387"/>
            <a:ext cx="2035826" cy="1300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4888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935E8212CA504F9454DD16E254539B" ma:contentTypeVersion="18" ma:contentTypeDescription="Create a new document." ma:contentTypeScope="" ma:versionID="5de424942addd924e090689d0f10473c">
  <xsd:schema xmlns:xsd="http://www.w3.org/2001/XMLSchema" xmlns:xs="http://www.w3.org/2001/XMLSchema" xmlns:p="http://schemas.microsoft.com/office/2006/metadata/properties" xmlns:ns2="100964db-d436-474d-b180-2754017d2744" xmlns:ns3="25282912-017c-4221-86bb-52eb7cb208d2" targetNamespace="http://schemas.microsoft.com/office/2006/metadata/properties" ma:root="true" ma:fieldsID="5b30a6b2ce5b280c2c512cb255ea64f1" ns2:_="" ns3:_="">
    <xsd:import namespace="100964db-d436-474d-b180-2754017d2744"/>
    <xsd:import namespace="25282912-017c-4221-86bb-52eb7cb20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00964db-d436-474d-b180-2754017d274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60063869-38f1-419a-87f7-68f1e617908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282912-017c-4221-86bb-52eb7cb20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b24fb89-f7a5-46d6-8105-37382a6c7f56}" ma:internalName="TaxCatchAll" ma:showField="CatchAllData" ma:web="25282912-017c-4221-86bb-52eb7cb208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00964db-d436-474d-b180-2754017d2744">
      <Terms xmlns="http://schemas.microsoft.com/office/infopath/2007/PartnerControls"/>
    </lcf76f155ced4ddcb4097134ff3c332f>
    <TaxCatchAll xmlns="25282912-017c-4221-86bb-52eb7cb208d2" xsi:nil="true"/>
  </documentManagement>
</p:properties>
</file>

<file path=customXml/itemProps1.xml><?xml version="1.0" encoding="utf-8"?>
<ds:datastoreItem xmlns:ds="http://schemas.openxmlformats.org/officeDocument/2006/customXml" ds:itemID="{1EFFCCE2-3555-4E93-9F41-296FB14028D7}"/>
</file>

<file path=customXml/itemProps2.xml><?xml version="1.0" encoding="utf-8"?>
<ds:datastoreItem xmlns:ds="http://schemas.openxmlformats.org/officeDocument/2006/customXml" ds:itemID="{A6D00913-6E3C-4155-A36B-0B887D95D89D}"/>
</file>

<file path=customXml/itemProps3.xml><?xml version="1.0" encoding="utf-8"?>
<ds:datastoreItem xmlns:ds="http://schemas.openxmlformats.org/officeDocument/2006/customXml" ds:itemID="{56BF5393-D3CD-4FEC-8738-240959B099D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14109</TotalTime>
  <Words>348</Words>
  <Application>Microsoft Office PowerPoint</Application>
  <PresentationFormat>A4 Paper (210x297 mm)</PresentationFormat>
  <Paragraphs>47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Office Theme</vt:lpstr>
      <vt:lpstr>1_Custom Design</vt:lpstr>
      <vt:lpstr>Custom Design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Kathryn Bentley</dc:creator>
  <cp:lastModifiedBy>Mrs L Webster</cp:lastModifiedBy>
  <cp:revision>71</cp:revision>
  <cp:lastPrinted>2024-01-25T09:05:04Z</cp:lastPrinted>
  <dcterms:created xsi:type="dcterms:W3CDTF">2024-01-23T10:53:54Z</dcterms:created>
  <dcterms:modified xsi:type="dcterms:W3CDTF">2026-06-30T11:41:53Z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0x0101009E935E8212CA504F9454DD16E254539B</vt:lpwstr>
  </property>
</Properties>
</file>