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5E00"/>
    <a:srgbClr val="FF00FF"/>
    <a:srgbClr val="175A68"/>
    <a:srgbClr val="2F528F"/>
    <a:srgbClr val="144856"/>
    <a:srgbClr val="F8B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BCE7DB-DC0F-4F45-A272-ECF415045F35}" v="2" dt="2024-09-13T15:31:42.7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R Anderson" userId="S::r.anderson@fulwoodacademy.co.uk::3c2c1260-a5f9-4030-b024-fc6144185201" providerId="AD" clId="Web-{0B67F0D4-1660-30B8-E318-61ABDA9245F3}"/>
    <pc:docChg chg="modSld">
      <pc:chgData name="Mrs R Anderson" userId="S::r.anderson@fulwoodacademy.co.uk::3c2c1260-a5f9-4030-b024-fc6144185201" providerId="AD" clId="Web-{0B67F0D4-1660-30B8-E318-61ABDA9245F3}" dt="2024-09-06T23:22:12.267" v="4" actId="20577"/>
      <pc:docMkLst>
        <pc:docMk/>
      </pc:docMkLst>
      <pc:sldChg chg="modSp">
        <pc:chgData name="Mrs R Anderson" userId="S::r.anderson@fulwoodacademy.co.uk::3c2c1260-a5f9-4030-b024-fc6144185201" providerId="AD" clId="Web-{0B67F0D4-1660-30B8-E318-61ABDA9245F3}" dt="2024-09-06T23:22:12.267" v="4" actId="20577"/>
        <pc:sldMkLst>
          <pc:docMk/>
          <pc:sldMk cId="1074321042" sldId="256"/>
        </pc:sldMkLst>
        <pc:spChg chg="mod">
          <ac:chgData name="Mrs R Anderson" userId="S::r.anderson@fulwoodacademy.co.uk::3c2c1260-a5f9-4030-b024-fc6144185201" providerId="AD" clId="Web-{0B67F0D4-1660-30B8-E318-61ABDA9245F3}" dt="2024-09-06T23:22:12.267" v="4" actId="20577"/>
          <ac:spMkLst>
            <pc:docMk/>
            <pc:sldMk cId="1074321042" sldId="256"/>
            <ac:spMk id="39" creationId="{3E924040-4244-4F23-A15A-3C1E1F937695}"/>
          </ac:spMkLst>
        </pc:spChg>
      </pc:sldChg>
    </pc:docChg>
  </pc:docChgLst>
  <pc:docChgLst>
    <pc:chgData name="Mrs R Anderson" userId="S::r.anderson@fulwoodacademy.co.uk::3c2c1260-a5f9-4030-b024-fc6144185201" providerId="AD" clId="Web-{C48A1C22-F7FD-E778-BEB1-490E50B714B7}"/>
    <pc:docChg chg="modSld">
      <pc:chgData name="Mrs R Anderson" userId="S::r.anderson@fulwoodacademy.co.uk::3c2c1260-a5f9-4030-b024-fc6144185201" providerId="AD" clId="Web-{C48A1C22-F7FD-E778-BEB1-490E50B714B7}" dt="2024-08-24T14:39:10.690" v="0"/>
      <pc:docMkLst>
        <pc:docMk/>
      </pc:docMkLst>
      <pc:sldChg chg="delSp">
        <pc:chgData name="Mrs R Anderson" userId="S::r.anderson@fulwoodacademy.co.uk::3c2c1260-a5f9-4030-b024-fc6144185201" providerId="AD" clId="Web-{C48A1C22-F7FD-E778-BEB1-490E50B714B7}" dt="2024-08-24T14:39:10.690" v="0"/>
        <pc:sldMkLst>
          <pc:docMk/>
          <pc:sldMk cId="1074321042" sldId="256"/>
        </pc:sldMkLst>
        <pc:picChg chg="del">
          <ac:chgData name="Mrs R Anderson" userId="S::r.anderson@fulwoodacademy.co.uk::3c2c1260-a5f9-4030-b024-fc6144185201" providerId="AD" clId="Web-{C48A1C22-F7FD-E778-BEB1-490E50B714B7}" dt="2024-08-24T14:39:10.690" v="0"/>
          <ac:picMkLst>
            <pc:docMk/>
            <pc:sldMk cId="1074321042" sldId="256"/>
            <ac:picMk id="1050" creationId="{46DF9E82-37D4-4894-950F-5204F3260FE0}"/>
          </ac:picMkLst>
        </pc:picChg>
      </pc:sldChg>
    </pc:docChg>
  </pc:docChgLst>
  <pc:docChgLst>
    <pc:chgData name="Mrs R Anderson" userId="3c2c1260-a5f9-4030-b024-fc6144185201" providerId="ADAL" clId="{AA5B86DB-25D0-4458-9AA0-03C5374B1C99}"/>
    <pc:docChg chg="undo custSel modSld">
      <pc:chgData name="Mrs R Anderson" userId="3c2c1260-a5f9-4030-b024-fc6144185201" providerId="ADAL" clId="{AA5B86DB-25D0-4458-9AA0-03C5374B1C99}" dt="2024-08-24T16:55:48.859" v="2951" actId="18131"/>
      <pc:docMkLst>
        <pc:docMk/>
      </pc:docMkLst>
      <pc:sldChg chg="addSp delSp modSp mod">
        <pc:chgData name="Mrs R Anderson" userId="3c2c1260-a5f9-4030-b024-fc6144185201" providerId="ADAL" clId="{AA5B86DB-25D0-4458-9AA0-03C5374B1C99}" dt="2024-08-24T16:55:48.859" v="2951" actId="18131"/>
        <pc:sldMkLst>
          <pc:docMk/>
          <pc:sldMk cId="1074321042" sldId="256"/>
        </pc:sldMkLst>
        <pc:spChg chg="mod">
          <ac:chgData name="Mrs R Anderson" userId="3c2c1260-a5f9-4030-b024-fc6144185201" providerId="ADAL" clId="{AA5B86DB-25D0-4458-9AA0-03C5374B1C99}" dt="2024-08-24T14:55:41.357" v="238" actId="1076"/>
          <ac:spMkLst>
            <pc:docMk/>
            <pc:sldMk cId="1074321042" sldId="256"/>
            <ac:spMk id="7" creationId="{F69B8AB0-377D-4829-B854-393DA40FBE12}"/>
          </ac:spMkLst>
        </pc:spChg>
        <pc:spChg chg="del mod">
          <ac:chgData name="Mrs R Anderson" userId="3c2c1260-a5f9-4030-b024-fc6144185201" providerId="ADAL" clId="{AA5B86DB-25D0-4458-9AA0-03C5374B1C99}" dt="2024-08-24T15:35:40.581" v="1112" actId="478"/>
          <ac:spMkLst>
            <pc:docMk/>
            <pc:sldMk cId="1074321042" sldId="256"/>
            <ac:spMk id="12" creationId="{76032415-C578-4C47-963E-EF890B804F8E}"/>
          </ac:spMkLst>
        </pc:spChg>
        <pc:spChg chg="del mod">
          <ac:chgData name="Mrs R Anderson" userId="3c2c1260-a5f9-4030-b024-fc6144185201" providerId="ADAL" clId="{AA5B86DB-25D0-4458-9AA0-03C5374B1C99}" dt="2024-08-24T15:50:30.007" v="1154" actId="478"/>
          <ac:spMkLst>
            <pc:docMk/>
            <pc:sldMk cId="1074321042" sldId="256"/>
            <ac:spMk id="17" creationId="{99C433C1-DBFD-4105-88F4-89A34E6C6EA2}"/>
          </ac:spMkLst>
        </pc:spChg>
        <pc:spChg chg="add mod">
          <ac:chgData name="Mrs R Anderson" userId="3c2c1260-a5f9-4030-b024-fc6144185201" providerId="ADAL" clId="{AA5B86DB-25D0-4458-9AA0-03C5374B1C99}" dt="2024-08-24T14:58:02.292" v="259" actId="1076"/>
          <ac:spMkLst>
            <pc:docMk/>
            <pc:sldMk cId="1074321042" sldId="256"/>
            <ac:spMk id="21" creationId="{F2D54E0A-CBD8-CC4B-8F3B-866E8FB506D1}"/>
          </ac:spMkLst>
        </pc:spChg>
        <pc:spChg chg="add mod">
          <ac:chgData name="Mrs R Anderson" userId="3c2c1260-a5f9-4030-b024-fc6144185201" providerId="ADAL" clId="{AA5B86DB-25D0-4458-9AA0-03C5374B1C99}" dt="2024-08-24T15:56:17.854" v="1350" actId="1076"/>
          <ac:spMkLst>
            <pc:docMk/>
            <pc:sldMk cId="1074321042" sldId="256"/>
            <ac:spMk id="23" creationId="{146FBA89-84F3-A6BB-AA51-E0AF57F26676}"/>
          </ac:spMkLst>
        </pc:spChg>
        <pc:spChg chg="add mod">
          <ac:chgData name="Mrs R Anderson" userId="3c2c1260-a5f9-4030-b024-fc6144185201" providerId="ADAL" clId="{AA5B86DB-25D0-4458-9AA0-03C5374B1C99}" dt="2024-08-24T15:58:51.990" v="1367" actId="1076"/>
          <ac:spMkLst>
            <pc:docMk/>
            <pc:sldMk cId="1074321042" sldId="256"/>
            <ac:spMk id="25" creationId="{C4730B53-304A-EF05-FBB4-0C8F185AB435}"/>
          </ac:spMkLst>
        </pc:spChg>
        <pc:spChg chg="add mod">
          <ac:chgData name="Mrs R Anderson" userId="3c2c1260-a5f9-4030-b024-fc6144185201" providerId="ADAL" clId="{AA5B86DB-25D0-4458-9AA0-03C5374B1C99}" dt="2024-08-24T15:18:43.134" v="805" actId="1076"/>
          <ac:spMkLst>
            <pc:docMk/>
            <pc:sldMk cId="1074321042" sldId="256"/>
            <ac:spMk id="27" creationId="{AF743FD8-4555-5258-620C-C8412396F09E}"/>
          </ac:spMkLst>
        </pc:spChg>
        <pc:spChg chg="add mod">
          <ac:chgData name="Mrs R Anderson" userId="3c2c1260-a5f9-4030-b024-fc6144185201" providerId="ADAL" clId="{AA5B86DB-25D0-4458-9AA0-03C5374B1C99}" dt="2024-08-24T16:21:32.398" v="2102" actId="1076"/>
          <ac:spMkLst>
            <pc:docMk/>
            <pc:sldMk cId="1074321042" sldId="256"/>
            <ac:spMk id="29" creationId="{84C21B6B-7149-6EB5-A593-9769F78260DB}"/>
          </ac:spMkLst>
        </pc:spChg>
        <pc:spChg chg="add mod">
          <ac:chgData name="Mrs R Anderson" userId="3c2c1260-a5f9-4030-b024-fc6144185201" providerId="ADAL" clId="{AA5B86DB-25D0-4458-9AA0-03C5374B1C99}" dt="2024-08-24T15:27:44.191" v="1011" actId="1076"/>
          <ac:spMkLst>
            <pc:docMk/>
            <pc:sldMk cId="1074321042" sldId="256"/>
            <ac:spMk id="32" creationId="{6A84AC00-C41C-3B61-ECE8-2BB0D9E993A5}"/>
          </ac:spMkLst>
        </pc:spChg>
        <pc:spChg chg="add mod">
          <ac:chgData name="Mrs R Anderson" userId="3c2c1260-a5f9-4030-b024-fc6144185201" providerId="ADAL" clId="{AA5B86DB-25D0-4458-9AA0-03C5374B1C99}" dt="2024-08-24T15:03:59.883" v="438" actId="20577"/>
          <ac:spMkLst>
            <pc:docMk/>
            <pc:sldMk cId="1074321042" sldId="256"/>
            <ac:spMk id="41" creationId="{EE5B2097-9C4D-A66A-C595-D33AAF9372A5}"/>
          </ac:spMkLst>
        </pc:spChg>
        <pc:spChg chg="del">
          <ac:chgData name="Mrs R Anderson" userId="3c2c1260-a5f9-4030-b024-fc6144185201" providerId="ADAL" clId="{AA5B86DB-25D0-4458-9AA0-03C5374B1C99}" dt="2024-08-24T16:09:12.217" v="1539" actId="478"/>
          <ac:spMkLst>
            <pc:docMk/>
            <pc:sldMk cId="1074321042" sldId="256"/>
            <ac:spMk id="44" creationId="{B91B666D-FBBA-4536-B0CE-D3953967D903}"/>
          </ac:spMkLst>
        </pc:spChg>
        <pc:spChg chg="add mod">
          <ac:chgData name="Mrs R Anderson" userId="3c2c1260-a5f9-4030-b024-fc6144185201" providerId="ADAL" clId="{AA5B86DB-25D0-4458-9AA0-03C5374B1C99}" dt="2024-08-24T15:06:52.665" v="571" actId="6549"/>
          <ac:spMkLst>
            <pc:docMk/>
            <pc:sldMk cId="1074321042" sldId="256"/>
            <ac:spMk id="48" creationId="{C161AF26-9A7B-21C8-405A-7A96FDBA39DF}"/>
          </ac:spMkLst>
        </pc:spChg>
        <pc:spChg chg="add mod">
          <ac:chgData name="Mrs R Anderson" userId="3c2c1260-a5f9-4030-b024-fc6144185201" providerId="ADAL" clId="{AA5B86DB-25D0-4458-9AA0-03C5374B1C99}" dt="2024-08-24T15:13:41.456" v="745" actId="1076"/>
          <ac:spMkLst>
            <pc:docMk/>
            <pc:sldMk cId="1074321042" sldId="256"/>
            <ac:spMk id="50" creationId="{C2047FDB-9F97-1356-C024-28CA0496D94C}"/>
          </ac:spMkLst>
        </pc:spChg>
        <pc:spChg chg="add mod">
          <ac:chgData name="Mrs R Anderson" userId="3c2c1260-a5f9-4030-b024-fc6144185201" providerId="ADAL" clId="{AA5B86DB-25D0-4458-9AA0-03C5374B1C99}" dt="2024-08-24T15:16:41.599" v="798" actId="14100"/>
          <ac:spMkLst>
            <pc:docMk/>
            <pc:sldMk cId="1074321042" sldId="256"/>
            <ac:spMk id="54" creationId="{B5835870-2CBC-F965-2180-734BE2B3371A}"/>
          </ac:spMkLst>
        </pc:spChg>
        <pc:spChg chg="mod">
          <ac:chgData name="Mrs R Anderson" userId="3c2c1260-a5f9-4030-b024-fc6144185201" providerId="ADAL" clId="{AA5B86DB-25D0-4458-9AA0-03C5374B1C99}" dt="2024-08-24T14:57:27.824" v="252" actId="1076"/>
          <ac:spMkLst>
            <pc:docMk/>
            <pc:sldMk cId="1074321042" sldId="256"/>
            <ac:spMk id="55" creationId="{E2392CED-199C-044B-8C83-9528D182044C}"/>
          </ac:spMkLst>
        </pc:spChg>
        <pc:spChg chg="mod">
          <ac:chgData name="Mrs R Anderson" userId="3c2c1260-a5f9-4030-b024-fc6144185201" providerId="ADAL" clId="{AA5B86DB-25D0-4458-9AA0-03C5374B1C99}" dt="2024-08-24T14:57:40.490" v="255" actId="1076"/>
          <ac:spMkLst>
            <pc:docMk/>
            <pc:sldMk cId="1074321042" sldId="256"/>
            <ac:spMk id="56" creationId="{0EC6A36B-BE5D-9742-9412-BEDB5350E9B4}"/>
          </ac:spMkLst>
        </pc:spChg>
        <pc:spChg chg="mod">
          <ac:chgData name="Mrs R Anderson" userId="3c2c1260-a5f9-4030-b024-fc6144185201" providerId="ADAL" clId="{AA5B86DB-25D0-4458-9AA0-03C5374B1C99}" dt="2024-08-24T15:56:08.611" v="1348" actId="1076"/>
          <ac:spMkLst>
            <pc:docMk/>
            <pc:sldMk cId="1074321042" sldId="256"/>
            <ac:spMk id="57" creationId="{F42C74E4-6C67-AB42-B00E-14010A9DAB4A}"/>
          </ac:spMkLst>
        </pc:spChg>
        <pc:spChg chg="mod">
          <ac:chgData name="Mrs R Anderson" userId="3c2c1260-a5f9-4030-b024-fc6144185201" providerId="ADAL" clId="{AA5B86DB-25D0-4458-9AA0-03C5374B1C99}" dt="2024-08-24T15:56:03.426" v="1347" actId="1076"/>
          <ac:spMkLst>
            <pc:docMk/>
            <pc:sldMk cId="1074321042" sldId="256"/>
            <ac:spMk id="58" creationId="{A8E84878-B999-3E45-A62E-A5D9A1ABF6E1}"/>
          </ac:spMkLst>
        </pc:spChg>
        <pc:spChg chg="mod">
          <ac:chgData name="Mrs R Anderson" userId="3c2c1260-a5f9-4030-b024-fc6144185201" providerId="ADAL" clId="{AA5B86DB-25D0-4458-9AA0-03C5374B1C99}" dt="2024-08-24T16:21:44.256" v="2105" actId="1076"/>
          <ac:spMkLst>
            <pc:docMk/>
            <pc:sldMk cId="1074321042" sldId="256"/>
            <ac:spMk id="59" creationId="{397388CA-480C-FF4C-8413-3D86DF3CDAEA}"/>
          </ac:spMkLst>
        </pc:spChg>
        <pc:spChg chg="mod">
          <ac:chgData name="Mrs R Anderson" userId="3c2c1260-a5f9-4030-b024-fc6144185201" providerId="ADAL" clId="{AA5B86DB-25D0-4458-9AA0-03C5374B1C99}" dt="2024-08-24T16:21:40.282" v="2104" actId="1076"/>
          <ac:spMkLst>
            <pc:docMk/>
            <pc:sldMk cId="1074321042" sldId="256"/>
            <ac:spMk id="60" creationId="{8418B80D-A453-EC4A-95CC-6785F89B09BA}"/>
          </ac:spMkLst>
        </pc:spChg>
        <pc:spChg chg="mod">
          <ac:chgData name="Mrs R Anderson" userId="3c2c1260-a5f9-4030-b024-fc6144185201" providerId="ADAL" clId="{AA5B86DB-25D0-4458-9AA0-03C5374B1C99}" dt="2024-08-24T16:41:28.134" v="2723" actId="1076"/>
          <ac:spMkLst>
            <pc:docMk/>
            <pc:sldMk cId="1074321042" sldId="256"/>
            <ac:spMk id="61" creationId="{560EBA4B-8AEC-D046-B76B-ED0FD5A6C7DD}"/>
          </ac:spMkLst>
        </pc:spChg>
        <pc:spChg chg="mod">
          <ac:chgData name="Mrs R Anderson" userId="3c2c1260-a5f9-4030-b024-fc6144185201" providerId="ADAL" clId="{AA5B86DB-25D0-4458-9AA0-03C5374B1C99}" dt="2024-08-24T16:41:20.321" v="2721" actId="1076"/>
          <ac:spMkLst>
            <pc:docMk/>
            <pc:sldMk cId="1074321042" sldId="256"/>
            <ac:spMk id="62" creationId="{6219AB6F-CC39-9542-9CB4-66613FD228E7}"/>
          </ac:spMkLst>
        </pc:spChg>
        <pc:spChg chg="mod">
          <ac:chgData name="Mrs R Anderson" userId="3c2c1260-a5f9-4030-b024-fc6144185201" providerId="ADAL" clId="{AA5B86DB-25D0-4458-9AA0-03C5374B1C99}" dt="2024-08-24T15:00:16.492" v="279" actId="14100"/>
          <ac:spMkLst>
            <pc:docMk/>
            <pc:sldMk cId="1074321042" sldId="256"/>
            <ac:spMk id="114" creationId="{361D24CC-941E-4C47-B0EC-E144352A4A74}"/>
          </ac:spMkLst>
        </pc:spChg>
        <pc:spChg chg="del mod">
          <ac:chgData name="Mrs R Anderson" userId="3c2c1260-a5f9-4030-b024-fc6144185201" providerId="ADAL" clId="{AA5B86DB-25D0-4458-9AA0-03C5374B1C99}" dt="2024-08-24T15:12:16.015" v="724" actId="478"/>
          <ac:spMkLst>
            <pc:docMk/>
            <pc:sldMk cId="1074321042" sldId="256"/>
            <ac:spMk id="139" creationId="{8710505F-3E26-4348-9E7A-717EE8DE6907}"/>
          </ac:spMkLst>
        </pc:spChg>
        <pc:spChg chg="mod">
          <ac:chgData name="Mrs R Anderson" userId="3c2c1260-a5f9-4030-b024-fc6144185201" providerId="ADAL" clId="{AA5B86DB-25D0-4458-9AA0-03C5374B1C99}" dt="2024-08-24T14:55:48.474" v="240" actId="1076"/>
          <ac:spMkLst>
            <pc:docMk/>
            <pc:sldMk cId="1074321042" sldId="256"/>
            <ac:spMk id="141" creationId="{6294752B-4C70-534D-A668-1920D9E838A9}"/>
          </ac:spMkLst>
        </pc:spChg>
        <pc:spChg chg="del">
          <ac:chgData name="Mrs R Anderson" userId="3c2c1260-a5f9-4030-b024-fc6144185201" providerId="ADAL" clId="{AA5B86DB-25D0-4458-9AA0-03C5374B1C99}" dt="2024-08-24T15:07:51.221" v="575" actId="478"/>
          <ac:spMkLst>
            <pc:docMk/>
            <pc:sldMk cId="1074321042" sldId="256"/>
            <ac:spMk id="143" creationId="{B2861C98-783E-E747-B69F-6BB205BCDF68}"/>
          </ac:spMkLst>
        </pc:spChg>
        <pc:spChg chg="del">
          <ac:chgData name="Mrs R Anderson" userId="3c2c1260-a5f9-4030-b024-fc6144185201" providerId="ADAL" clId="{AA5B86DB-25D0-4458-9AA0-03C5374B1C99}" dt="2024-08-24T15:08:04.387" v="578" actId="478"/>
          <ac:spMkLst>
            <pc:docMk/>
            <pc:sldMk cId="1074321042" sldId="256"/>
            <ac:spMk id="145" creationId="{E88086DE-E916-504E-A58D-9C44FB531B14}"/>
          </ac:spMkLst>
        </pc:spChg>
        <pc:spChg chg="mod">
          <ac:chgData name="Mrs R Anderson" userId="3c2c1260-a5f9-4030-b024-fc6144185201" providerId="ADAL" clId="{AA5B86DB-25D0-4458-9AA0-03C5374B1C99}" dt="2024-08-24T15:00:03.793" v="278" actId="1076"/>
          <ac:spMkLst>
            <pc:docMk/>
            <pc:sldMk cId="1074321042" sldId="256"/>
            <ac:spMk id="147" creationId="{A3E58FF1-02BD-7242-B0DB-EFB54E3B5275}"/>
          </ac:spMkLst>
        </pc:spChg>
        <pc:spChg chg="del mod">
          <ac:chgData name="Mrs R Anderson" userId="3c2c1260-a5f9-4030-b024-fc6144185201" providerId="ADAL" clId="{AA5B86DB-25D0-4458-9AA0-03C5374B1C99}" dt="2024-08-24T15:12:32.133" v="727" actId="478"/>
          <ac:spMkLst>
            <pc:docMk/>
            <pc:sldMk cId="1074321042" sldId="256"/>
            <ac:spMk id="148" creationId="{107A8FE1-E846-E346-9C30-0FE8F1A3C54B}"/>
          </ac:spMkLst>
        </pc:spChg>
        <pc:spChg chg="del">
          <ac:chgData name="Mrs R Anderson" userId="3c2c1260-a5f9-4030-b024-fc6144185201" providerId="ADAL" clId="{AA5B86DB-25D0-4458-9AA0-03C5374B1C99}" dt="2024-08-24T15:12:40.510" v="730" actId="478"/>
          <ac:spMkLst>
            <pc:docMk/>
            <pc:sldMk cId="1074321042" sldId="256"/>
            <ac:spMk id="151" creationId="{7B1F83B5-2BB7-5744-A499-CDFA57DA251D}"/>
          </ac:spMkLst>
        </pc:spChg>
        <pc:spChg chg="del">
          <ac:chgData name="Mrs R Anderson" userId="3c2c1260-a5f9-4030-b024-fc6144185201" providerId="ADAL" clId="{AA5B86DB-25D0-4458-9AA0-03C5374B1C99}" dt="2024-08-24T15:13:00.852" v="733" actId="478"/>
          <ac:spMkLst>
            <pc:docMk/>
            <pc:sldMk cId="1074321042" sldId="256"/>
            <ac:spMk id="154" creationId="{137400A2-C947-AE43-94C9-64769F5DC8CE}"/>
          </ac:spMkLst>
        </pc:spChg>
        <pc:spChg chg="del">
          <ac:chgData name="Mrs R Anderson" userId="3c2c1260-a5f9-4030-b024-fc6144185201" providerId="ADAL" clId="{AA5B86DB-25D0-4458-9AA0-03C5374B1C99}" dt="2024-08-24T15:13:06.190" v="735" actId="478"/>
          <ac:spMkLst>
            <pc:docMk/>
            <pc:sldMk cId="1074321042" sldId="256"/>
            <ac:spMk id="155" creationId="{1BC19A6F-6FC5-314F-9DAC-9A399C4BA328}"/>
          </ac:spMkLst>
        </pc:spChg>
        <pc:spChg chg="mod">
          <ac:chgData name="Mrs R Anderson" userId="3c2c1260-a5f9-4030-b024-fc6144185201" providerId="ADAL" clId="{AA5B86DB-25D0-4458-9AA0-03C5374B1C99}" dt="2024-08-24T15:08:00.661" v="577" actId="1076"/>
          <ac:spMkLst>
            <pc:docMk/>
            <pc:sldMk cId="1074321042" sldId="256"/>
            <ac:spMk id="156" creationId="{2C18FF59-BCA7-944C-872E-3E361A8FC5E4}"/>
          </ac:spMkLst>
        </pc:spChg>
        <pc:spChg chg="del">
          <ac:chgData name="Mrs R Anderson" userId="3c2c1260-a5f9-4030-b024-fc6144185201" providerId="ADAL" clId="{AA5B86DB-25D0-4458-9AA0-03C5374B1C99}" dt="2024-08-24T15:13:16.531" v="739" actId="478"/>
          <ac:spMkLst>
            <pc:docMk/>
            <pc:sldMk cId="1074321042" sldId="256"/>
            <ac:spMk id="158" creationId="{E0A21379-EB7C-D441-83C8-BE065F01C5B3}"/>
          </ac:spMkLst>
        </pc:spChg>
        <pc:spChg chg="del">
          <ac:chgData name="Mrs R Anderson" userId="3c2c1260-a5f9-4030-b024-fc6144185201" providerId="ADAL" clId="{AA5B86DB-25D0-4458-9AA0-03C5374B1C99}" dt="2024-08-24T15:13:24.151" v="742" actId="478"/>
          <ac:spMkLst>
            <pc:docMk/>
            <pc:sldMk cId="1074321042" sldId="256"/>
            <ac:spMk id="162" creationId="{F9F79589-8AA4-544E-B07D-0C53A94E2B71}"/>
          </ac:spMkLst>
        </pc:spChg>
        <pc:spChg chg="del">
          <ac:chgData name="Mrs R Anderson" userId="3c2c1260-a5f9-4030-b024-fc6144185201" providerId="ADAL" clId="{AA5B86DB-25D0-4458-9AA0-03C5374B1C99}" dt="2024-08-24T15:13:11.152" v="737" actId="478"/>
          <ac:spMkLst>
            <pc:docMk/>
            <pc:sldMk cId="1074321042" sldId="256"/>
            <ac:spMk id="164" creationId="{DDB0D7AF-E664-9347-B4DC-E25DB557C924}"/>
          </ac:spMkLst>
        </pc:spChg>
        <pc:spChg chg="del">
          <ac:chgData name="Mrs R Anderson" userId="3c2c1260-a5f9-4030-b024-fc6144185201" providerId="ADAL" clId="{AA5B86DB-25D0-4458-9AA0-03C5374B1C99}" dt="2024-08-24T16:21:55.384" v="2108" actId="478"/>
          <ac:spMkLst>
            <pc:docMk/>
            <pc:sldMk cId="1074321042" sldId="256"/>
            <ac:spMk id="207" creationId="{02C811F3-C3C7-47D4-A71F-4E00A2F34471}"/>
          </ac:spMkLst>
        </pc:spChg>
        <pc:spChg chg="del">
          <ac:chgData name="Mrs R Anderson" userId="3c2c1260-a5f9-4030-b024-fc6144185201" providerId="ADAL" clId="{AA5B86DB-25D0-4458-9AA0-03C5374B1C99}" dt="2024-08-24T16:43:25.590" v="2794" actId="478"/>
          <ac:spMkLst>
            <pc:docMk/>
            <pc:sldMk cId="1074321042" sldId="256"/>
            <ac:spMk id="208" creationId="{B6AE4DC7-82C2-4197-B694-858C916D6D2B}"/>
          </ac:spMkLst>
        </pc:spChg>
        <pc:spChg chg="del">
          <ac:chgData name="Mrs R Anderson" userId="3c2c1260-a5f9-4030-b024-fc6144185201" providerId="ADAL" clId="{AA5B86DB-25D0-4458-9AA0-03C5374B1C99}" dt="2024-08-24T16:09:15.409" v="1540" actId="478"/>
          <ac:spMkLst>
            <pc:docMk/>
            <pc:sldMk cId="1074321042" sldId="256"/>
            <ac:spMk id="209" creationId="{94EABE92-872C-4D63-B945-0B0723EF5C39}"/>
          </ac:spMkLst>
        </pc:spChg>
        <pc:spChg chg="del">
          <ac:chgData name="Mrs R Anderson" userId="3c2c1260-a5f9-4030-b024-fc6144185201" providerId="ADAL" clId="{AA5B86DB-25D0-4458-9AA0-03C5374B1C99}" dt="2024-08-24T16:40:44.431" v="2709" actId="478"/>
          <ac:spMkLst>
            <pc:docMk/>
            <pc:sldMk cId="1074321042" sldId="256"/>
            <ac:spMk id="212" creationId="{5FFDE800-D315-47F2-B81D-56D096731DCD}"/>
          </ac:spMkLst>
        </pc:spChg>
        <pc:spChg chg="del mod">
          <ac:chgData name="Mrs R Anderson" userId="3c2c1260-a5f9-4030-b024-fc6144185201" providerId="ADAL" clId="{AA5B86DB-25D0-4458-9AA0-03C5374B1C99}" dt="2024-08-24T16:09:20.532" v="1542" actId="478"/>
          <ac:spMkLst>
            <pc:docMk/>
            <pc:sldMk cId="1074321042" sldId="256"/>
            <ac:spMk id="213" creationId="{03A44750-E031-48F9-B53D-EB515BD1988E}"/>
          </ac:spMkLst>
        </pc:spChg>
        <pc:spChg chg="del">
          <ac:chgData name="Mrs R Anderson" userId="3c2c1260-a5f9-4030-b024-fc6144185201" providerId="ADAL" clId="{AA5B86DB-25D0-4458-9AA0-03C5374B1C99}" dt="2024-08-24T16:09:24.024" v="1543" actId="478"/>
          <ac:spMkLst>
            <pc:docMk/>
            <pc:sldMk cId="1074321042" sldId="256"/>
            <ac:spMk id="215" creationId="{C5E68743-7DF4-4C24-85D3-D483EF6AD1BE}"/>
          </ac:spMkLst>
        </pc:spChg>
        <pc:spChg chg="mod">
          <ac:chgData name="Mrs R Anderson" userId="3c2c1260-a5f9-4030-b024-fc6144185201" providerId="ADAL" clId="{AA5B86DB-25D0-4458-9AA0-03C5374B1C99}" dt="2024-08-24T16:41:31.816" v="2724" actId="1076"/>
          <ac:spMkLst>
            <pc:docMk/>
            <pc:sldMk cId="1074321042" sldId="256"/>
            <ac:spMk id="220" creationId="{73B2E537-2E94-164D-A891-794C913A475F}"/>
          </ac:spMkLst>
        </pc:spChg>
        <pc:spChg chg="mod">
          <ac:chgData name="Mrs R Anderson" userId="3c2c1260-a5f9-4030-b024-fc6144185201" providerId="ADAL" clId="{AA5B86DB-25D0-4458-9AA0-03C5374B1C99}" dt="2024-08-24T16:41:23.795" v="2722" actId="1076"/>
          <ac:spMkLst>
            <pc:docMk/>
            <pc:sldMk cId="1074321042" sldId="256"/>
            <ac:spMk id="221" creationId="{7F00163B-8BDB-AF44-A463-AD1ACB8794F0}"/>
          </ac:spMkLst>
        </pc:spChg>
        <pc:spChg chg="mod">
          <ac:chgData name="Mrs R Anderson" userId="3c2c1260-a5f9-4030-b024-fc6144185201" providerId="ADAL" clId="{AA5B86DB-25D0-4458-9AA0-03C5374B1C99}" dt="2024-08-24T15:55:53.740" v="1345" actId="1076"/>
          <ac:spMkLst>
            <pc:docMk/>
            <pc:sldMk cId="1074321042" sldId="256"/>
            <ac:spMk id="224" creationId="{ACF0C630-75E2-F848-B9E5-7E5905E2C993}"/>
          </ac:spMkLst>
        </pc:spChg>
        <pc:spChg chg="mod">
          <ac:chgData name="Mrs R Anderson" userId="3c2c1260-a5f9-4030-b024-fc6144185201" providerId="ADAL" clId="{AA5B86DB-25D0-4458-9AA0-03C5374B1C99}" dt="2024-08-24T15:55:57.208" v="1346" actId="1076"/>
          <ac:spMkLst>
            <pc:docMk/>
            <pc:sldMk cId="1074321042" sldId="256"/>
            <ac:spMk id="225" creationId="{37258FC4-E633-1F40-B961-0AFD7DEF4AD4}"/>
          </ac:spMkLst>
        </pc:spChg>
        <pc:spChg chg="mod">
          <ac:chgData name="Mrs R Anderson" userId="3c2c1260-a5f9-4030-b024-fc6144185201" providerId="ADAL" clId="{AA5B86DB-25D0-4458-9AA0-03C5374B1C99}" dt="2024-08-24T14:57:24.696" v="251" actId="1076"/>
          <ac:spMkLst>
            <pc:docMk/>
            <pc:sldMk cId="1074321042" sldId="256"/>
            <ac:spMk id="226" creationId="{A716D0B4-6237-2645-A384-C1B927AF0552}"/>
          </ac:spMkLst>
        </pc:spChg>
        <pc:spChg chg="mod">
          <ac:chgData name="Mrs R Anderson" userId="3c2c1260-a5f9-4030-b024-fc6144185201" providerId="ADAL" clId="{AA5B86DB-25D0-4458-9AA0-03C5374B1C99}" dt="2024-08-24T14:57:35.947" v="254" actId="1076"/>
          <ac:spMkLst>
            <pc:docMk/>
            <pc:sldMk cId="1074321042" sldId="256"/>
            <ac:spMk id="227" creationId="{7112001F-C49E-A041-A930-D9070852FCB6}"/>
          </ac:spMkLst>
        </pc:spChg>
        <pc:spChg chg="del mod">
          <ac:chgData name="Mrs R Anderson" userId="3c2c1260-a5f9-4030-b024-fc6144185201" providerId="ADAL" clId="{AA5B86DB-25D0-4458-9AA0-03C5374B1C99}" dt="2024-08-24T16:09:09.371" v="1538" actId="478"/>
          <ac:spMkLst>
            <pc:docMk/>
            <pc:sldMk cId="1074321042" sldId="256"/>
            <ac:spMk id="228" creationId="{6816A6B0-CEDE-4445-B6FA-5BFCB9B90F83}"/>
          </ac:spMkLst>
        </pc:spChg>
        <pc:spChg chg="del">
          <ac:chgData name="Mrs R Anderson" userId="3c2c1260-a5f9-4030-b024-fc6144185201" providerId="ADAL" clId="{AA5B86DB-25D0-4458-9AA0-03C5374B1C99}" dt="2024-08-24T16:51:00.603" v="2928" actId="478"/>
          <ac:spMkLst>
            <pc:docMk/>
            <pc:sldMk cId="1074321042" sldId="256"/>
            <ac:spMk id="234" creationId="{2C0837E3-3C34-4C11-A958-AF692FA01644}"/>
          </ac:spMkLst>
        </pc:spChg>
        <pc:spChg chg="del">
          <ac:chgData name="Mrs R Anderson" userId="3c2c1260-a5f9-4030-b024-fc6144185201" providerId="ADAL" clId="{AA5B86DB-25D0-4458-9AA0-03C5374B1C99}" dt="2024-08-24T16:50:55.664" v="2926" actId="478"/>
          <ac:spMkLst>
            <pc:docMk/>
            <pc:sldMk cId="1074321042" sldId="256"/>
            <ac:spMk id="237" creationId="{1C51D6CA-9F7B-452B-8286-8F90F7652144}"/>
          </ac:spMkLst>
        </pc:spChg>
        <pc:spChg chg="del">
          <ac:chgData name="Mrs R Anderson" userId="3c2c1260-a5f9-4030-b024-fc6144185201" providerId="ADAL" clId="{AA5B86DB-25D0-4458-9AA0-03C5374B1C99}" dt="2024-08-24T16:50:46.027" v="2925" actId="478"/>
          <ac:spMkLst>
            <pc:docMk/>
            <pc:sldMk cId="1074321042" sldId="256"/>
            <ac:spMk id="241" creationId="{FB954CB6-355C-471D-89F1-B12B2BDF1BC7}"/>
          </ac:spMkLst>
        </pc:spChg>
        <pc:spChg chg="mod">
          <ac:chgData name="Mrs R Anderson" userId="3c2c1260-a5f9-4030-b024-fc6144185201" providerId="ADAL" clId="{AA5B86DB-25D0-4458-9AA0-03C5374B1C99}" dt="2024-08-24T15:06:05.682" v="493" actId="1076"/>
          <ac:spMkLst>
            <pc:docMk/>
            <pc:sldMk cId="1074321042" sldId="256"/>
            <ac:spMk id="348" creationId="{6AED601B-1110-904F-9C36-B8F7510DE1CE}"/>
          </ac:spMkLst>
        </pc:spChg>
        <pc:spChg chg="del">
          <ac:chgData name="Mrs R Anderson" userId="3c2c1260-a5f9-4030-b024-fc6144185201" providerId="ADAL" clId="{AA5B86DB-25D0-4458-9AA0-03C5374B1C99}" dt="2024-08-24T16:45:37.827" v="2820" actId="478"/>
          <ac:spMkLst>
            <pc:docMk/>
            <pc:sldMk cId="1074321042" sldId="256"/>
            <ac:spMk id="356" creationId="{45DB6598-1BAF-8A40-9D0F-C8E0CA05D276}"/>
          </ac:spMkLst>
        </pc:spChg>
        <pc:spChg chg="mod">
          <ac:chgData name="Mrs R Anderson" userId="3c2c1260-a5f9-4030-b024-fc6144185201" providerId="ADAL" clId="{AA5B86DB-25D0-4458-9AA0-03C5374B1C99}" dt="2024-08-24T15:56:13.599" v="1349" actId="1076"/>
          <ac:spMkLst>
            <pc:docMk/>
            <pc:sldMk cId="1074321042" sldId="256"/>
            <ac:spMk id="428" creationId="{49B5A20A-38BD-4F2C-B6D8-E531CA922F81}"/>
          </ac:spMkLst>
        </pc:spChg>
        <pc:spChg chg="mod">
          <ac:chgData name="Mrs R Anderson" userId="3c2c1260-a5f9-4030-b024-fc6144185201" providerId="ADAL" clId="{AA5B86DB-25D0-4458-9AA0-03C5374B1C99}" dt="2024-08-24T15:56:27.554" v="1351" actId="14100"/>
          <ac:spMkLst>
            <pc:docMk/>
            <pc:sldMk cId="1074321042" sldId="256"/>
            <ac:spMk id="433" creationId="{44AA4896-3BF1-4DB3-BB82-8224B32B60E4}"/>
          </ac:spMkLst>
        </pc:spChg>
        <pc:spChg chg="add mod">
          <ac:chgData name="Mrs R Anderson" userId="3c2c1260-a5f9-4030-b024-fc6144185201" providerId="ADAL" clId="{AA5B86DB-25D0-4458-9AA0-03C5374B1C99}" dt="2024-08-24T15:22:45.060" v="924" actId="6549"/>
          <ac:spMkLst>
            <pc:docMk/>
            <pc:sldMk cId="1074321042" sldId="256"/>
            <ac:spMk id="456" creationId="{7BCA59CF-5268-01FC-ED67-32B1535F036D}"/>
          </ac:spMkLst>
        </pc:spChg>
        <pc:spChg chg="add mod">
          <ac:chgData name="Mrs R Anderson" userId="3c2c1260-a5f9-4030-b024-fc6144185201" providerId="ADAL" clId="{AA5B86DB-25D0-4458-9AA0-03C5374B1C99}" dt="2024-08-24T15:26:26.242" v="1008" actId="20577"/>
          <ac:spMkLst>
            <pc:docMk/>
            <pc:sldMk cId="1074321042" sldId="256"/>
            <ac:spMk id="458" creationId="{E691A0F8-C416-6C91-A6ED-B71E1F7E42D6}"/>
          </ac:spMkLst>
        </pc:spChg>
        <pc:spChg chg="add mod">
          <ac:chgData name="Mrs R Anderson" userId="3c2c1260-a5f9-4030-b024-fc6144185201" providerId="ADAL" clId="{AA5B86DB-25D0-4458-9AA0-03C5374B1C99}" dt="2024-08-24T15:35:55.061" v="1115" actId="1076"/>
          <ac:spMkLst>
            <pc:docMk/>
            <pc:sldMk cId="1074321042" sldId="256"/>
            <ac:spMk id="466" creationId="{1F3DBCB7-4ED9-3AE2-4C24-ACCF940BE44B}"/>
          </ac:spMkLst>
        </pc:spChg>
        <pc:spChg chg="add mod">
          <ac:chgData name="Mrs R Anderson" userId="3c2c1260-a5f9-4030-b024-fc6144185201" providerId="ADAL" clId="{AA5B86DB-25D0-4458-9AA0-03C5374B1C99}" dt="2024-08-24T15:35:27.210" v="1107" actId="20577"/>
          <ac:spMkLst>
            <pc:docMk/>
            <pc:sldMk cId="1074321042" sldId="256"/>
            <ac:spMk id="468" creationId="{DDA773FC-2F2E-E9EE-AF6B-1343C32CDE73}"/>
          </ac:spMkLst>
        </pc:spChg>
        <pc:spChg chg="add mod">
          <ac:chgData name="Mrs R Anderson" userId="3c2c1260-a5f9-4030-b024-fc6144185201" providerId="ADAL" clId="{AA5B86DB-25D0-4458-9AA0-03C5374B1C99}" dt="2024-08-24T16:22:29.811" v="2116" actId="1076"/>
          <ac:spMkLst>
            <pc:docMk/>
            <pc:sldMk cId="1074321042" sldId="256"/>
            <ac:spMk id="476" creationId="{988E7201-D22D-1C78-48EA-B32B4918582C}"/>
          </ac:spMkLst>
        </pc:spChg>
        <pc:spChg chg="add mod">
          <ac:chgData name="Mrs R Anderson" userId="3c2c1260-a5f9-4030-b024-fc6144185201" providerId="ADAL" clId="{AA5B86DB-25D0-4458-9AA0-03C5374B1C99}" dt="2024-08-24T15:56:58.845" v="1357" actId="1076"/>
          <ac:spMkLst>
            <pc:docMk/>
            <pc:sldMk cId="1074321042" sldId="256"/>
            <ac:spMk id="478" creationId="{5E0F0BD9-16A6-B1F7-EA1B-6DA52CA494B4}"/>
          </ac:spMkLst>
        </pc:spChg>
        <pc:spChg chg="add mod">
          <ac:chgData name="Mrs R Anderson" userId="3c2c1260-a5f9-4030-b024-fc6144185201" providerId="ADAL" clId="{AA5B86DB-25D0-4458-9AA0-03C5374B1C99}" dt="2024-08-24T16:01:19.286" v="1456" actId="6549"/>
          <ac:spMkLst>
            <pc:docMk/>
            <pc:sldMk cId="1074321042" sldId="256"/>
            <ac:spMk id="480" creationId="{B17230A4-74E1-3068-D0C0-2280287A542A}"/>
          </ac:spMkLst>
        </pc:spChg>
        <pc:spChg chg="add mod">
          <ac:chgData name="Mrs R Anderson" userId="3c2c1260-a5f9-4030-b024-fc6144185201" providerId="ADAL" clId="{AA5B86DB-25D0-4458-9AA0-03C5374B1C99}" dt="2024-08-24T16:07:52.932" v="1524" actId="1076"/>
          <ac:spMkLst>
            <pc:docMk/>
            <pc:sldMk cId="1074321042" sldId="256"/>
            <ac:spMk id="482" creationId="{360049DA-B87D-D1C5-1214-1EE0B57DE0AF}"/>
          </ac:spMkLst>
        </pc:spChg>
        <pc:spChg chg="add mod">
          <ac:chgData name="Mrs R Anderson" userId="3c2c1260-a5f9-4030-b024-fc6144185201" providerId="ADAL" clId="{AA5B86DB-25D0-4458-9AA0-03C5374B1C99}" dt="2024-08-24T16:42:02.762" v="2734" actId="1076"/>
          <ac:spMkLst>
            <pc:docMk/>
            <pc:sldMk cId="1074321042" sldId="256"/>
            <ac:spMk id="483" creationId="{860EBEED-6613-1398-D1D3-7CB9E4BBFC01}"/>
          </ac:spMkLst>
        </pc:spChg>
        <pc:spChg chg="add mod">
          <ac:chgData name="Mrs R Anderson" userId="3c2c1260-a5f9-4030-b024-fc6144185201" providerId="ADAL" clId="{AA5B86DB-25D0-4458-9AA0-03C5374B1C99}" dt="2024-08-24T16:45:51.116" v="2823" actId="1076"/>
          <ac:spMkLst>
            <pc:docMk/>
            <pc:sldMk cId="1074321042" sldId="256"/>
            <ac:spMk id="484" creationId="{05CC5919-D80F-1EB0-F31A-CC2DB3647CB7}"/>
          </ac:spMkLst>
        </pc:spChg>
        <pc:spChg chg="add mod">
          <ac:chgData name="Mrs R Anderson" userId="3c2c1260-a5f9-4030-b024-fc6144185201" providerId="ADAL" clId="{AA5B86DB-25D0-4458-9AA0-03C5374B1C99}" dt="2024-08-24T16:21:47.681" v="2106" actId="1076"/>
          <ac:spMkLst>
            <pc:docMk/>
            <pc:sldMk cId="1074321042" sldId="256"/>
            <ac:spMk id="485" creationId="{3AEBA382-B939-0B51-F8DC-7C1964E43179}"/>
          </ac:spMkLst>
        </pc:spChg>
        <pc:spChg chg="add mod">
          <ac:chgData name="Mrs R Anderson" userId="3c2c1260-a5f9-4030-b024-fc6144185201" providerId="ADAL" clId="{AA5B86DB-25D0-4458-9AA0-03C5374B1C99}" dt="2024-08-24T16:41:14.828" v="2719" actId="1076"/>
          <ac:spMkLst>
            <pc:docMk/>
            <pc:sldMk cId="1074321042" sldId="256"/>
            <ac:spMk id="486" creationId="{A09DF735-278F-A70B-7481-5EEF722B3718}"/>
          </ac:spMkLst>
        </pc:spChg>
        <pc:spChg chg="add mod">
          <ac:chgData name="Mrs R Anderson" userId="3c2c1260-a5f9-4030-b024-fc6144185201" providerId="ADAL" clId="{AA5B86DB-25D0-4458-9AA0-03C5374B1C99}" dt="2024-08-24T16:22:09.679" v="2111" actId="1076"/>
          <ac:spMkLst>
            <pc:docMk/>
            <pc:sldMk cId="1074321042" sldId="256"/>
            <ac:spMk id="488" creationId="{912B706F-41BF-1F64-AD4D-BF243EF35C0B}"/>
          </ac:spMkLst>
        </pc:spChg>
        <pc:spChg chg="add mod">
          <ac:chgData name="Mrs R Anderson" userId="3c2c1260-a5f9-4030-b024-fc6144185201" providerId="ADAL" clId="{AA5B86DB-25D0-4458-9AA0-03C5374B1C99}" dt="2024-08-24T16:44:59.287" v="2812" actId="2711"/>
          <ac:spMkLst>
            <pc:docMk/>
            <pc:sldMk cId="1074321042" sldId="256"/>
            <ac:spMk id="490" creationId="{27F37F25-219F-AE39-9132-E5B3A4A906BD}"/>
          </ac:spMkLst>
        </pc:spChg>
        <pc:spChg chg="add mod">
          <ac:chgData name="Mrs R Anderson" userId="3c2c1260-a5f9-4030-b024-fc6144185201" providerId="ADAL" clId="{AA5B86DB-25D0-4458-9AA0-03C5374B1C99}" dt="2024-08-24T16:22:25.081" v="2115" actId="1076"/>
          <ac:spMkLst>
            <pc:docMk/>
            <pc:sldMk cId="1074321042" sldId="256"/>
            <ac:spMk id="493" creationId="{76AD16AC-27DD-F3E4-D4ED-CA4F8DB5161B}"/>
          </ac:spMkLst>
        </pc:spChg>
        <pc:spChg chg="add mod">
          <ac:chgData name="Mrs R Anderson" userId="3c2c1260-a5f9-4030-b024-fc6144185201" providerId="ADAL" clId="{AA5B86DB-25D0-4458-9AA0-03C5374B1C99}" dt="2024-08-24T16:44:37.637" v="2809" actId="1076"/>
          <ac:spMkLst>
            <pc:docMk/>
            <pc:sldMk cId="1074321042" sldId="256"/>
            <ac:spMk id="494" creationId="{53800040-4AA7-E633-8158-1CACD077BB77}"/>
          </ac:spMkLst>
        </pc:spChg>
        <pc:spChg chg="add mod">
          <ac:chgData name="Mrs R Anderson" userId="3c2c1260-a5f9-4030-b024-fc6144185201" providerId="ADAL" clId="{AA5B86DB-25D0-4458-9AA0-03C5374B1C99}" dt="2024-08-24T16:45:30.368" v="2819" actId="1076"/>
          <ac:spMkLst>
            <pc:docMk/>
            <pc:sldMk cId="1074321042" sldId="256"/>
            <ac:spMk id="497" creationId="{A9482F6E-DEEA-41CD-1952-CBDCEAFC6A0A}"/>
          </ac:spMkLst>
        </pc:spChg>
        <pc:spChg chg="add mod">
          <ac:chgData name="Mrs R Anderson" userId="3c2c1260-a5f9-4030-b024-fc6144185201" providerId="ADAL" clId="{AA5B86DB-25D0-4458-9AA0-03C5374B1C99}" dt="2024-08-24T16:45:16.570" v="2815" actId="1076"/>
          <ac:spMkLst>
            <pc:docMk/>
            <pc:sldMk cId="1074321042" sldId="256"/>
            <ac:spMk id="501" creationId="{A31045E7-6221-4905-7CC9-E45BE1BFF280}"/>
          </ac:spMkLst>
        </pc:spChg>
        <pc:spChg chg="add mod">
          <ac:chgData name="Mrs R Anderson" userId="3c2c1260-a5f9-4030-b024-fc6144185201" providerId="ADAL" clId="{AA5B86DB-25D0-4458-9AA0-03C5374B1C99}" dt="2024-08-24T16:45:20.577" v="2816" actId="1076"/>
          <ac:spMkLst>
            <pc:docMk/>
            <pc:sldMk cId="1074321042" sldId="256"/>
            <ac:spMk id="505" creationId="{13C9F7AC-3C9F-AA39-80D7-9DE7F138EDC2}"/>
          </ac:spMkLst>
        </pc:spChg>
        <pc:spChg chg="add mod">
          <ac:chgData name="Mrs R Anderson" userId="3c2c1260-a5f9-4030-b024-fc6144185201" providerId="ADAL" clId="{AA5B86DB-25D0-4458-9AA0-03C5374B1C99}" dt="2024-08-24T16:49:50.253" v="2892" actId="1076"/>
          <ac:spMkLst>
            <pc:docMk/>
            <pc:sldMk cId="1074321042" sldId="256"/>
            <ac:spMk id="508" creationId="{1578E055-FDBF-581A-E72F-3D8A80037865}"/>
          </ac:spMkLst>
        </pc:spChg>
        <pc:spChg chg="add mod">
          <ac:chgData name="Mrs R Anderson" userId="3c2c1260-a5f9-4030-b024-fc6144185201" providerId="ADAL" clId="{AA5B86DB-25D0-4458-9AA0-03C5374B1C99}" dt="2024-08-24T16:50:18.212" v="2919" actId="20577"/>
          <ac:spMkLst>
            <pc:docMk/>
            <pc:sldMk cId="1074321042" sldId="256"/>
            <ac:spMk id="509" creationId="{26F9277E-1733-81D2-2962-E8B0E44D9FCF}"/>
          </ac:spMkLst>
        </pc:spChg>
        <pc:grpChg chg="mod">
          <ac:chgData name="Mrs R Anderson" userId="3c2c1260-a5f9-4030-b024-fc6144185201" providerId="ADAL" clId="{AA5B86DB-25D0-4458-9AA0-03C5374B1C99}" dt="2024-08-24T16:21:35.697" v="2103" actId="1076"/>
          <ac:grpSpMkLst>
            <pc:docMk/>
            <pc:sldMk cId="1074321042" sldId="256"/>
            <ac:grpSpMk id="43" creationId="{9791739A-DE4F-4F8C-B03B-52D7855AACFB}"/>
          </ac:grpSpMkLst>
        </pc:grpChg>
        <pc:picChg chg="del">
          <ac:chgData name="Mrs R Anderson" userId="3c2c1260-a5f9-4030-b024-fc6144185201" providerId="ADAL" clId="{AA5B86DB-25D0-4458-9AA0-03C5374B1C99}" dt="2024-08-24T15:56:43.769" v="1354" actId="478"/>
          <ac:picMkLst>
            <pc:docMk/>
            <pc:sldMk cId="1074321042" sldId="256"/>
            <ac:picMk id="2" creationId="{6B8DF6F6-DCD4-8847-9686-31BADC72C42A}"/>
          </ac:picMkLst>
        </pc:picChg>
        <pc:picChg chg="del">
          <ac:chgData name="Mrs R Anderson" userId="3c2c1260-a5f9-4030-b024-fc6144185201" providerId="ADAL" clId="{AA5B86DB-25D0-4458-9AA0-03C5374B1C99}" dt="2024-08-24T16:01:27.322" v="1457" actId="478"/>
          <ac:picMkLst>
            <pc:docMk/>
            <pc:sldMk cId="1074321042" sldId="256"/>
            <ac:picMk id="3" creationId="{FBFC27AC-5867-C04F-994A-D530196A89D6}"/>
          </ac:picMkLst>
        </pc:picChg>
        <pc:picChg chg="del">
          <ac:chgData name="Mrs R Anderson" userId="3c2c1260-a5f9-4030-b024-fc6144185201" providerId="ADAL" clId="{AA5B86DB-25D0-4458-9AA0-03C5374B1C99}" dt="2024-08-24T16:08:01.986" v="1526" actId="478"/>
          <ac:picMkLst>
            <pc:docMk/>
            <pc:sldMk cId="1074321042" sldId="256"/>
            <ac:picMk id="4" creationId="{B579025D-8321-DC4D-9D70-666BEA98C4D9}"/>
          </ac:picMkLst>
        </pc:picChg>
        <pc:picChg chg="del">
          <ac:chgData name="Mrs R Anderson" userId="3c2c1260-a5f9-4030-b024-fc6144185201" providerId="ADAL" clId="{AA5B86DB-25D0-4458-9AA0-03C5374B1C99}" dt="2024-08-24T14:51:57.348" v="141" actId="478"/>
          <ac:picMkLst>
            <pc:docMk/>
            <pc:sldMk cId="1074321042" sldId="256"/>
            <ac:picMk id="6" creationId="{B1B5E901-B03A-4F6F-99C4-989CC0E613FC}"/>
          </ac:picMkLst>
        </pc:picChg>
        <pc:picChg chg="add mod modCrop">
          <ac:chgData name="Mrs R Anderson" userId="3c2c1260-a5f9-4030-b024-fc6144185201" providerId="ADAL" clId="{AA5B86DB-25D0-4458-9AA0-03C5374B1C99}" dt="2024-08-24T15:11:45.955" v="719" actId="1076"/>
          <ac:picMkLst>
            <pc:docMk/>
            <pc:sldMk cId="1074321042" sldId="256"/>
            <ac:picMk id="9" creationId="{1B65B90B-F436-0F34-5A8E-C255F14EAA2D}"/>
          </ac:picMkLst>
        </pc:picChg>
        <pc:picChg chg="del">
          <ac:chgData name="Mrs R Anderson" userId="3c2c1260-a5f9-4030-b024-fc6144185201" providerId="ADAL" clId="{AA5B86DB-25D0-4458-9AA0-03C5374B1C99}" dt="2024-08-24T15:08:06.633" v="579" actId="478"/>
          <ac:picMkLst>
            <pc:docMk/>
            <pc:sldMk cId="1074321042" sldId="256"/>
            <ac:picMk id="10" creationId="{700B447C-6177-442E-91AA-3897421F2154}"/>
          </ac:picMkLst>
        </pc:picChg>
        <pc:picChg chg="del">
          <ac:chgData name="Mrs R Anderson" userId="3c2c1260-a5f9-4030-b024-fc6144185201" providerId="ADAL" clId="{AA5B86DB-25D0-4458-9AA0-03C5374B1C99}" dt="2024-08-24T14:53:20.447" v="155" actId="478"/>
          <ac:picMkLst>
            <pc:docMk/>
            <pc:sldMk cId="1074321042" sldId="256"/>
            <ac:picMk id="11" creationId="{453D4080-8921-4310-BD14-4C5A42499AAE}"/>
          </ac:picMkLst>
        </pc:picChg>
        <pc:picChg chg="del">
          <ac:chgData name="Mrs R Anderson" userId="3c2c1260-a5f9-4030-b024-fc6144185201" providerId="ADAL" clId="{AA5B86DB-25D0-4458-9AA0-03C5374B1C99}" dt="2024-08-24T15:04:33.217" v="488" actId="478"/>
          <ac:picMkLst>
            <pc:docMk/>
            <pc:sldMk cId="1074321042" sldId="256"/>
            <ac:picMk id="13" creationId="{54E2B1D4-761C-4BEE-8DBF-BBF95C3D456D}"/>
          </ac:picMkLst>
        </pc:picChg>
        <pc:picChg chg="del">
          <ac:chgData name="Mrs R Anderson" userId="3c2c1260-a5f9-4030-b024-fc6144185201" providerId="ADAL" clId="{AA5B86DB-25D0-4458-9AA0-03C5374B1C99}" dt="2024-08-24T15:12:54.319" v="732" actId="478"/>
          <ac:picMkLst>
            <pc:docMk/>
            <pc:sldMk cId="1074321042" sldId="256"/>
            <ac:picMk id="16" creationId="{0AFD7DD5-1B2A-4B55-A54F-48BCB8E5C137}"/>
          </ac:picMkLst>
        </pc:picChg>
        <pc:picChg chg="add mod">
          <ac:chgData name="Mrs R Anderson" userId="3c2c1260-a5f9-4030-b024-fc6144185201" providerId="ADAL" clId="{AA5B86DB-25D0-4458-9AA0-03C5374B1C99}" dt="2024-08-24T14:57:50.635" v="257"/>
          <ac:picMkLst>
            <pc:docMk/>
            <pc:sldMk cId="1074321042" sldId="256"/>
            <ac:picMk id="18" creationId="{6EC22B0C-E7D3-DE9D-0460-4DD3ACD86390}"/>
          </ac:picMkLst>
        </pc:picChg>
        <pc:picChg chg="del">
          <ac:chgData name="Mrs R Anderson" userId="3c2c1260-a5f9-4030-b024-fc6144185201" providerId="ADAL" clId="{AA5B86DB-25D0-4458-9AA0-03C5374B1C99}" dt="2024-08-24T14:59:56.707" v="277" actId="478"/>
          <ac:picMkLst>
            <pc:docMk/>
            <pc:sldMk cId="1074321042" sldId="256"/>
            <ac:picMk id="19" creationId="{31E15E40-AC8E-403D-BFF1-5939656950B2}"/>
          </ac:picMkLst>
        </pc:picChg>
        <pc:picChg chg="del">
          <ac:chgData name="Mrs R Anderson" userId="3c2c1260-a5f9-4030-b024-fc6144185201" providerId="ADAL" clId="{AA5B86DB-25D0-4458-9AA0-03C5374B1C99}" dt="2024-08-24T15:04:22.089" v="486" actId="478"/>
          <ac:picMkLst>
            <pc:docMk/>
            <pc:sldMk cId="1074321042" sldId="256"/>
            <ac:picMk id="20" creationId="{BB25A961-F0ED-4169-B1C7-E8C0CB9C1E29}"/>
          </ac:picMkLst>
        </pc:picChg>
        <pc:picChg chg="del">
          <ac:chgData name="Mrs R Anderson" userId="3c2c1260-a5f9-4030-b024-fc6144185201" providerId="ADAL" clId="{AA5B86DB-25D0-4458-9AA0-03C5374B1C99}" dt="2024-08-24T15:12:43.042" v="731" actId="478"/>
          <ac:picMkLst>
            <pc:docMk/>
            <pc:sldMk cId="1074321042" sldId="256"/>
            <ac:picMk id="22" creationId="{77881FDC-A9BD-4D8F-805D-3D6647ED4FDA}"/>
          </ac:picMkLst>
        </pc:picChg>
        <pc:picChg chg="del">
          <ac:chgData name="Mrs R Anderson" userId="3c2c1260-a5f9-4030-b024-fc6144185201" providerId="ADAL" clId="{AA5B86DB-25D0-4458-9AA0-03C5374B1C99}" dt="2024-08-24T15:13:02.829" v="734" actId="478"/>
          <ac:picMkLst>
            <pc:docMk/>
            <pc:sldMk cId="1074321042" sldId="256"/>
            <ac:picMk id="24" creationId="{8ADC7891-2420-4242-B180-CE7D232268DD}"/>
          </ac:picMkLst>
        </pc:picChg>
        <pc:picChg chg="del">
          <ac:chgData name="Mrs R Anderson" userId="3c2c1260-a5f9-4030-b024-fc6144185201" providerId="ADAL" clId="{AA5B86DB-25D0-4458-9AA0-03C5374B1C99}" dt="2024-08-24T15:27:13.195" v="1010" actId="478"/>
          <ac:picMkLst>
            <pc:docMk/>
            <pc:sldMk cId="1074321042" sldId="256"/>
            <ac:picMk id="28" creationId="{AE28F43B-F754-42C6-BF66-808D6BA2C034}"/>
          </ac:picMkLst>
        </pc:picChg>
        <pc:picChg chg="del">
          <ac:chgData name="Mrs R Anderson" userId="3c2c1260-a5f9-4030-b024-fc6144185201" providerId="ADAL" clId="{AA5B86DB-25D0-4458-9AA0-03C5374B1C99}" dt="2024-08-24T16:06:29.099" v="1471" actId="478"/>
          <ac:picMkLst>
            <pc:docMk/>
            <pc:sldMk cId="1074321042" sldId="256"/>
            <ac:picMk id="30" creationId="{EEA0F70F-0941-4B0F-AC48-F178E56AFDAC}"/>
          </ac:picMkLst>
        </pc:picChg>
        <pc:picChg chg="del">
          <ac:chgData name="Mrs R Anderson" userId="3c2c1260-a5f9-4030-b024-fc6144185201" providerId="ADAL" clId="{AA5B86DB-25D0-4458-9AA0-03C5374B1C99}" dt="2024-08-24T15:13:13.285" v="738" actId="478"/>
          <ac:picMkLst>
            <pc:docMk/>
            <pc:sldMk cId="1074321042" sldId="256"/>
            <ac:picMk id="31" creationId="{652A8282-0BB3-4CD6-AAE5-17C5428422D0}"/>
          </ac:picMkLst>
        </pc:picChg>
        <pc:picChg chg="add mod">
          <ac:chgData name="Mrs R Anderson" userId="3c2c1260-a5f9-4030-b024-fc6144185201" providerId="ADAL" clId="{AA5B86DB-25D0-4458-9AA0-03C5374B1C99}" dt="2024-08-24T16:50:29.062" v="2922" actId="1076"/>
          <ac:picMkLst>
            <pc:docMk/>
            <pc:sldMk cId="1074321042" sldId="256"/>
            <ac:picMk id="33" creationId="{DEE5991D-D4B0-458B-C78B-87DD97AEA286}"/>
          </ac:picMkLst>
        </pc:picChg>
        <pc:picChg chg="add mod">
          <ac:chgData name="Mrs R Anderson" userId="3c2c1260-a5f9-4030-b024-fc6144185201" providerId="ADAL" clId="{AA5B86DB-25D0-4458-9AA0-03C5374B1C99}" dt="2024-08-24T16:41:46.522" v="2729" actId="1076"/>
          <ac:picMkLst>
            <pc:docMk/>
            <pc:sldMk cId="1074321042" sldId="256"/>
            <ac:picMk id="34" creationId="{F5F7DC9F-C92F-8596-A6A0-BC651E76293E}"/>
          </ac:picMkLst>
        </pc:picChg>
        <pc:picChg chg="del mod">
          <ac:chgData name="Mrs R Anderson" userId="3c2c1260-a5f9-4030-b024-fc6144185201" providerId="ADAL" clId="{AA5B86DB-25D0-4458-9AA0-03C5374B1C99}" dt="2024-08-24T14:59:40.874" v="274" actId="478"/>
          <ac:picMkLst>
            <pc:docMk/>
            <pc:sldMk cId="1074321042" sldId="256"/>
            <ac:picMk id="35" creationId="{47CBF99D-6CC0-45E5-AF4D-E0A30D41FAF9}"/>
          </ac:picMkLst>
        </pc:picChg>
        <pc:picChg chg="del">
          <ac:chgData name="Mrs R Anderson" userId="3c2c1260-a5f9-4030-b024-fc6144185201" providerId="ADAL" clId="{AA5B86DB-25D0-4458-9AA0-03C5374B1C99}" dt="2024-08-24T16:50:57.602" v="2927" actId="478"/>
          <ac:picMkLst>
            <pc:docMk/>
            <pc:sldMk cId="1074321042" sldId="256"/>
            <ac:picMk id="37" creationId="{68457109-F09F-43D5-9AF5-89800E0A9236}"/>
          </ac:picMkLst>
        </pc:picChg>
        <pc:picChg chg="del">
          <ac:chgData name="Mrs R Anderson" userId="3c2c1260-a5f9-4030-b024-fc6144185201" providerId="ADAL" clId="{AA5B86DB-25D0-4458-9AA0-03C5374B1C99}" dt="2024-08-24T16:50:41.847" v="2924" actId="478"/>
          <ac:picMkLst>
            <pc:docMk/>
            <pc:sldMk cId="1074321042" sldId="256"/>
            <ac:picMk id="38" creationId="{0798AAEA-7D33-4672-98C0-09E96CECA792}"/>
          </ac:picMkLst>
        </pc:picChg>
        <pc:picChg chg="add mod">
          <ac:chgData name="Mrs R Anderson" userId="3c2c1260-a5f9-4030-b024-fc6144185201" providerId="ADAL" clId="{AA5B86DB-25D0-4458-9AA0-03C5374B1C99}" dt="2024-08-24T15:02:35.181" v="286" actId="1076"/>
          <ac:picMkLst>
            <pc:docMk/>
            <pc:sldMk cId="1074321042" sldId="256"/>
            <ac:picMk id="40" creationId="{F0CB74B5-9670-FEC9-6598-4AD71BC45DFE}"/>
          </ac:picMkLst>
        </pc:picChg>
        <pc:picChg chg="del">
          <ac:chgData name="Mrs R Anderson" userId="3c2c1260-a5f9-4030-b024-fc6144185201" providerId="ADAL" clId="{AA5B86DB-25D0-4458-9AA0-03C5374B1C99}" dt="2024-08-24T16:51:02.384" v="2929" actId="478"/>
          <ac:picMkLst>
            <pc:docMk/>
            <pc:sldMk cId="1074321042" sldId="256"/>
            <ac:picMk id="45" creationId="{50493E4D-2A2E-439B-8519-5040235C4817}"/>
          </ac:picMkLst>
        </pc:picChg>
        <pc:picChg chg="add mod">
          <ac:chgData name="Mrs R Anderson" userId="3c2c1260-a5f9-4030-b024-fc6144185201" providerId="ADAL" clId="{AA5B86DB-25D0-4458-9AA0-03C5374B1C99}" dt="2024-08-24T15:07:08.912" v="573" actId="1076"/>
          <ac:picMkLst>
            <pc:docMk/>
            <pc:sldMk cId="1074321042" sldId="256"/>
            <ac:picMk id="47" creationId="{D873D1B4-224C-7FC8-C2DB-7EE4C69EFD3F}"/>
          </ac:picMkLst>
        </pc:picChg>
        <pc:picChg chg="add mod">
          <ac:chgData name="Mrs R Anderson" userId="3c2c1260-a5f9-4030-b024-fc6144185201" providerId="ADAL" clId="{AA5B86DB-25D0-4458-9AA0-03C5374B1C99}" dt="2024-08-24T15:12:03.795" v="722" actId="1582"/>
          <ac:picMkLst>
            <pc:docMk/>
            <pc:sldMk cId="1074321042" sldId="256"/>
            <ac:picMk id="51" creationId="{03039CBD-74FC-4DAD-CF6A-74A1638B99E7}"/>
          </ac:picMkLst>
        </pc:picChg>
        <pc:picChg chg="add mod">
          <ac:chgData name="Mrs R Anderson" userId="3c2c1260-a5f9-4030-b024-fc6144185201" providerId="ADAL" clId="{AA5B86DB-25D0-4458-9AA0-03C5374B1C99}" dt="2024-08-24T15:15:16.614" v="753" actId="1076"/>
          <ac:picMkLst>
            <pc:docMk/>
            <pc:sldMk cId="1074321042" sldId="256"/>
            <ac:picMk id="52" creationId="{BEEC6532-3199-5B6E-2D2F-B79764AB95F3}"/>
          </ac:picMkLst>
        </pc:picChg>
        <pc:picChg chg="add mod">
          <ac:chgData name="Mrs R Anderson" userId="3c2c1260-a5f9-4030-b024-fc6144185201" providerId="ADAL" clId="{AA5B86DB-25D0-4458-9AA0-03C5374B1C99}" dt="2024-08-24T15:18:56.328" v="807" actId="1582"/>
          <ac:picMkLst>
            <pc:docMk/>
            <pc:sldMk cId="1074321042" sldId="256"/>
            <ac:picMk id="63" creationId="{18CC43A7-7F7F-3426-8B09-194693B8C899}"/>
          </ac:picMkLst>
        </pc:picChg>
        <pc:picChg chg="add mod modCrop">
          <ac:chgData name="Mrs R Anderson" userId="3c2c1260-a5f9-4030-b024-fc6144185201" providerId="ADAL" clId="{AA5B86DB-25D0-4458-9AA0-03C5374B1C99}" dt="2024-08-24T16:55:48.859" v="2951" actId="18131"/>
          <ac:picMkLst>
            <pc:docMk/>
            <pc:sldMk cId="1074321042" sldId="256"/>
            <ac:picMk id="64" creationId="{14472E06-EFD0-14CD-ABA1-057E774C3AAE}"/>
          </ac:picMkLst>
        </pc:picChg>
        <pc:picChg chg="del">
          <ac:chgData name="Mrs R Anderson" userId="3c2c1260-a5f9-4030-b024-fc6144185201" providerId="ADAL" clId="{AA5B86DB-25D0-4458-9AA0-03C5374B1C99}" dt="2024-08-24T14:54:22.860" v="235" actId="478"/>
          <ac:picMkLst>
            <pc:docMk/>
            <pc:sldMk cId="1074321042" sldId="256"/>
            <ac:picMk id="142" creationId="{24D57CE5-4A82-414E-8105-B83E4DADE421}"/>
          </ac:picMkLst>
        </pc:picChg>
        <pc:picChg chg="del">
          <ac:chgData name="Mrs R Anderson" userId="3c2c1260-a5f9-4030-b024-fc6144185201" providerId="ADAL" clId="{AA5B86DB-25D0-4458-9AA0-03C5374B1C99}" dt="2024-08-24T15:07:02.129" v="572" actId="478"/>
          <ac:picMkLst>
            <pc:docMk/>
            <pc:sldMk cId="1074321042" sldId="256"/>
            <ac:picMk id="144" creationId="{8EF0BDA0-F26C-7D45-97FD-8E2B968F0928}"/>
          </ac:picMkLst>
        </pc:picChg>
        <pc:picChg chg="del mod">
          <ac:chgData name="Mrs R Anderson" userId="3c2c1260-a5f9-4030-b024-fc6144185201" providerId="ADAL" clId="{AA5B86DB-25D0-4458-9AA0-03C5374B1C99}" dt="2024-08-24T14:59:53.719" v="276" actId="478"/>
          <ac:picMkLst>
            <pc:docMk/>
            <pc:sldMk cId="1074321042" sldId="256"/>
            <ac:picMk id="146" creationId="{9B77FD43-173E-3D46-AF68-CB922F3FE933}"/>
          </ac:picMkLst>
        </pc:picChg>
        <pc:picChg chg="del">
          <ac:chgData name="Mrs R Anderson" userId="3c2c1260-a5f9-4030-b024-fc6144185201" providerId="ADAL" clId="{AA5B86DB-25D0-4458-9AA0-03C5374B1C99}" dt="2024-08-24T15:12:34.293" v="728" actId="478"/>
          <ac:picMkLst>
            <pc:docMk/>
            <pc:sldMk cId="1074321042" sldId="256"/>
            <ac:picMk id="149" creationId="{A88AEB00-B341-0940-A004-4AB0B6B3B7EE}"/>
          </ac:picMkLst>
        </pc:picChg>
        <pc:picChg chg="del mod">
          <ac:chgData name="Mrs R Anderson" userId="3c2c1260-a5f9-4030-b024-fc6144185201" providerId="ADAL" clId="{AA5B86DB-25D0-4458-9AA0-03C5374B1C99}" dt="2024-08-24T15:12:36.232" v="729" actId="478"/>
          <ac:picMkLst>
            <pc:docMk/>
            <pc:sldMk cId="1074321042" sldId="256"/>
            <ac:picMk id="152" creationId="{56A55222-F5EE-644A-8E5A-5E4586C20DC0}"/>
          </ac:picMkLst>
        </pc:picChg>
        <pc:picChg chg="del">
          <ac:chgData name="Mrs R Anderson" userId="3c2c1260-a5f9-4030-b024-fc6144185201" providerId="ADAL" clId="{AA5B86DB-25D0-4458-9AA0-03C5374B1C99}" dt="2024-08-24T15:13:18.356" v="740" actId="478"/>
          <ac:picMkLst>
            <pc:docMk/>
            <pc:sldMk cId="1074321042" sldId="256"/>
            <ac:picMk id="157" creationId="{56C4D7D7-C124-E442-A740-3D522C39EFA6}"/>
          </ac:picMkLst>
        </pc:picChg>
        <pc:picChg chg="del">
          <ac:chgData name="Mrs R Anderson" userId="3c2c1260-a5f9-4030-b024-fc6144185201" providerId="ADAL" clId="{AA5B86DB-25D0-4458-9AA0-03C5374B1C99}" dt="2024-08-24T15:13:21.146" v="741" actId="478"/>
          <ac:picMkLst>
            <pc:docMk/>
            <pc:sldMk cId="1074321042" sldId="256"/>
            <ac:picMk id="161" creationId="{8E9E0EFF-380D-8D49-9AE1-2B3F548C7940}"/>
          </ac:picMkLst>
        </pc:picChg>
        <pc:picChg chg="del">
          <ac:chgData name="Mrs R Anderson" userId="3c2c1260-a5f9-4030-b024-fc6144185201" providerId="ADAL" clId="{AA5B86DB-25D0-4458-9AA0-03C5374B1C99}" dt="2024-08-24T15:13:08.071" v="736" actId="478"/>
          <ac:picMkLst>
            <pc:docMk/>
            <pc:sldMk cId="1074321042" sldId="256"/>
            <ac:picMk id="163" creationId="{789016B3-F156-8C4A-B804-BDBEB409CAE5}"/>
          </ac:picMkLst>
        </pc:picChg>
        <pc:picChg chg="del">
          <ac:chgData name="Mrs R Anderson" userId="3c2c1260-a5f9-4030-b024-fc6144185201" providerId="ADAL" clId="{AA5B86DB-25D0-4458-9AA0-03C5374B1C99}" dt="2024-08-24T15:12:18.099" v="725" actId="478"/>
          <ac:picMkLst>
            <pc:docMk/>
            <pc:sldMk cId="1074321042" sldId="256"/>
            <ac:picMk id="201" creationId="{53C40957-8B9F-4912-BD8B-147B6685F850}"/>
          </ac:picMkLst>
        </pc:picChg>
        <pc:picChg chg="del">
          <ac:chgData name="Mrs R Anderson" userId="3c2c1260-a5f9-4030-b024-fc6144185201" providerId="ADAL" clId="{AA5B86DB-25D0-4458-9AA0-03C5374B1C99}" dt="2024-08-24T15:50:24.537" v="1152" actId="478"/>
          <ac:picMkLst>
            <pc:docMk/>
            <pc:sldMk cId="1074321042" sldId="256"/>
            <ac:picMk id="206" creationId="{E75BE814-79E4-47E1-A509-310B538CA6A6}"/>
          </ac:picMkLst>
        </pc:picChg>
        <pc:picChg chg="del">
          <ac:chgData name="Mrs R Anderson" userId="3c2c1260-a5f9-4030-b024-fc6144185201" providerId="ADAL" clId="{AA5B86DB-25D0-4458-9AA0-03C5374B1C99}" dt="2024-08-24T16:40:48.343" v="2711" actId="478"/>
          <ac:picMkLst>
            <pc:docMk/>
            <pc:sldMk cId="1074321042" sldId="256"/>
            <ac:picMk id="231" creationId="{2EEE6410-EAAC-476F-84D8-1D7449CE1A4D}"/>
          </ac:picMkLst>
        </pc:picChg>
        <pc:picChg chg="add mod modCrop">
          <ac:chgData name="Mrs R Anderson" userId="3c2c1260-a5f9-4030-b024-fc6144185201" providerId="ADAL" clId="{AA5B86DB-25D0-4458-9AA0-03C5374B1C99}" dt="2024-08-24T15:24:47.086" v="932" actId="1582"/>
          <ac:picMkLst>
            <pc:docMk/>
            <pc:sldMk cId="1074321042" sldId="256"/>
            <ac:picMk id="457" creationId="{7786C5E0-3CF7-E8E8-2113-0AED2DEF5904}"/>
          </ac:picMkLst>
        </pc:picChg>
        <pc:picChg chg="add mod">
          <ac:chgData name="Mrs R Anderson" userId="3c2c1260-a5f9-4030-b024-fc6144185201" providerId="ADAL" clId="{AA5B86DB-25D0-4458-9AA0-03C5374B1C99}" dt="2024-08-24T15:33:04.033" v="1052" actId="1076"/>
          <ac:picMkLst>
            <pc:docMk/>
            <pc:sldMk cId="1074321042" sldId="256"/>
            <ac:picMk id="460" creationId="{2D8AF78A-FBB4-DE7F-20DD-E8015557DD36}"/>
          </ac:picMkLst>
        </pc:picChg>
        <pc:picChg chg="add mod">
          <ac:chgData name="Mrs R Anderson" userId="3c2c1260-a5f9-4030-b024-fc6144185201" providerId="ADAL" clId="{AA5B86DB-25D0-4458-9AA0-03C5374B1C99}" dt="2024-08-24T15:35:50.469" v="1114" actId="1076"/>
          <ac:picMkLst>
            <pc:docMk/>
            <pc:sldMk cId="1074321042" sldId="256"/>
            <ac:picMk id="467" creationId="{F6DB4AAD-941C-E0F1-9029-DEA52F8F1AA8}"/>
          </ac:picMkLst>
        </pc:picChg>
        <pc:picChg chg="add mod">
          <ac:chgData name="Mrs R Anderson" userId="3c2c1260-a5f9-4030-b024-fc6144185201" providerId="ADAL" clId="{AA5B86DB-25D0-4458-9AA0-03C5374B1C99}" dt="2024-08-24T15:56:38.173" v="1353" actId="1076"/>
          <ac:picMkLst>
            <pc:docMk/>
            <pc:sldMk cId="1074321042" sldId="256"/>
            <ac:picMk id="473" creationId="{C3D3742D-C166-BF73-229A-886FF5375727}"/>
          </ac:picMkLst>
        </pc:picChg>
        <pc:picChg chg="add mod">
          <ac:chgData name="Mrs R Anderson" userId="3c2c1260-a5f9-4030-b024-fc6144185201" providerId="ADAL" clId="{AA5B86DB-25D0-4458-9AA0-03C5374B1C99}" dt="2024-08-24T15:56:53.752" v="1356" actId="1076"/>
          <ac:picMkLst>
            <pc:docMk/>
            <pc:sldMk cId="1074321042" sldId="256"/>
            <ac:picMk id="477" creationId="{B60DC72E-5976-83C7-6AB1-3A9F439A7E43}"/>
          </ac:picMkLst>
        </pc:picChg>
        <pc:picChg chg="add mod">
          <ac:chgData name="Mrs R Anderson" userId="3c2c1260-a5f9-4030-b024-fc6144185201" providerId="ADAL" clId="{AA5B86DB-25D0-4458-9AA0-03C5374B1C99}" dt="2024-08-24T15:58:46.383" v="1366" actId="1582"/>
          <ac:picMkLst>
            <pc:docMk/>
            <pc:sldMk cId="1074321042" sldId="256"/>
            <ac:picMk id="479" creationId="{2DFB8447-5577-64AB-808E-10291D297FC7}"/>
          </ac:picMkLst>
        </pc:picChg>
        <pc:picChg chg="add mod">
          <ac:chgData name="Mrs R Anderson" userId="3c2c1260-a5f9-4030-b024-fc6144185201" providerId="ADAL" clId="{AA5B86DB-25D0-4458-9AA0-03C5374B1C99}" dt="2024-08-24T16:21:28.087" v="2101" actId="1076"/>
          <ac:picMkLst>
            <pc:docMk/>
            <pc:sldMk cId="1074321042" sldId="256"/>
            <ac:picMk id="481" creationId="{B6F76507-AD64-52A1-71DD-43E17EB6B6C1}"/>
          </ac:picMkLst>
        </pc:picChg>
        <pc:picChg chg="add mod">
          <ac:chgData name="Mrs R Anderson" userId="3c2c1260-a5f9-4030-b024-fc6144185201" providerId="ADAL" clId="{AA5B86DB-25D0-4458-9AA0-03C5374B1C99}" dt="2024-08-24T16:42:12.826" v="2738" actId="1076"/>
          <ac:picMkLst>
            <pc:docMk/>
            <pc:sldMk cId="1074321042" sldId="256"/>
            <ac:picMk id="487" creationId="{66D410C2-3924-789C-B30D-48C4A56FC0D0}"/>
          </ac:picMkLst>
        </pc:picChg>
        <pc:picChg chg="add mod">
          <ac:chgData name="Mrs R Anderson" userId="3c2c1260-a5f9-4030-b024-fc6144185201" providerId="ADAL" clId="{AA5B86DB-25D0-4458-9AA0-03C5374B1C99}" dt="2024-08-24T16:42:10.229" v="2737" actId="1076"/>
          <ac:picMkLst>
            <pc:docMk/>
            <pc:sldMk cId="1074321042" sldId="256"/>
            <ac:picMk id="489" creationId="{CB50167E-2F53-45CE-C776-C6253B49115A}"/>
          </ac:picMkLst>
        </pc:picChg>
        <pc:picChg chg="add mod modCrop">
          <ac:chgData name="Mrs R Anderson" userId="3c2c1260-a5f9-4030-b024-fc6144185201" providerId="ADAL" clId="{AA5B86DB-25D0-4458-9AA0-03C5374B1C99}" dt="2024-08-24T16:42:08.188" v="2736" actId="1076"/>
          <ac:picMkLst>
            <pc:docMk/>
            <pc:sldMk cId="1074321042" sldId="256"/>
            <ac:picMk id="491" creationId="{83F541C2-2A56-2640-D0D5-246683106165}"/>
          </ac:picMkLst>
        </pc:picChg>
        <pc:picChg chg="mod modCrop">
          <ac:chgData name="Mrs R Anderson" userId="3c2c1260-a5f9-4030-b024-fc6144185201" providerId="ADAL" clId="{AA5B86DB-25D0-4458-9AA0-03C5374B1C99}" dt="2024-08-24T15:04:29.316" v="487" actId="1076"/>
          <ac:picMkLst>
            <pc:docMk/>
            <pc:sldMk cId="1074321042" sldId="256"/>
            <ac:picMk id="492" creationId="{4B50311C-1FFB-2D91-1337-A0F4E191BB07}"/>
          </ac:picMkLst>
        </pc:picChg>
        <pc:picChg chg="add mod modCrop">
          <ac:chgData name="Mrs R Anderson" userId="3c2c1260-a5f9-4030-b024-fc6144185201" providerId="ADAL" clId="{AA5B86DB-25D0-4458-9AA0-03C5374B1C99}" dt="2024-08-24T16:41:57.571" v="2733" actId="1076"/>
          <ac:picMkLst>
            <pc:docMk/>
            <pc:sldMk cId="1074321042" sldId="256"/>
            <ac:picMk id="495" creationId="{67322B73-9239-EE75-7248-7FF96A10D8FC}"/>
          </ac:picMkLst>
        </pc:picChg>
        <pc:picChg chg="add mod modCrop">
          <ac:chgData name="Mrs R Anderson" userId="3c2c1260-a5f9-4030-b024-fc6144185201" providerId="ADAL" clId="{AA5B86DB-25D0-4458-9AA0-03C5374B1C99}" dt="2024-08-24T16:41:49.410" v="2730" actId="1076"/>
          <ac:picMkLst>
            <pc:docMk/>
            <pc:sldMk cId="1074321042" sldId="256"/>
            <ac:picMk id="496" creationId="{6E9ED257-9EDB-A8B1-8CC4-014BF863F8CB}"/>
          </ac:picMkLst>
        </pc:picChg>
        <pc:picChg chg="add mod modCrop">
          <ac:chgData name="Mrs R Anderson" userId="3c2c1260-a5f9-4030-b024-fc6144185201" providerId="ADAL" clId="{AA5B86DB-25D0-4458-9AA0-03C5374B1C99}" dt="2024-08-24T16:41:43.823" v="2728" actId="1076"/>
          <ac:picMkLst>
            <pc:docMk/>
            <pc:sldMk cId="1074321042" sldId="256"/>
            <ac:picMk id="499" creationId="{159A4F7F-6343-9D9B-4513-68228B1696D8}"/>
          </ac:picMkLst>
        </pc:picChg>
        <pc:picChg chg="add mod modCrop">
          <ac:chgData name="Mrs R Anderson" userId="3c2c1260-a5f9-4030-b024-fc6144185201" providerId="ADAL" clId="{AA5B86DB-25D0-4458-9AA0-03C5374B1C99}" dt="2024-08-24T16:41:34.728" v="2725" actId="1076"/>
          <ac:picMkLst>
            <pc:docMk/>
            <pc:sldMk cId="1074321042" sldId="256"/>
            <ac:picMk id="500" creationId="{01F99DD9-328E-58AF-6380-ACE5BCD0001F}"/>
          </ac:picMkLst>
        </pc:picChg>
        <pc:picChg chg="add mod">
          <ac:chgData name="Mrs R Anderson" userId="3c2c1260-a5f9-4030-b024-fc6144185201" providerId="ADAL" clId="{AA5B86DB-25D0-4458-9AA0-03C5374B1C99}" dt="2024-08-24T16:41:40.997" v="2727" actId="14100"/>
          <ac:picMkLst>
            <pc:docMk/>
            <pc:sldMk cId="1074321042" sldId="256"/>
            <ac:picMk id="502" creationId="{4B3C9B9F-FB32-D3EC-4960-18B33439C513}"/>
          </ac:picMkLst>
        </pc:picChg>
        <pc:picChg chg="add mod">
          <ac:chgData name="Mrs R Anderson" userId="3c2c1260-a5f9-4030-b024-fc6144185201" providerId="ADAL" clId="{AA5B86DB-25D0-4458-9AA0-03C5374B1C99}" dt="2024-08-24T16:43:51.245" v="2802" actId="1076"/>
          <ac:picMkLst>
            <pc:docMk/>
            <pc:sldMk cId="1074321042" sldId="256"/>
            <ac:picMk id="503" creationId="{4CE305DE-7C2E-8A8C-0C70-105F9759FE31}"/>
          </ac:picMkLst>
        </pc:picChg>
        <pc:picChg chg="add mod modCrop">
          <ac:chgData name="Mrs R Anderson" userId="3c2c1260-a5f9-4030-b024-fc6144185201" providerId="ADAL" clId="{AA5B86DB-25D0-4458-9AA0-03C5374B1C99}" dt="2024-08-24T16:43:57.216" v="2803" actId="1076"/>
          <ac:picMkLst>
            <pc:docMk/>
            <pc:sldMk cId="1074321042" sldId="256"/>
            <ac:picMk id="504" creationId="{9D7431DA-C90C-7550-F07E-4C59DC059B86}"/>
          </ac:picMkLst>
        </pc:picChg>
        <pc:picChg chg="add mod modCrop">
          <ac:chgData name="Mrs R Anderson" userId="3c2c1260-a5f9-4030-b024-fc6144185201" providerId="ADAL" clId="{AA5B86DB-25D0-4458-9AA0-03C5374B1C99}" dt="2024-08-24T16:50:23.967" v="2921" actId="1076"/>
          <ac:picMkLst>
            <pc:docMk/>
            <pc:sldMk cId="1074321042" sldId="256"/>
            <ac:picMk id="506" creationId="{6CCC4255-7B28-87C8-55A0-0703D85045F7}"/>
          </ac:picMkLst>
        </pc:picChg>
        <pc:picChg chg="add del mod">
          <ac:chgData name="Mrs R Anderson" userId="3c2c1260-a5f9-4030-b024-fc6144185201" providerId="ADAL" clId="{AA5B86DB-25D0-4458-9AA0-03C5374B1C99}" dt="2024-08-24T16:52:21.747" v="2937" actId="478"/>
          <ac:picMkLst>
            <pc:docMk/>
            <pc:sldMk cId="1074321042" sldId="256"/>
            <ac:picMk id="507" creationId="{BB9F5FE0-D85E-AB34-C95B-2D0BA0B79398}"/>
          </ac:picMkLst>
        </pc:picChg>
        <pc:picChg chg="add mod modCrop">
          <ac:chgData name="Mrs R Anderson" userId="3c2c1260-a5f9-4030-b024-fc6144185201" providerId="ADAL" clId="{AA5B86DB-25D0-4458-9AA0-03C5374B1C99}" dt="2024-08-24T16:52:27.148" v="2938" actId="1076"/>
          <ac:picMkLst>
            <pc:docMk/>
            <pc:sldMk cId="1074321042" sldId="256"/>
            <ac:picMk id="510" creationId="{8F9E9F13-8D52-AD88-011F-F0E61FABAE91}"/>
          </ac:picMkLst>
        </pc:picChg>
        <pc:picChg chg="add del mod">
          <ac:chgData name="Mrs R Anderson" userId="3c2c1260-a5f9-4030-b024-fc6144185201" providerId="ADAL" clId="{AA5B86DB-25D0-4458-9AA0-03C5374B1C99}" dt="2024-08-24T16:54:49.459" v="2940" actId="478"/>
          <ac:picMkLst>
            <pc:docMk/>
            <pc:sldMk cId="1074321042" sldId="256"/>
            <ac:picMk id="511" creationId="{85F6240C-875F-3E93-BDFA-F83F3C0DFB11}"/>
          </ac:picMkLst>
        </pc:picChg>
        <pc:picChg chg="del">
          <ac:chgData name="Mrs R Anderson" userId="3c2c1260-a5f9-4030-b024-fc6144185201" providerId="ADAL" clId="{AA5B86DB-25D0-4458-9AA0-03C5374B1C99}" dt="2024-08-24T15:35:33.063" v="1108" actId="478"/>
          <ac:picMkLst>
            <pc:docMk/>
            <pc:sldMk cId="1074321042" sldId="256"/>
            <ac:picMk id="1032" creationId="{1EC76589-F93B-4BAA-967A-83F32E872B4E}"/>
          </ac:picMkLst>
        </pc:picChg>
        <pc:picChg chg="del mod">
          <ac:chgData name="Mrs R Anderson" userId="3c2c1260-a5f9-4030-b024-fc6144185201" providerId="ADAL" clId="{AA5B86DB-25D0-4458-9AA0-03C5374B1C99}" dt="2024-08-24T15:50:22.616" v="1151" actId="478"/>
          <ac:picMkLst>
            <pc:docMk/>
            <pc:sldMk cId="1074321042" sldId="256"/>
            <ac:picMk id="1034" creationId="{0E154BB9-A716-4757-AFFF-2BF3E049B357}"/>
          </ac:picMkLst>
        </pc:picChg>
        <pc:picChg chg="del">
          <ac:chgData name="Mrs R Anderson" userId="3c2c1260-a5f9-4030-b024-fc6144185201" providerId="ADAL" clId="{AA5B86DB-25D0-4458-9AA0-03C5374B1C99}" dt="2024-08-24T16:40:37.046" v="2708" actId="478"/>
          <ac:picMkLst>
            <pc:docMk/>
            <pc:sldMk cId="1074321042" sldId="256"/>
            <ac:picMk id="1036" creationId="{945858A0-12C4-4DC3-B206-09108543212A}"/>
          </ac:picMkLst>
        </pc:picChg>
        <pc:picChg chg="del">
          <ac:chgData name="Mrs R Anderson" userId="3c2c1260-a5f9-4030-b024-fc6144185201" providerId="ADAL" clId="{AA5B86DB-25D0-4458-9AA0-03C5374B1C99}" dt="2024-08-24T16:09:25.860" v="1544" actId="478"/>
          <ac:picMkLst>
            <pc:docMk/>
            <pc:sldMk cId="1074321042" sldId="256"/>
            <ac:picMk id="1042" creationId="{663AEA24-D2BE-4282-9AD9-6EF35EA415C2}"/>
          </ac:picMkLst>
        </pc:picChg>
        <pc:picChg chg="del">
          <ac:chgData name="Mrs R Anderson" userId="3c2c1260-a5f9-4030-b024-fc6144185201" providerId="ADAL" clId="{AA5B86DB-25D0-4458-9AA0-03C5374B1C99}" dt="2024-08-24T16:40:46.379" v="2710" actId="478"/>
          <ac:picMkLst>
            <pc:docMk/>
            <pc:sldMk cId="1074321042" sldId="256"/>
            <ac:picMk id="1048" creationId="{A7517F41-E8B6-4C69-9BA6-AFAB74D9085D}"/>
          </ac:picMkLst>
        </pc:picChg>
        <pc:cxnChg chg="mod">
          <ac:chgData name="Mrs R Anderson" userId="3c2c1260-a5f9-4030-b024-fc6144185201" providerId="ADAL" clId="{AA5B86DB-25D0-4458-9AA0-03C5374B1C99}" dt="2024-08-24T16:41:07.296" v="2717" actId="1076"/>
          <ac:cxnSpMkLst>
            <pc:docMk/>
            <pc:sldMk cId="1074321042" sldId="256"/>
            <ac:cxnSpMk id="446" creationId="{1630B9F4-0A48-44E4-BE13-B5253A2EADCC}"/>
          </ac:cxnSpMkLst>
        </pc:cxnChg>
      </pc:sldChg>
    </pc:docChg>
  </pc:docChgLst>
  <pc:docChgLst>
    <pc:chgData name="Mrs R Anderson" userId="S::r.anderson@fulwoodacademy.co.uk::3c2c1260-a5f9-4030-b024-fc6144185201" providerId="AD" clId="Web-{01E9B693-125C-2411-E7BE-0CB95F89AD5E}"/>
    <pc:docChg chg="modSld">
      <pc:chgData name="Mrs R Anderson" userId="S::r.anderson@fulwoodacademy.co.uk::3c2c1260-a5f9-4030-b024-fc6144185201" providerId="AD" clId="Web-{01E9B693-125C-2411-E7BE-0CB95F89AD5E}" dt="2024-08-24T14:45:12.375" v="42" actId="14100"/>
      <pc:docMkLst>
        <pc:docMk/>
      </pc:docMkLst>
      <pc:sldChg chg="addSp delSp modSp">
        <pc:chgData name="Mrs R Anderson" userId="S::r.anderson@fulwoodacademy.co.uk::3c2c1260-a5f9-4030-b024-fc6144185201" providerId="AD" clId="Web-{01E9B693-125C-2411-E7BE-0CB95F89AD5E}" dt="2024-08-24T14:45:12.375" v="42" actId="14100"/>
        <pc:sldMkLst>
          <pc:docMk/>
          <pc:sldMk cId="1074321042" sldId="256"/>
        </pc:sldMkLst>
        <pc:spChg chg="mod">
          <ac:chgData name="Mrs R Anderson" userId="S::r.anderson@fulwoodacademy.co.uk::3c2c1260-a5f9-4030-b024-fc6144185201" providerId="AD" clId="Web-{01E9B693-125C-2411-E7BE-0CB95F89AD5E}" dt="2024-08-24T14:43:54.870" v="36" actId="1076"/>
          <ac:spMkLst>
            <pc:docMk/>
            <pc:sldMk cId="1074321042" sldId="256"/>
            <ac:spMk id="7" creationId="{F69B8AB0-377D-4829-B854-393DA40FBE12}"/>
          </ac:spMkLst>
        </pc:spChg>
        <pc:spChg chg="mod">
          <ac:chgData name="Mrs R Anderson" userId="S::r.anderson@fulwoodacademy.co.uk::3c2c1260-a5f9-4030-b024-fc6144185201" providerId="AD" clId="Web-{01E9B693-125C-2411-E7BE-0CB95F89AD5E}" dt="2024-08-24T14:38:42.149" v="8" actId="14100"/>
          <ac:spMkLst>
            <pc:docMk/>
            <pc:sldMk cId="1074321042" sldId="256"/>
            <ac:spMk id="39" creationId="{3E924040-4244-4F23-A15A-3C1E1F937695}"/>
          </ac:spMkLst>
        </pc:spChg>
        <pc:spChg chg="mod">
          <ac:chgData name="Mrs R Anderson" userId="S::r.anderson@fulwoodacademy.co.uk::3c2c1260-a5f9-4030-b024-fc6144185201" providerId="AD" clId="Web-{01E9B693-125C-2411-E7BE-0CB95F89AD5E}" dt="2024-08-24T14:41:35.534" v="21" actId="1076"/>
          <ac:spMkLst>
            <pc:docMk/>
            <pc:sldMk cId="1074321042" sldId="256"/>
            <ac:spMk id="53" creationId="{2BE9DFE9-D2AE-C14C-AB63-41C6DF192559}"/>
          </ac:spMkLst>
        </pc:spChg>
        <pc:spChg chg="mod">
          <ac:chgData name="Mrs R Anderson" userId="S::r.anderson@fulwoodacademy.co.uk::3c2c1260-a5f9-4030-b024-fc6144185201" providerId="AD" clId="Web-{01E9B693-125C-2411-E7BE-0CB95F89AD5E}" dt="2024-08-24T14:41:54.316" v="25" actId="1076"/>
          <ac:spMkLst>
            <pc:docMk/>
            <pc:sldMk cId="1074321042" sldId="256"/>
            <ac:spMk id="114" creationId="{361D24CC-941E-4C47-B0EC-E144352A4A74}"/>
          </ac:spMkLst>
        </pc:spChg>
        <pc:spChg chg="mod">
          <ac:chgData name="Mrs R Anderson" userId="S::r.anderson@fulwoodacademy.co.uk::3c2c1260-a5f9-4030-b024-fc6144185201" providerId="AD" clId="Web-{01E9B693-125C-2411-E7BE-0CB95F89AD5E}" dt="2024-08-24T14:41:30.159" v="20" actId="1076"/>
          <ac:spMkLst>
            <pc:docMk/>
            <pc:sldMk cId="1074321042" sldId="256"/>
            <ac:spMk id="229" creationId="{264D70A2-CD27-41FA-BAC8-E340AC41E115}"/>
          </ac:spMkLst>
        </pc:spChg>
        <pc:spChg chg="mod">
          <ac:chgData name="Mrs R Anderson" userId="S::r.anderson@fulwoodacademy.co.uk::3c2c1260-a5f9-4030-b024-fc6144185201" providerId="AD" clId="Web-{01E9B693-125C-2411-E7BE-0CB95F89AD5E}" dt="2024-08-24T14:41:17.783" v="18" actId="1076"/>
          <ac:spMkLst>
            <pc:docMk/>
            <pc:sldMk cId="1074321042" sldId="256"/>
            <ac:spMk id="230" creationId="{67D857C8-6DBF-1441-BED6-4FF1EB531C36}"/>
          </ac:spMkLst>
        </pc:spChg>
        <pc:spChg chg="mod">
          <ac:chgData name="Mrs R Anderson" userId="S::r.anderson@fulwoodacademy.co.uk::3c2c1260-a5f9-4030-b024-fc6144185201" providerId="AD" clId="Web-{01E9B693-125C-2411-E7BE-0CB95F89AD5E}" dt="2024-08-24T14:41:23.158" v="19" actId="1076"/>
          <ac:spMkLst>
            <pc:docMk/>
            <pc:sldMk cId="1074321042" sldId="256"/>
            <ac:spMk id="367" creationId="{3A52B5FE-2EAA-4A18-B837-8E3E708D4827}"/>
          </ac:spMkLst>
        </pc:spChg>
        <pc:spChg chg="mod">
          <ac:chgData name="Mrs R Anderson" userId="S::r.anderson@fulwoodacademy.co.uk::3c2c1260-a5f9-4030-b024-fc6144185201" providerId="AD" clId="Web-{01E9B693-125C-2411-E7BE-0CB95F89AD5E}" dt="2024-08-24T14:40:10.091" v="10" actId="1076"/>
          <ac:spMkLst>
            <pc:docMk/>
            <pc:sldMk cId="1074321042" sldId="256"/>
            <ac:spMk id="498" creationId="{E9587CA0-75E1-4CCA-A0CA-5E9E7649A2BF}"/>
          </ac:spMkLst>
        </pc:spChg>
        <pc:graphicFrameChg chg="del">
          <ac:chgData name="Mrs R Anderson" userId="S::r.anderson@fulwoodacademy.co.uk::3c2c1260-a5f9-4030-b024-fc6144185201" providerId="AD" clId="Web-{01E9B693-125C-2411-E7BE-0CB95F89AD5E}" dt="2024-08-24T14:40:03.028" v="9"/>
          <ac:graphicFrameMkLst>
            <pc:docMk/>
            <pc:sldMk cId="1074321042" sldId="256"/>
            <ac:graphicFrameMk id="136" creationId="{EF1A5D3F-1733-9B4B-92A2-80B2D783EAEB}"/>
          </ac:graphicFrameMkLst>
        </pc:graphicFrameChg>
        <pc:picChg chg="add mod">
          <ac:chgData name="Mrs R Anderson" userId="S::r.anderson@fulwoodacademy.co.uk::3c2c1260-a5f9-4030-b024-fc6144185201" providerId="AD" clId="Web-{01E9B693-125C-2411-E7BE-0CB95F89AD5E}" dt="2024-08-24T14:45:12.375" v="42" actId="14100"/>
          <ac:picMkLst>
            <pc:docMk/>
            <pc:sldMk cId="1074321042" sldId="256"/>
            <ac:picMk id="492" creationId="{4B50311C-1FFB-2D91-1337-A0F4E191BB07}"/>
          </ac:picMkLst>
        </pc:picChg>
        <pc:cxnChg chg="mod">
          <ac:chgData name="Mrs R Anderson" userId="S::r.anderson@fulwoodacademy.co.uk::3c2c1260-a5f9-4030-b024-fc6144185201" providerId="AD" clId="Web-{01E9B693-125C-2411-E7BE-0CB95F89AD5E}" dt="2024-08-24T14:42:54.632" v="31" actId="14100"/>
          <ac:cxnSpMkLst>
            <pc:docMk/>
            <pc:sldMk cId="1074321042" sldId="256"/>
            <ac:cxnSpMk id="5" creationId="{D6262D02-2341-4DF9-93A6-01C10EFF7A4B}"/>
          </ac:cxnSpMkLst>
        </pc:cxnChg>
        <pc:cxnChg chg="mod">
          <ac:chgData name="Mrs R Anderson" userId="S::r.anderson@fulwoodacademy.co.uk::3c2c1260-a5f9-4030-b024-fc6144185201" providerId="AD" clId="Web-{01E9B693-125C-2411-E7BE-0CB95F89AD5E}" dt="2024-08-24T14:43:45.401" v="35" actId="14100"/>
          <ac:cxnSpMkLst>
            <pc:docMk/>
            <pc:sldMk cId="1074321042" sldId="256"/>
            <ac:cxnSpMk id="258" creationId="{759ED91C-DC8B-4464-B050-7534FCC44169}"/>
          </ac:cxnSpMkLst>
        </pc:cxnChg>
        <pc:cxnChg chg="mod">
          <ac:chgData name="Mrs R Anderson" userId="S::r.anderson@fulwoodacademy.co.uk::3c2c1260-a5f9-4030-b024-fc6144185201" providerId="AD" clId="Web-{01E9B693-125C-2411-E7BE-0CB95F89AD5E}" dt="2024-08-24T14:44:07.886" v="38" actId="14100"/>
          <ac:cxnSpMkLst>
            <pc:docMk/>
            <pc:sldMk cId="1074321042" sldId="256"/>
            <ac:cxnSpMk id="261" creationId="{7C5C4453-09E4-44E8-8A62-5CB70D4A1DEB}"/>
          </ac:cxnSpMkLst>
        </pc:cxnChg>
      </pc:sldChg>
    </pc:docChg>
  </pc:docChgLst>
  <pc:docChgLst>
    <pc:chgData name="Mrs R Anderson" userId="S::r.anderson@fulwoodacademy.co.uk::3c2c1260-a5f9-4030-b024-fc6144185201" providerId="AD" clId="Web-{DABCE7DB-DC0F-4F45-A272-ECF415045F35}"/>
    <pc:docChg chg="modSld">
      <pc:chgData name="Mrs R Anderson" userId="S::r.anderson@fulwoodacademy.co.uk::3c2c1260-a5f9-4030-b024-fc6144185201" providerId="AD" clId="Web-{DABCE7DB-DC0F-4F45-A272-ECF415045F35}" dt="2024-09-13T15:31:42.741" v="1"/>
      <pc:docMkLst>
        <pc:docMk/>
      </pc:docMkLst>
      <pc:sldChg chg="modSp">
        <pc:chgData name="Mrs R Anderson" userId="S::r.anderson@fulwoodacademy.co.uk::3c2c1260-a5f9-4030-b024-fc6144185201" providerId="AD" clId="Web-{DABCE7DB-DC0F-4F45-A272-ECF415045F35}" dt="2024-09-13T15:31:42.741" v="1"/>
        <pc:sldMkLst>
          <pc:docMk/>
          <pc:sldMk cId="1074321042" sldId="256"/>
        </pc:sldMkLst>
        <pc:spChg chg="mod">
          <ac:chgData name="Mrs R Anderson" userId="S::r.anderson@fulwoodacademy.co.uk::3c2c1260-a5f9-4030-b024-fc6144185201" providerId="AD" clId="Web-{DABCE7DB-DC0F-4F45-A272-ECF415045F35}" dt="2024-09-13T15:31:42.741" v="1"/>
          <ac:spMkLst>
            <pc:docMk/>
            <pc:sldMk cId="1074321042" sldId="256"/>
            <ac:spMk id="36" creationId="{84FA4E41-DE4D-4CC1-BDBC-E7B247FF317D}"/>
          </ac:spMkLst>
        </pc:spChg>
        <pc:spChg chg="mod">
          <ac:chgData name="Mrs R Anderson" userId="S::r.anderson@fulwoodacademy.co.uk::3c2c1260-a5f9-4030-b024-fc6144185201" providerId="AD" clId="Web-{DABCE7DB-DC0F-4F45-A272-ECF415045F35}" dt="2024-09-13T15:31:38.803" v="0"/>
          <ac:spMkLst>
            <pc:docMk/>
            <pc:sldMk cId="1074321042" sldId="256"/>
            <ac:spMk id="46" creationId="{B85D31BE-9BE0-3341-86C3-0BFD563EAA1B}"/>
          </ac:spMkLst>
        </pc:spChg>
      </pc:sldChg>
    </pc:docChg>
  </pc:docChgLst>
  <pc:docChgLst>
    <pc:chgData name="Mrs R Anderson" userId="S::r.anderson@fulwoodacademy.co.uk::3c2c1260-a5f9-4030-b024-fc6144185201" providerId="AD" clId="Web-{38834410-FDB3-3365-BAF8-C2D70BBA48B0}"/>
    <pc:docChg chg="modSld">
      <pc:chgData name="Mrs R Anderson" userId="S::r.anderson@fulwoodacademy.co.uk::3c2c1260-a5f9-4030-b024-fc6144185201" providerId="AD" clId="Web-{38834410-FDB3-3365-BAF8-C2D70BBA48B0}" dt="2024-09-06T23:21:15.759" v="0" actId="20577"/>
      <pc:docMkLst>
        <pc:docMk/>
      </pc:docMkLst>
      <pc:sldChg chg="modSp">
        <pc:chgData name="Mrs R Anderson" userId="S::r.anderson@fulwoodacademy.co.uk::3c2c1260-a5f9-4030-b024-fc6144185201" providerId="AD" clId="Web-{38834410-FDB3-3365-BAF8-C2D70BBA48B0}" dt="2024-09-06T23:21:15.759" v="0" actId="20577"/>
        <pc:sldMkLst>
          <pc:docMk/>
          <pc:sldMk cId="1074321042" sldId="256"/>
        </pc:sldMkLst>
        <pc:spChg chg="mod">
          <ac:chgData name="Mrs R Anderson" userId="S::r.anderson@fulwoodacademy.co.uk::3c2c1260-a5f9-4030-b024-fc6144185201" providerId="AD" clId="Web-{38834410-FDB3-3365-BAF8-C2D70BBA48B0}" dt="2024-09-06T23:21:15.759" v="0" actId="20577"/>
          <ac:spMkLst>
            <pc:docMk/>
            <pc:sldMk cId="1074321042" sldId="256"/>
            <ac:spMk id="39" creationId="{3E924040-4244-4F23-A15A-3C1E1F937695}"/>
          </ac:spMkLst>
        </pc:spChg>
      </pc:sldChg>
    </pc:docChg>
  </pc:docChgLst>
  <pc:docChgLst>
    <pc:chgData name="Mr L Johnson" userId="S::l.johnson@fulwoodacademy.co.uk::3f48bbcb-5163-46ff-bf60-fab0d44d3b1c" providerId="AD" clId="Web-{F2177B8C-63D8-4298-F2ED-5CC58114018E}"/>
    <pc:docChg chg="modSld">
      <pc:chgData name="Mr L Johnson" userId="S::l.johnson@fulwoodacademy.co.uk::3f48bbcb-5163-46ff-bf60-fab0d44d3b1c" providerId="AD" clId="Web-{F2177B8C-63D8-4298-F2ED-5CC58114018E}" dt="2024-09-05T16:06:04.803" v="16" actId="1076"/>
      <pc:docMkLst>
        <pc:docMk/>
      </pc:docMkLst>
      <pc:sldChg chg="addSp delSp modSp">
        <pc:chgData name="Mr L Johnson" userId="S::l.johnson@fulwoodacademy.co.uk::3f48bbcb-5163-46ff-bf60-fab0d44d3b1c" providerId="AD" clId="Web-{F2177B8C-63D8-4298-F2ED-5CC58114018E}" dt="2024-09-05T16:06:04.803" v="16" actId="1076"/>
        <pc:sldMkLst>
          <pc:docMk/>
          <pc:sldMk cId="1074321042" sldId="256"/>
        </pc:sldMkLst>
        <pc:spChg chg="mod">
          <ac:chgData name="Mr L Johnson" userId="S::l.johnson@fulwoodacademy.co.uk::3f48bbcb-5163-46ff-bf60-fab0d44d3b1c" providerId="AD" clId="Web-{F2177B8C-63D8-4298-F2ED-5CC58114018E}" dt="2024-09-05T16:06:04.803" v="16" actId="1076"/>
          <ac:spMkLst>
            <pc:docMk/>
            <pc:sldMk cId="1074321042" sldId="256"/>
            <ac:spMk id="25" creationId="{C4730B53-304A-EF05-FBB4-0C8F185AB435}"/>
          </ac:spMkLst>
        </pc:spChg>
        <pc:spChg chg="mod">
          <ac:chgData name="Mr L Johnson" userId="S::l.johnson@fulwoodacademy.co.uk::3f48bbcb-5163-46ff-bf60-fab0d44d3b1c" providerId="AD" clId="Web-{F2177B8C-63D8-4298-F2ED-5CC58114018E}" dt="2024-09-05T16:04:46.690" v="1"/>
          <ac:spMkLst>
            <pc:docMk/>
            <pc:sldMk cId="1074321042" sldId="256"/>
            <ac:spMk id="431" creationId="{12C9ED26-1B8F-44A6-B6D9-296D6BC2FBEC}"/>
          </ac:spMkLst>
        </pc:spChg>
        <pc:spChg chg="del mod">
          <ac:chgData name="Mr L Johnson" userId="S::l.johnson@fulwoodacademy.co.uk::3f48bbcb-5163-46ff-bf60-fab0d44d3b1c" providerId="AD" clId="Web-{F2177B8C-63D8-4298-F2ED-5CC58114018E}" dt="2024-09-05T16:04:54.003" v="3"/>
          <ac:spMkLst>
            <pc:docMk/>
            <pc:sldMk cId="1074321042" sldId="256"/>
            <ac:spMk id="432" creationId="{1AD38505-A60E-4789-BC3E-5F8BECDCD22A}"/>
          </ac:spMkLst>
        </pc:spChg>
        <pc:spChg chg="del">
          <ac:chgData name="Mr L Johnson" userId="S::l.johnson@fulwoodacademy.co.uk::3f48bbcb-5163-46ff-bf60-fab0d44d3b1c" providerId="AD" clId="Web-{F2177B8C-63D8-4298-F2ED-5CC58114018E}" dt="2024-09-05T16:04:54.893" v="4"/>
          <ac:spMkLst>
            <pc:docMk/>
            <pc:sldMk cId="1074321042" sldId="256"/>
            <ac:spMk id="433" creationId="{44AA4896-3BF1-4DB3-BB82-8224B32B60E4}"/>
          </ac:spMkLst>
        </pc:spChg>
        <pc:spChg chg="add del mod">
          <ac:chgData name="Mr L Johnson" userId="S::l.johnson@fulwoodacademy.co.uk::3f48bbcb-5163-46ff-bf60-fab0d44d3b1c" providerId="AD" clId="Web-{F2177B8C-63D8-4298-F2ED-5CC58114018E}" dt="2024-09-05T16:06:00.069" v="15" actId="1076"/>
          <ac:spMkLst>
            <pc:docMk/>
            <pc:sldMk cId="1074321042" sldId="256"/>
            <ac:spMk id="463" creationId="{74A1A78E-2B44-4868-A579-758EA7366490}"/>
          </ac:spMkLst>
        </pc:spChg>
        <pc:spChg chg="mod">
          <ac:chgData name="Mr L Johnson" userId="S::l.johnson@fulwoodacademy.co.uk::3f48bbcb-5163-46ff-bf60-fab0d44d3b1c" providerId="AD" clId="Web-{F2177B8C-63D8-4298-F2ED-5CC58114018E}" dt="2024-09-05T16:05:46.412" v="13"/>
          <ac:spMkLst>
            <pc:docMk/>
            <pc:sldMk cId="1074321042" sldId="256"/>
            <ac:spMk id="464" creationId="{E218F234-3E2E-4A25-976C-3D461AB13A65}"/>
          </ac:spMkLst>
        </pc:spChg>
        <pc:spChg chg="mod">
          <ac:chgData name="Mr L Johnson" userId="S::l.johnson@fulwoodacademy.co.uk::3f48bbcb-5163-46ff-bf60-fab0d44d3b1c" providerId="AD" clId="Web-{F2177B8C-63D8-4298-F2ED-5CC58114018E}" dt="2024-09-05T16:05:53.021" v="14"/>
          <ac:spMkLst>
            <pc:docMk/>
            <pc:sldMk cId="1074321042" sldId="256"/>
            <ac:spMk id="465" creationId="{9052D6B2-E1DE-464A-A827-CE6343AC6905}"/>
          </ac:spMkLst>
        </pc:spChg>
        <pc:picChg chg="mod">
          <ac:chgData name="Mr L Johnson" userId="S::l.johnson@fulwoodacademy.co.uk::3f48bbcb-5163-46ff-bf60-fab0d44d3b1c" providerId="AD" clId="Web-{F2177B8C-63D8-4298-F2ED-5CC58114018E}" dt="2024-09-05T16:05:12.551" v="8" actId="1076"/>
          <ac:picMkLst>
            <pc:docMk/>
            <pc:sldMk cId="1074321042" sldId="256"/>
            <ac:picMk id="473" creationId="{C3D3742D-C166-BF73-229A-886FF5375727}"/>
          </ac:picMkLst>
        </pc:picChg>
        <pc:picChg chg="mod">
          <ac:chgData name="Mr L Johnson" userId="S::l.johnson@fulwoodacademy.co.uk::3f48bbcb-5163-46ff-bf60-fab0d44d3b1c" providerId="AD" clId="Web-{F2177B8C-63D8-4298-F2ED-5CC58114018E}" dt="2024-09-05T16:05:10.988" v="7" actId="1076"/>
          <ac:picMkLst>
            <pc:docMk/>
            <pc:sldMk cId="1074321042" sldId="256"/>
            <ac:picMk id="477" creationId="{B60DC72E-5976-83C7-6AB1-3A9F439A7E43}"/>
          </ac:picMkLst>
        </pc:picChg>
      </pc:sldChg>
    </pc:docChg>
  </pc:docChgLst>
  <pc:docChgLst>
    <pc:chgData name="Mr S Betteridge" userId="S::s.betteridge@fulwoodacademy.co.uk::b52449aa-9b3b-45f4-a0ab-d266c3a45b40" providerId="AD" clId="Web-{63A12FFA-D706-CDC9-15CE-7429E3F1C459}"/>
    <pc:docChg chg="modSld">
      <pc:chgData name="Mr S Betteridge" userId="S::s.betteridge@fulwoodacademy.co.uk::b52449aa-9b3b-45f4-a0ab-d266c3a45b40" providerId="AD" clId="Web-{63A12FFA-D706-CDC9-15CE-7429E3F1C459}" dt="2024-09-05T18:31:23.362" v="3" actId="20577"/>
      <pc:docMkLst>
        <pc:docMk/>
      </pc:docMkLst>
      <pc:sldChg chg="modSp">
        <pc:chgData name="Mr S Betteridge" userId="S::s.betteridge@fulwoodacademy.co.uk::b52449aa-9b3b-45f4-a0ab-d266c3a45b40" providerId="AD" clId="Web-{63A12FFA-D706-CDC9-15CE-7429E3F1C459}" dt="2024-09-05T18:31:23.362" v="3" actId="20577"/>
        <pc:sldMkLst>
          <pc:docMk/>
          <pc:sldMk cId="1074321042" sldId="256"/>
        </pc:sldMkLst>
        <pc:spChg chg="mod">
          <ac:chgData name="Mr S Betteridge" userId="S::s.betteridge@fulwoodacademy.co.uk::b52449aa-9b3b-45f4-a0ab-d266c3a45b40" providerId="AD" clId="Web-{63A12FFA-D706-CDC9-15CE-7429E3F1C459}" dt="2024-09-05T18:31:18.471" v="2" actId="1076"/>
          <ac:spMkLst>
            <pc:docMk/>
            <pc:sldMk cId="1074321042" sldId="256"/>
            <ac:spMk id="32" creationId="{6A84AC00-C41C-3B61-ECE8-2BB0D9E993A5}"/>
          </ac:spMkLst>
        </pc:spChg>
        <pc:spChg chg="mod">
          <ac:chgData name="Mr S Betteridge" userId="S::s.betteridge@fulwoodacademy.co.uk::b52449aa-9b3b-45f4-a0ab-d266c3a45b40" providerId="AD" clId="Web-{63A12FFA-D706-CDC9-15CE-7429E3F1C459}" dt="2024-09-05T18:31:23.362" v="3" actId="20577"/>
          <ac:spMkLst>
            <pc:docMk/>
            <pc:sldMk cId="1074321042" sldId="256"/>
            <ac:spMk id="466" creationId="{1F3DBCB7-4ED9-3AE2-4C24-ACCF940BE44B}"/>
          </ac:spMkLst>
        </pc:spChg>
        <pc:picChg chg="mod">
          <ac:chgData name="Mr S Betteridge" userId="S::s.betteridge@fulwoodacademy.co.uk::b52449aa-9b3b-45f4-a0ab-d266c3a45b40" providerId="AD" clId="Web-{63A12FFA-D706-CDC9-15CE-7429E3F1C459}" dt="2024-09-05T18:30:54.125" v="0" actId="1076"/>
          <ac:picMkLst>
            <pc:docMk/>
            <pc:sldMk cId="1074321042" sldId="256"/>
            <ac:picMk id="40" creationId="{F0CB74B5-9670-FEC9-6598-4AD71BC45DFE}"/>
          </ac:picMkLst>
        </pc:picChg>
        <pc:picChg chg="mod">
          <ac:chgData name="Mr S Betteridge" userId="S::s.betteridge@fulwoodacademy.co.uk::b52449aa-9b3b-45f4-a0ab-d266c3a45b40" providerId="AD" clId="Web-{63A12FFA-D706-CDC9-15CE-7429E3F1C459}" dt="2024-09-05T18:31:12.377" v="1" actId="1076"/>
          <ac:picMkLst>
            <pc:docMk/>
            <pc:sldMk cId="1074321042" sldId="256"/>
            <ac:picMk id="460" creationId="{2D8AF78A-FBB4-DE7F-20DD-E8015557DD36}"/>
          </ac:picMkLst>
        </pc:picChg>
      </pc:sldChg>
    </pc:docChg>
  </pc:docChgLst>
  <pc:docChgLst>
    <pc:chgData name="Mrs R Anderson" userId="S::r.anderson@fulwoodacademy.co.uk::3c2c1260-a5f9-4030-b024-fc6144185201" providerId="AD" clId="Web-{5ADBF9E2-D68E-6E46-44F2-D56021C40E76}"/>
    <pc:docChg chg="modSld">
      <pc:chgData name="Mrs R Anderson" userId="S::r.anderson@fulwoodacademy.co.uk::3c2c1260-a5f9-4030-b024-fc6144185201" providerId="AD" clId="Web-{5ADBF9E2-D68E-6E46-44F2-D56021C40E76}" dt="2024-09-04T07:54:26.277" v="16"/>
      <pc:docMkLst>
        <pc:docMk/>
      </pc:docMkLst>
      <pc:sldChg chg="modSp">
        <pc:chgData name="Mrs R Anderson" userId="S::r.anderson@fulwoodacademy.co.uk::3c2c1260-a5f9-4030-b024-fc6144185201" providerId="AD" clId="Web-{5ADBF9E2-D68E-6E46-44F2-D56021C40E76}" dt="2024-09-04T07:54:26.277" v="16"/>
        <pc:sldMkLst>
          <pc:docMk/>
          <pc:sldMk cId="1074321042" sldId="256"/>
        </pc:sldMkLst>
        <pc:spChg chg="mod">
          <ac:chgData name="Mrs R Anderson" userId="S::r.anderson@fulwoodacademy.co.uk::3c2c1260-a5f9-4030-b024-fc6144185201" providerId="AD" clId="Web-{5ADBF9E2-D68E-6E46-44F2-D56021C40E76}" dt="2024-09-04T07:54:11.714" v="14"/>
          <ac:spMkLst>
            <pc:docMk/>
            <pc:sldMk cId="1074321042" sldId="256"/>
            <ac:spMk id="15" creationId="{D2F97453-494C-5746-8E17-4A67EE1BF309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23.619" v="7" actId="1076"/>
          <ac:spMkLst>
            <pc:docMk/>
            <pc:sldMk cId="1074321042" sldId="256"/>
            <ac:spMk id="23" creationId="{146FBA89-84F3-A6BB-AA51-E0AF57F26676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08.759" v="3"/>
          <ac:spMkLst>
            <pc:docMk/>
            <pc:sldMk cId="1074321042" sldId="256"/>
            <ac:spMk id="42" creationId="{6B5CF508-9F97-7344-A588-8737134FC758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4:16.120" v="15"/>
          <ac:spMkLst>
            <pc:docMk/>
            <pc:sldMk cId="1074321042" sldId="256"/>
            <ac:spMk id="114" creationId="{361D24CC-941E-4C47-B0EC-E144352A4A74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4:07.214" v="13"/>
          <ac:spMkLst>
            <pc:docMk/>
            <pc:sldMk cId="1074321042" sldId="256"/>
            <ac:spMk id="133" creationId="{8EE221F3-E29A-7E44-BA3E-4DDEF353168D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4:26.277" v="16"/>
          <ac:spMkLst>
            <pc:docMk/>
            <pc:sldMk cId="1074321042" sldId="256"/>
            <ac:spMk id="370" creationId="{3810E92B-084B-45BB-AB50-DF8AF15E4755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29.994" v="9"/>
          <ac:spMkLst>
            <pc:docMk/>
            <pc:sldMk cId="1074321042" sldId="256"/>
            <ac:spMk id="413" creationId="{8B78A5BA-2DC1-437D-BD73-68295AF317CD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38.478" v="10"/>
          <ac:spMkLst>
            <pc:docMk/>
            <pc:sldMk cId="1074321042" sldId="256"/>
            <ac:spMk id="414" creationId="{E1097849-1F17-4C00-8090-BB3934DCCE7B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54.182" v="12"/>
          <ac:spMkLst>
            <pc:docMk/>
            <pc:sldMk cId="1074321042" sldId="256"/>
            <ac:spMk id="428" creationId="{49B5A20A-38BD-4F2C-B6D8-E531CA922F81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2:59.571" v="1"/>
          <ac:spMkLst>
            <pc:docMk/>
            <pc:sldMk cId="1074321042" sldId="256"/>
            <ac:spMk id="436" creationId="{BF6FEBFC-BED0-4DAB-946C-EA53A46DF3E8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14.556" v="4"/>
          <ac:spMkLst>
            <pc:docMk/>
            <pc:sldMk cId="1074321042" sldId="256"/>
            <ac:spMk id="437" creationId="{D914E7FF-5708-4915-A841-8C060745EF9C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04.352" v="2"/>
          <ac:spMkLst>
            <pc:docMk/>
            <pc:sldMk cId="1074321042" sldId="256"/>
            <ac:spMk id="444" creationId="{52513274-6841-435C-B34B-95A8357904F5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18.931" v="5"/>
          <ac:spMkLst>
            <pc:docMk/>
            <pc:sldMk cId="1074321042" sldId="256"/>
            <ac:spMk id="459" creationId="{682F4D0A-55D8-4716-90CD-70A59C8A34B7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2:42.695" v="0"/>
          <ac:spMkLst>
            <pc:docMk/>
            <pc:sldMk cId="1074321042" sldId="256"/>
            <ac:spMk id="470" creationId="{3DDB371C-B4CA-4311-A330-9F2CB46D598A}"/>
          </ac:spMkLst>
        </pc:spChg>
      </pc:sldChg>
    </pc:docChg>
  </pc:docChgLst>
  <pc:docChgLst>
    <pc:chgData name="Mrs R Anderson" userId="3c2c1260-a5f9-4030-b024-fc6144185201" providerId="ADAL" clId="{BC422971-56B5-4BA1-82E9-21AF1CA038CD}"/>
    <pc:docChg chg="undo custSel modSld">
      <pc:chgData name="Mrs R Anderson" userId="3c2c1260-a5f9-4030-b024-fc6144185201" providerId="ADAL" clId="{BC422971-56B5-4BA1-82E9-21AF1CA038CD}" dt="2024-09-06T23:17:07.726" v="548" actId="1076"/>
      <pc:docMkLst>
        <pc:docMk/>
      </pc:docMkLst>
      <pc:sldChg chg="addSp delSp modSp mod">
        <pc:chgData name="Mrs R Anderson" userId="3c2c1260-a5f9-4030-b024-fc6144185201" providerId="ADAL" clId="{BC422971-56B5-4BA1-82E9-21AF1CA038CD}" dt="2024-09-06T23:17:07.726" v="548" actId="1076"/>
        <pc:sldMkLst>
          <pc:docMk/>
          <pc:sldMk cId="1074321042" sldId="256"/>
        </pc:sldMkLst>
        <pc:spChg chg="add mod">
          <ac:chgData name="Mrs R Anderson" userId="3c2c1260-a5f9-4030-b024-fc6144185201" providerId="ADAL" clId="{BC422971-56B5-4BA1-82E9-21AF1CA038CD}" dt="2024-09-06T22:50:27.231" v="303" actId="1076"/>
          <ac:spMkLst>
            <pc:docMk/>
            <pc:sldMk cId="1074321042" sldId="256"/>
            <ac:spMk id="2" creationId="{1F834104-F3A1-57C9-8404-43A331EF87E6}"/>
          </ac:spMkLst>
        </pc:spChg>
        <pc:spChg chg="add mod">
          <ac:chgData name="Mrs R Anderson" userId="3c2c1260-a5f9-4030-b024-fc6144185201" providerId="ADAL" clId="{BC422971-56B5-4BA1-82E9-21AF1CA038CD}" dt="2024-09-06T22:50:14.700" v="301" actId="1076"/>
          <ac:spMkLst>
            <pc:docMk/>
            <pc:sldMk cId="1074321042" sldId="256"/>
            <ac:spMk id="3" creationId="{2E887475-F0FA-759C-D66E-AF0ECFADCF27}"/>
          </ac:spMkLst>
        </pc:spChg>
        <pc:spChg chg="add mod">
          <ac:chgData name="Mrs R Anderson" userId="3c2c1260-a5f9-4030-b024-fc6144185201" providerId="ADAL" clId="{BC422971-56B5-4BA1-82E9-21AF1CA038CD}" dt="2024-09-06T22:50:58.257" v="309" actId="1076"/>
          <ac:spMkLst>
            <pc:docMk/>
            <pc:sldMk cId="1074321042" sldId="256"/>
            <ac:spMk id="4" creationId="{A086AE9B-D38A-C655-11E3-25F636564F9A}"/>
          </ac:spMkLst>
        </pc:spChg>
        <pc:spChg chg="add mod">
          <ac:chgData name="Mrs R Anderson" userId="3c2c1260-a5f9-4030-b024-fc6144185201" providerId="ADAL" clId="{BC422971-56B5-4BA1-82E9-21AF1CA038CD}" dt="2024-09-06T22:50:43.588" v="306" actId="1076"/>
          <ac:spMkLst>
            <pc:docMk/>
            <pc:sldMk cId="1074321042" sldId="256"/>
            <ac:spMk id="6" creationId="{F83D42B8-6260-F78D-BCEC-6E0F624A30B4}"/>
          </ac:spMkLst>
        </pc:spChg>
        <pc:spChg chg="mod">
          <ac:chgData name="Mrs R Anderson" userId="3c2c1260-a5f9-4030-b024-fc6144185201" providerId="ADAL" clId="{BC422971-56B5-4BA1-82E9-21AF1CA038CD}" dt="2024-09-06T22:50:10.349" v="300" actId="1076"/>
          <ac:spMkLst>
            <pc:docMk/>
            <pc:sldMk cId="1074321042" sldId="256"/>
            <ac:spMk id="7" creationId="{F69B8AB0-377D-4829-B854-393DA40FBE12}"/>
          </ac:spMkLst>
        </pc:spChg>
        <pc:spChg chg="add mod">
          <ac:chgData name="Mrs R Anderson" userId="3c2c1260-a5f9-4030-b024-fc6144185201" providerId="ADAL" clId="{BC422971-56B5-4BA1-82E9-21AF1CA038CD}" dt="2024-09-06T23:04:26.404" v="370" actId="14100"/>
          <ac:spMkLst>
            <pc:docMk/>
            <pc:sldMk cId="1074321042" sldId="256"/>
            <ac:spMk id="10" creationId="{B9E153EB-7D79-ED70-5601-109E096F2C26}"/>
          </ac:spMkLst>
        </pc:spChg>
        <pc:spChg chg="add mod">
          <ac:chgData name="Mrs R Anderson" userId="3c2c1260-a5f9-4030-b024-fc6144185201" providerId="ADAL" clId="{BC422971-56B5-4BA1-82E9-21AF1CA038CD}" dt="2024-09-06T23:05:19.484" v="380" actId="20577"/>
          <ac:spMkLst>
            <pc:docMk/>
            <pc:sldMk cId="1074321042" sldId="256"/>
            <ac:spMk id="11" creationId="{E3CB26DC-D8C4-A0B3-3465-201D09BEF742}"/>
          </ac:spMkLst>
        </pc:spChg>
        <pc:spChg chg="add mod">
          <ac:chgData name="Mrs R Anderson" userId="3c2c1260-a5f9-4030-b024-fc6144185201" providerId="ADAL" clId="{BC422971-56B5-4BA1-82E9-21AF1CA038CD}" dt="2024-09-06T23:09:40.593" v="438" actId="20577"/>
          <ac:spMkLst>
            <pc:docMk/>
            <pc:sldMk cId="1074321042" sldId="256"/>
            <ac:spMk id="13" creationId="{816BDAC9-6430-16B2-3F2E-F305B128E759}"/>
          </ac:spMkLst>
        </pc:spChg>
        <pc:spChg chg="del">
          <ac:chgData name="Mrs R Anderson" userId="3c2c1260-a5f9-4030-b024-fc6144185201" providerId="ADAL" clId="{BC422971-56B5-4BA1-82E9-21AF1CA038CD}" dt="2024-09-06T22:37:21.214" v="92" actId="478"/>
          <ac:spMkLst>
            <pc:docMk/>
            <pc:sldMk cId="1074321042" sldId="256"/>
            <ac:spMk id="15" creationId="{D2F97453-494C-5746-8E17-4A67EE1BF309}"/>
          </ac:spMkLst>
        </pc:spChg>
        <pc:spChg chg="add mod ord">
          <ac:chgData name="Mrs R Anderson" userId="3c2c1260-a5f9-4030-b024-fc6144185201" providerId="ADAL" clId="{BC422971-56B5-4BA1-82E9-21AF1CA038CD}" dt="2024-09-06T23:13:44.837" v="497" actId="1076"/>
          <ac:spMkLst>
            <pc:docMk/>
            <pc:sldMk cId="1074321042" sldId="256"/>
            <ac:spMk id="16" creationId="{2D9718DB-F38D-0E4E-B76A-89B854A24C5A}"/>
          </ac:spMkLst>
        </pc:spChg>
        <pc:spChg chg="add mod">
          <ac:chgData name="Mrs R Anderson" userId="3c2c1260-a5f9-4030-b024-fc6144185201" providerId="ADAL" clId="{BC422971-56B5-4BA1-82E9-21AF1CA038CD}" dt="2024-09-06T23:13:50.895" v="499" actId="1076"/>
          <ac:spMkLst>
            <pc:docMk/>
            <pc:sldMk cId="1074321042" sldId="256"/>
            <ac:spMk id="17" creationId="{CD13EA40-916C-B37F-D23A-1AB201CCD9A8}"/>
          </ac:spMkLst>
        </pc:spChg>
        <pc:spChg chg="add mod">
          <ac:chgData name="Mrs R Anderson" userId="3c2c1260-a5f9-4030-b024-fc6144185201" providerId="ADAL" clId="{BC422971-56B5-4BA1-82E9-21AF1CA038CD}" dt="2024-09-06T23:14:24.358" v="506" actId="20577"/>
          <ac:spMkLst>
            <pc:docMk/>
            <pc:sldMk cId="1074321042" sldId="256"/>
            <ac:spMk id="18" creationId="{87483D03-C6EE-3C30-25BE-BEFD095139B8}"/>
          </ac:spMkLst>
        </pc:spChg>
        <pc:spChg chg="add mod">
          <ac:chgData name="Mrs R Anderson" userId="3c2c1260-a5f9-4030-b024-fc6144185201" providerId="ADAL" clId="{BC422971-56B5-4BA1-82E9-21AF1CA038CD}" dt="2024-09-06T23:14:52.849" v="512" actId="14100"/>
          <ac:spMkLst>
            <pc:docMk/>
            <pc:sldMk cId="1074321042" sldId="256"/>
            <ac:spMk id="19" creationId="{0D6D8264-7DE4-A35D-580B-7559808BF11C}"/>
          </ac:spMkLst>
        </pc:spChg>
        <pc:spChg chg="add mod">
          <ac:chgData name="Mrs R Anderson" userId="3c2c1260-a5f9-4030-b024-fc6144185201" providerId="ADAL" clId="{BC422971-56B5-4BA1-82E9-21AF1CA038CD}" dt="2024-09-06T23:16:56.645" v="547" actId="1076"/>
          <ac:spMkLst>
            <pc:docMk/>
            <pc:sldMk cId="1074321042" sldId="256"/>
            <ac:spMk id="20" creationId="{68B58FC3-2BB1-152A-B79E-CDEBAABC4FFC}"/>
          </ac:spMkLst>
        </pc:spChg>
        <pc:spChg chg="del">
          <ac:chgData name="Mrs R Anderson" userId="3c2c1260-a5f9-4030-b024-fc6144185201" providerId="ADAL" clId="{BC422971-56B5-4BA1-82E9-21AF1CA038CD}" dt="2024-09-06T22:36:52.859" v="82" actId="478"/>
          <ac:spMkLst>
            <pc:docMk/>
            <pc:sldMk cId="1074321042" sldId="256"/>
            <ac:spMk id="21" creationId="{F2D54E0A-CBD8-CC4B-8F3B-866E8FB506D1}"/>
          </ac:spMkLst>
        </pc:spChg>
        <pc:spChg chg="del">
          <ac:chgData name="Mrs R Anderson" userId="3c2c1260-a5f9-4030-b024-fc6144185201" providerId="ADAL" clId="{BC422971-56B5-4BA1-82E9-21AF1CA038CD}" dt="2024-09-06T22:36:10.037" v="67" actId="478"/>
          <ac:spMkLst>
            <pc:docMk/>
            <pc:sldMk cId="1074321042" sldId="256"/>
            <ac:spMk id="23" creationId="{146FBA89-84F3-A6BB-AA51-E0AF57F26676}"/>
          </ac:spMkLst>
        </pc:spChg>
        <pc:spChg chg="del">
          <ac:chgData name="Mrs R Anderson" userId="3c2c1260-a5f9-4030-b024-fc6144185201" providerId="ADAL" clId="{BC422971-56B5-4BA1-82E9-21AF1CA038CD}" dt="2024-09-06T22:35:57.396" v="63" actId="478"/>
          <ac:spMkLst>
            <pc:docMk/>
            <pc:sldMk cId="1074321042" sldId="256"/>
            <ac:spMk id="25" creationId="{C4730B53-304A-EF05-FBB4-0C8F185AB435}"/>
          </ac:spMkLst>
        </pc:spChg>
        <pc:spChg chg="del mod">
          <ac:chgData name="Mrs R Anderson" userId="3c2c1260-a5f9-4030-b024-fc6144185201" providerId="ADAL" clId="{BC422971-56B5-4BA1-82E9-21AF1CA038CD}" dt="2024-09-06T22:35:26.074" v="56" actId="478"/>
          <ac:spMkLst>
            <pc:docMk/>
            <pc:sldMk cId="1074321042" sldId="256"/>
            <ac:spMk id="27" creationId="{AF743FD8-4555-5258-620C-C8412396F09E}"/>
          </ac:spMkLst>
        </pc:spChg>
        <pc:spChg chg="del">
          <ac:chgData name="Mrs R Anderson" userId="3c2c1260-a5f9-4030-b024-fc6144185201" providerId="ADAL" clId="{BC422971-56B5-4BA1-82E9-21AF1CA038CD}" dt="2024-09-06T22:38:46.447" v="113" actId="478"/>
          <ac:spMkLst>
            <pc:docMk/>
            <pc:sldMk cId="1074321042" sldId="256"/>
            <ac:spMk id="29" creationId="{84C21B6B-7149-6EB5-A593-9769F78260DB}"/>
          </ac:spMkLst>
        </pc:spChg>
        <pc:spChg chg="del">
          <ac:chgData name="Mrs R Anderson" userId="3c2c1260-a5f9-4030-b024-fc6144185201" providerId="ADAL" clId="{BC422971-56B5-4BA1-82E9-21AF1CA038CD}" dt="2024-09-06T22:36:31.556" v="76" actId="478"/>
          <ac:spMkLst>
            <pc:docMk/>
            <pc:sldMk cId="1074321042" sldId="256"/>
            <ac:spMk id="32" creationId="{6A84AC00-C41C-3B61-ECE8-2BB0D9E993A5}"/>
          </ac:spMkLst>
        </pc:spChg>
        <pc:spChg chg="del">
          <ac:chgData name="Mrs R Anderson" userId="3c2c1260-a5f9-4030-b024-fc6144185201" providerId="ADAL" clId="{BC422971-56B5-4BA1-82E9-21AF1CA038CD}" dt="2024-09-06T22:34:24.823" v="37" actId="478"/>
          <ac:spMkLst>
            <pc:docMk/>
            <pc:sldMk cId="1074321042" sldId="256"/>
            <ac:spMk id="41" creationId="{EE5B2097-9C4D-A66A-C595-D33AAF9372A5}"/>
          </ac:spMkLst>
        </pc:spChg>
        <pc:spChg chg="mod">
          <ac:chgData name="Mrs R Anderson" userId="3c2c1260-a5f9-4030-b024-fc6144185201" providerId="ADAL" clId="{BC422971-56B5-4BA1-82E9-21AF1CA038CD}" dt="2024-09-06T23:14:37.056" v="508" actId="1076"/>
          <ac:spMkLst>
            <pc:docMk/>
            <pc:sldMk cId="1074321042" sldId="256"/>
            <ac:spMk id="42" creationId="{6B5CF508-9F97-7344-A588-8737134FC758}"/>
          </ac:spMkLst>
        </pc:spChg>
        <pc:spChg chg="del">
          <ac:chgData name="Mrs R Anderson" userId="3c2c1260-a5f9-4030-b024-fc6144185201" providerId="ADAL" clId="{BC422971-56B5-4BA1-82E9-21AF1CA038CD}" dt="2024-09-06T22:34:32.129" v="39" actId="478"/>
          <ac:spMkLst>
            <pc:docMk/>
            <pc:sldMk cId="1074321042" sldId="256"/>
            <ac:spMk id="48" creationId="{C161AF26-9A7B-21C8-405A-7A96FDBA39DF}"/>
          </ac:spMkLst>
        </pc:spChg>
        <pc:spChg chg="del mod">
          <ac:chgData name="Mrs R Anderson" userId="3c2c1260-a5f9-4030-b024-fc6144185201" providerId="ADAL" clId="{BC422971-56B5-4BA1-82E9-21AF1CA038CD}" dt="2024-09-06T22:34:56.799" v="45" actId="478"/>
          <ac:spMkLst>
            <pc:docMk/>
            <pc:sldMk cId="1074321042" sldId="256"/>
            <ac:spMk id="50" creationId="{C2047FDB-9F97-1356-C024-28CA0496D94C}"/>
          </ac:spMkLst>
        </pc:spChg>
        <pc:spChg chg="add del mod">
          <ac:chgData name="Mrs R Anderson" userId="3c2c1260-a5f9-4030-b024-fc6144185201" providerId="ADAL" clId="{BC422971-56B5-4BA1-82E9-21AF1CA038CD}" dt="2024-09-06T22:49:57.437" v="297" actId="1076"/>
          <ac:spMkLst>
            <pc:docMk/>
            <pc:sldMk cId="1074321042" sldId="256"/>
            <ac:spMk id="53" creationId="{2BE9DFE9-D2AE-C14C-AB63-41C6DF192559}"/>
          </ac:spMkLst>
        </pc:spChg>
        <pc:spChg chg="del">
          <ac:chgData name="Mrs R Anderson" userId="3c2c1260-a5f9-4030-b024-fc6144185201" providerId="ADAL" clId="{BC422971-56B5-4BA1-82E9-21AF1CA038CD}" dt="2024-09-06T22:39:09.991" v="118" actId="478"/>
          <ac:spMkLst>
            <pc:docMk/>
            <pc:sldMk cId="1074321042" sldId="256"/>
            <ac:spMk id="54" creationId="{B5835870-2CBC-F965-2180-734BE2B3371A}"/>
          </ac:spMkLst>
        </pc:spChg>
        <pc:spChg chg="del">
          <ac:chgData name="Mrs R Anderson" userId="3c2c1260-a5f9-4030-b024-fc6144185201" providerId="ADAL" clId="{BC422971-56B5-4BA1-82E9-21AF1CA038CD}" dt="2024-09-06T22:35:07.638" v="49" actId="478"/>
          <ac:spMkLst>
            <pc:docMk/>
            <pc:sldMk cId="1074321042" sldId="256"/>
            <ac:spMk id="55" creationId="{E2392CED-199C-044B-8C83-9528D182044C}"/>
          </ac:spMkLst>
        </pc:spChg>
        <pc:spChg chg="del">
          <ac:chgData name="Mrs R Anderson" userId="3c2c1260-a5f9-4030-b024-fc6144185201" providerId="ADAL" clId="{BC422971-56B5-4BA1-82E9-21AF1CA038CD}" dt="2024-09-06T22:35:10.235" v="50" actId="478"/>
          <ac:spMkLst>
            <pc:docMk/>
            <pc:sldMk cId="1074321042" sldId="256"/>
            <ac:spMk id="56" creationId="{0EC6A36B-BE5D-9742-9412-BEDB5350E9B4}"/>
          </ac:spMkLst>
        </pc:spChg>
        <pc:spChg chg="del mod">
          <ac:chgData name="Mrs R Anderson" userId="3c2c1260-a5f9-4030-b024-fc6144185201" providerId="ADAL" clId="{BC422971-56B5-4BA1-82E9-21AF1CA038CD}" dt="2024-09-06T22:36:18.545" v="71" actId="478"/>
          <ac:spMkLst>
            <pc:docMk/>
            <pc:sldMk cId="1074321042" sldId="256"/>
            <ac:spMk id="57" creationId="{F42C74E4-6C67-AB42-B00E-14010A9DAB4A}"/>
          </ac:spMkLst>
        </pc:spChg>
        <pc:spChg chg="del">
          <ac:chgData name="Mrs R Anderson" userId="3c2c1260-a5f9-4030-b024-fc6144185201" providerId="ADAL" clId="{BC422971-56B5-4BA1-82E9-21AF1CA038CD}" dt="2024-09-06T22:36:14.371" v="69" actId="478"/>
          <ac:spMkLst>
            <pc:docMk/>
            <pc:sldMk cId="1074321042" sldId="256"/>
            <ac:spMk id="58" creationId="{A8E84878-B999-3E45-A62E-A5D9A1ABF6E1}"/>
          </ac:spMkLst>
        </pc:spChg>
        <pc:spChg chg="del">
          <ac:chgData name="Mrs R Anderson" userId="3c2c1260-a5f9-4030-b024-fc6144185201" providerId="ADAL" clId="{BC422971-56B5-4BA1-82E9-21AF1CA038CD}" dt="2024-09-06T22:51:22.521" v="314" actId="478"/>
          <ac:spMkLst>
            <pc:docMk/>
            <pc:sldMk cId="1074321042" sldId="256"/>
            <ac:spMk id="59" creationId="{397388CA-480C-FF4C-8413-3D86DF3CDAEA}"/>
          </ac:spMkLst>
        </pc:spChg>
        <pc:spChg chg="del">
          <ac:chgData name="Mrs R Anderson" userId="3c2c1260-a5f9-4030-b024-fc6144185201" providerId="ADAL" clId="{BC422971-56B5-4BA1-82E9-21AF1CA038CD}" dt="2024-09-06T22:51:27.126" v="315" actId="478"/>
          <ac:spMkLst>
            <pc:docMk/>
            <pc:sldMk cId="1074321042" sldId="256"/>
            <ac:spMk id="60" creationId="{8418B80D-A453-EC4A-95CC-6785F89B09BA}"/>
          </ac:spMkLst>
        </pc:spChg>
        <pc:spChg chg="mod">
          <ac:chgData name="Mrs R Anderson" userId="3c2c1260-a5f9-4030-b024-fc6144185201" providerId="ADAL" clId="{BC422971-56B5-4BA1-82E9-21AF1CA038CD}" dt="2024-09-06T23:09:07.883" v="430" actId="1076"/>
          <ac:spMkLst>
            <pc:docMk/>
            <pc:sldMk cId="1074321042" sldId="256"/>
            <ac:spMk id="61" creationId="{560EBA4B-8AEC-D046-B76B-ED0FD5A6C7DD}"/>
          </ac:spMkLst>
        </pc:spChg>
        <pc:spChg chg="mod">
          <ac:chgData name="Mrs R Anderson" userId="3c2c1260-a5f9-4030-b024-fc6144185201" providerId="ADAL" clId="{BC422971-56B5-4BA1-82E9-21AF1CA038CD}" dt="2024-09-06T23:09:02.045" v="429" actId="1076"/>
          <ac:spMkLst>
            <pc:docMk/>
            <pc:sldMk cId="1074321042" sldId="256"/>
            <ac:spMk id="62" creationId="{6219AB6F-CC39-9542-9CB4-66613FD228E7}"/>
          </ac:spMkLst>
        </pc:spChg>
        <pc:spChg chg="del">
          <ac:chgData name="Mrs R Anderson" userId="3c2c1260-a5f9-4030-b024-fc6144185201" providerId="ADAL" clId="{BC422971-56B5-4BA1-82E9-21AF1CA038CD}" dt="2024-09-06T22:34:51.565" v="43" actId="478"/>
          <ac:spMkLst>
            <pc:docMk/>
            <pc:sldMk cId="1074321042" sldId="256"/>
            <ac:spMk id="69" creationId="{10250422-8EA7-46A7-B30D-A8C858A6B66B}"/>
          </ac:spMkLst>
        </pc:spChg>
        <pc:spChg chg="mod">
          <ac:chgData name="Mrs R Anderson" userId="3c2c1260-a5f9-4030-b024-fc6144185201" providerId="ADAL" clId="{BC422971-56B5-4BA1-82E9-21AF1CA038CD}" dt="2024-09-06T22:52:21.644" v="326" actId="14100"/>
          <ac:spMkLst>
            <pc:docMk/>
            <pc:sldMk cId="1074321042" sldId="256"/>
            <ac:spMk id="114" creationId="{361D24CC-941E-4C47-B0EC-E144352A4A74}"/>
          </ac:spMkLst>
        </pc:spChg>
        <pc:spChg chg="del">
          <ac:chgData name="Mrs R Anderson" userId="3c2c1260-a5f9-4030-b024-fc6144185201" providerId="ADAL" clId="{BC422971-56B5-4BA1-82E9-21AF1CA038CD}" dt="2024-09-06T22:36:47.677" v="81" actId="478"/>
          <ac:spMkLst>
            <pc:docMk/>
            <pc:sldMk cId="1074321042" sldId="256"/>
            <ac:spMk id="133" creationId="{8EE221F3-E29A-7E44-BA3E-4DDEF353168D}"/>
          </ac:spMkLst>
        </pc:spChg>
        <pc:spChg chg="del mod">
          <ac:chgData name="Mrs R Anderson" userId="3c2c1260-a5f9-4030-b024-fc6144185201" providerId="ADAL" clId="{BC422971-56B5-4BA1-82E9-21AF1CA038CD}" dt="2024-09-06T22:34:17.253" v="35" actId="478"/>
          <ac:spMkLst>
            <pc:docMk/>
            <pc:sldMk cId="1074321042" sldId="256"/>
            <ac:spMk id="141" creationId="{6294752B-4C70-534D-A668-1920D9E838A9}"/>
          </ac:spMkLst>
        </pc:spChg>
        <pc:spChg chg="del">
          <ac:chgData name="Mrs R Anderson" userId="3c2c1260-a5f9-4030-b024-fc6144185201" providerId="ADAL" clId="{BC422971-56B5-4BA1-82E9-21AF1CA038CD}" dt="2024-09-06T22:49:36.826" v="292" actId="478"/>
          <ac:spMkLst>
            <pc:docMk/>
            <pc:sldMk cId="1074321042" sldId="256"/>
            <ac:spMk id="147" creationId="{A3E58FF1-02BD-7242-B0DB-EFB54E3B5275}"/>
          </ac:spMkLst>
        </pc:spChg>
        <pc:spChg chg="del">
          <ac:chgData name="Mrs R Anderson" userId="3c2c1260-a5f9-4030-b024-fc6144185201" providerId="ADAL" clId="{BC422971-56B5-4BA1-82E9-21AF1CA038CD}" dt="2024-09-06T22:37:16.925" v="90" actId="478"/>
          <ac:spMkLst>
            <pc:docMk/>
            <pc:sldMk cId="1074321042" sldId="256"/>
            <ac:spMk id="156" creationId="{2C18FF59-BCA7-944C-872E-3E361A8FC5E4}"/>
          </ac:spMkLst>
        </pc:spChg>
        <pc:spChg chg="del">
          <ac:chgData name="Mrs R Anderson" userId="3c2c1260-a5f9-4030-b024-fc6144185201" providerId="ADAL" clId="{BC422971-56B5-4BA1-82E9-21AF1CA038CD}" dt="2024-09-06T22:39:05.567" v="117" actId="478"/>
          <ac:spMkLst>
            <pc:docMk/>
            <pc:sldMk cId="1074321042" sldId="256"/>
            <ac:spMk id="168" creationId="{BD041964-E82A-5B43-8169-DDD67467349D}"/>
          </ac:spMkLst>
        </pc:spChg>
        <pc:spChg chg="mod">
          <ac:chgData name="Mrs R Anderson" userId="3c2c1260-a5f9-4030-b024-fc6144185201" providerId="ADAL" clId="{BC422971-56B5-4BA1-82E9-21AF1CA038CD}" dt="2024-09-06T23:08:54.078" v="428" actId="1076"/>
          <ac:spMkLst>
            <pc:docMk/>
            <pc:sldMk cId="1074321042" sldId="256"/>
            <ac:spMk id="220" creationId="{73B2E537-2E94-164D-A891-794C913A475F}"/>
          </ac:spMkLst>
        </pc:spChg>
        <pc:spChg chg="mod">
          <ac:chgData name="Mrs R Anderson" userId="3c2c1260-a5f9-4030-b024-fc6144185201" providerId="ADAL" clId="{BC422971-56B5-4BA1-82E9-21AF1CA038CD}" dt="2024-09-06T23:08:49.847" v="427" actId="1076"/>
          <ac:spMkLst>
            <pc:docMk/>
            <pc:sldMk cId="1074321042" sldId="256"/>
            <ac:spMk id="221" creationId="{7F00163B-8BDB-AF44-A463-AD1ACB8794F0}"/>
          </ac:spMkLst>
        </pc:spChg>
        <pc:spChg chg="del">
          <ac:chgData name="Mrs R Anderson" userId="3c2c1260-a5f9-4030-b024-fc6144185201" providerId="ADAL" clId="{BC422971-56B5-4BA1-82E9-21AF1CA038CD}" dt="2024-09-06T22:36:12.161" v="68" actId="478"/>
          <ac:spMkLst>
            <pc:docMk/>
            <pc:sldMk cId="1074321042" sldId="256"/>
            <ac:spMk id="224" creationId="{ACF0C630-75E2-F848-B9E5-7E5905E2C993}"/>
          </ac:spMkLst>
        </pc:spChg>
        <pc:spChg chg="del">
          <ac:chgData name="Mrs R Anderson" userId="3c2c1260-a5f9-4030-b024-fc6144185201" providerId="ADAL" clId="{BC422971-56B5-4BA1-82E9-21AF1CA038CD}" dt="2024-09-06T22:36:20.683" v="72" actId="478"/>
          <ac:spMkLst>
            <pc:docMk/>
            <pc:sldMk cId="1074321042" sldId="256"/>
            <ac:spMk id="225" creationId="{37258FC4-E633-1F40-B961-0AFD7DEF4AD4}"/>
          </ac:spMkLst>
        </pc:spChg>
        <pc:spChg chg="del">
          <ac:chgData name="Mrs R Anderson" userId="3c2c1260-a5f9-4030-b024-fc6144185201" providerId="ADAL" clId="{BC422971-56B5-4BA1-82E9-21AF1CA038CD}" dt="2024-09-06T22:35:04.971" v="48" actId="478"/>
          <ac:spMkLst>
            <pc:docMk/>
            <pc:sldMk cId="1074321042" sldId="256"/>
            <ac:spMk id="226" creationId="{A716D0B4-6237-2645-A384-C1B927AF0552}"/>
          </ac:spMkLst>
        </pc:spChg>
        <pc:spChg chg="del">
          <ac:chgData name="Mrs R Anderson" userId="3c2c1260-a5f9-4030-b024-fc6144185201" providerId="ADAL" clId="{BC422971-56B5-4BA1-82E9-21AF1CA038CD}" dt="2024-09-06T22:35:12.110" v="51" actId="478"/>
          <ac:spMkLst>
            <pc:docMk/>
            <pc:sldMk cId="1074321042" sldId="256"/>
            <ac:spMk id="227" creationId="{7112001F-C49E-A041-A930-D9070852FCB6}"/>
          </ac:spMkLst>
        </pc:spChg>
        <pc:spChg chg="mod">
          <ac:chgData name="Mrs R Anderson" userId="3c2c1260-a5f9-4030-b024-fc6144185201" providerId="ADAL" clId="{BC422971-56B5-4BA1-82E9-21AF1CA038CD}" dt="2024-09-06T22:50:07.590" v="299" actId="1076"/>
          <ac:spMkLst>
            <pc:docMk/>
            <pc:sldMk cId="1074321042" sldId="256"/>
            <ac:spMk id="229" creationId="{264D70A2-CD27-41FA-BAC8-E340AC41E115}"/>
          </ac:spMkLst>
        </pc:spChg>
        <pc:spChg chg="mod">
          <ac:chgData name="Mrs R Anderson" userId="3c2c1260-a5f9-4030-b024-fc6144185201" providerId="ADAL" clId="{BC422971-56B5-4BA1-82E9-21AF1CA038CD}" dt="2024-09-06T22:49:52.578" v="296" actId="1076"/>
          <ac:spMkLst>
            <pc:docMk/>
            <pc:sldMk cId="1074321042" sldId="256"/>
            <ac:spMk id="230" creationId="{67D857C8-6DBF-1441-BED6-4FF1EB531C36}"/>
          </ac:spMkLst>
        </pc:spChg>
        <pc:spChg chg="del">
          <ac:chgData name="Mrs R Anderson" userId="3c2c1260-a5f9-4030-b024-fc6144185201" providerId="ADAL" clId="{BC422971-56B5-4BA1-82E9-21AF1CA038CD}" dt="2024-09-06T23:06:16.606" v="397" actId="478"/>
          <ac:spMkLst>
            <pc:docMk/>
            <pc:sldMk cId="1074321042" sldId="256"/>
            <ac:spMk id="268" creationId="{E90B3515-1C04-3B48-87C3-F7D5DF41125F}"/>
          </ac:spMkLst>
        </pc:spChg>
        <pc:spChg chg="del">
          <ac:chgData name="Mrs R Anderson" userId="3c2c1260-a5f9-4030-b024-fc6144185201" providerId="ADAL" clId="{BC422971-56B5-4BA1-82E9-21AF1CA038CD}" dt="2024-09-06T22:37:19.231" v="91" actId="478"/>
          <ac:spMkLst>
            <pc:docMk/>
            <pc:sldMk cId="1074321042" sldId="256"/>
            <ac:spMk id="279" creationId="{44BB9CAB-EDBE-4E9E-B29A-F7BFA05C3911}"/>
          </ac:spMkLst>
        </pc:spChg>
        <pc:spChg chg="del">
          <ac:chgData name="Mrs R Anderson" userId="3c2c1260-a5f9-4030-b024-fc6144185201" providerId="ADAL" clId="{BC422971-56B5-4BA1-82E9-21AF1CA038CD}" dt="2024-09-06T23:11:12.703" v="460" actId="478"/>
          <ac:spMkLst>
            <pc:docMk/>
            <pc:sldMk cId="1074321042" sldId="256"/>
            <ac:spMk id="314" creationId="{7C1585D8-CAEA-5143-A49E-CE713DB0A1DE}"/>
          </ac:spMkLst>
        </pc:spChg>
        <pc:spChg chg="del">
          <ac:chgData name="Mrs R Anderson" userId="3c2c1260-a5f9-4030-b024-fc6144185201" providerId="ADAL" clId="{BC422971-56B5-4BA1-82E9-21AF1CA038CD}" dt="2024-09-06T23:15:02.911" v="515" actId="478"/>
          <ac:spMkLst>
            <pc:docMk/>
            <pc:sldMk cId="1074321042" sldId="256"/>
            <ac:spMk id="317" creationId="{0FF97B11-2402-4540-AE9B-FABC103D22D5}"/>
          </ac:spMkLst>
        </pc:spChg>
        <pc:spChg chg="del">
          <ac:chgData name="Mrs R Anderson" userId="3c2c1260-a5f9-4030-b024-fc6144185201" providerId="ADAL" clId="{BC422971-56B5-4BA1-82E9-21AF1CA038CD}" dt="2024-09-06T23:15:08.025" v="516" actId="478"/>
          <ac:spMkLst>
            <pc:docMk/>
            <pc:sldMk cId="1074321042" sldId="256"/>
            <ac:spMk id="339" creationId="{E7E0CA06-2A50-4347-8FE9-9E9601F633E4}"/>
          </ac:spMkLst>
        </pc:spChg>
        <pc:spChg chg="del">
          <ac:chgData name="Mrs R Anderson" userId="3c2c1260-a5f9-4030-b024-fc6144185201" providerId="ADAL" clId="{BC422971-56B5-4BA1-82E9-21AF1CA038CD}" dt="2024-09-06T23:15:12.073" v="517" actId="478"/>
          <ac:spMkLst>
            <pc:docMk/>
            <pc:sldMk cId="1074321042" sldId="256"/>
            <ac:spMk id="344" creationId="{C1AC1347-5A10-B84D-9F57-C63EF4A96425}"/>
          </ac:spMkLst>
        </pc:spChg>
        <pc:spChg chg="del mod">
          <ac:chgData name="Mrs R Anderson" userId="3c2c1260-a5f9-4030-b024-fc6144185201" providerId="ADAL" clId="{BC422971-56B5-4BA1-82E9-21AF1CA038CD}" dt="2024-09-06T23:12:19.406" v="475" actId="478"/>
          <ac:spMkLst>
            <pc:docMk/>
            <pc:sldMk cId="1074321042" sldId="256"/>
            <ac:spMk id="346" creationId="{7F2E605C-B42B-B247-8DE7-CA528C284E1E}"/>
          </ac:spMkLst>
        </pc:spChg>
        <pc:spChg chg="del">
          <ac:chgData name="Mrs R Anderson" userId="3c2c1260-a5f9-4030-b024-fc6144185201" providerId="ADAL" clId="{BC422971-56B5-4BA1-82E9-21AF1CA038CD}" dt="2024-09-06T22:36:44.657" v="80" actId="478"/>
          <ac:spMkLst>
            <pc:docMk/>
            <pc:sldMk cId="1074321042" sldId="256"/>
            <ac:spMk id="348" creationId="{6AED601B-1110-904F-9C36-B8F7510DE1CE}"/>
          </ac:spMkLst>
        </pc:spChg>
        <pc:spChg chg="del">
          <ac:chgData name="Mrs R Anderson" userId="3c2c1260-a5f9-4030-b024-fc6144185201" providerId="ADAL" clId="{BC422971-56B5-4BA1-82E9-21AF1CA038CD}" dt="2024-09-06T23:12:05.546" v="471" actId="478"/>
          <ac:spMkLst>
            <pc:docMk/>
            <pc:sldMk cId="1074321042" sldId="256"/>
            <ac:spMk id="350" creationId="{66DEB38C-47AD-4F4D-950D-27CCC14D7E42}"/>
          </ac:spMkLst>
        </pc:spChg>
        <pc:spChg chg="mod">
          <ac:chgData name="Mrs R Anderson" userId="3c2c1260-a5f9-4030-b024-fc6144185201" providerId="ADAL" clId="{BC422971-56B5-4BA1-82E9-21AF1CA038CD}" dt="2024-09-06T22:50:02.967" v="298" actId="1076"/>
          <ac:spMkLst>
            <pc:docMk/>
            <pc:sldMk cId="1074321042" sldId="256"/>
            <ac:spMk id="367" creationId="{3A52B5FE-2EAA-4A18-B837-8E3E708D4827}"/>
          </ac:spMkLst>
        </pc:spChg>
        <pc:spChg chg="add del">
          <ac:chgData name="Mrs R Anderson" userId="3c2c1260-a5f9-4030-b024-fc6144185201" providerId="ADAL" clId="{BC422971-56B5-4BA1-82E9-21AF1CA038CD}" dt="2024-09-06T22:37:34.485" v="93" actId="478"/>
          <ac:spMkLst>
            <pc:docMk/>
            <pc:sldMk cId="1074321042" sldId="256"/>
            <ac:spMk id="370" creationId="{3810E92B-084B-45BB-AB50-DF8AF15E4755}"/>
          </ac:spMkLst>
        </pc:spChg>
        <pc:spChg chg="del">
          <ac:chgData name="Mrs R Anderson" userId="3c2c1260-a5f9-4030-b024-fc6144185201" providerId="ADAL" clId="{BC422971-56B5-4BA1-82E9-21AF1CA038CD}" dt="2024-09-06T23:06:12.479" v="396" actId="478"/>
          <ac:spMkLst>
            <pc:docMk/>
            <pc:sldMk cId="1074321042" sldId="256"/>
            <ac:spMk id="383" creationId="{AD690522-0C86-4DE0-8FE4-2AC230369399}"/>
          </ac:spMkLst>
        </pc:spChg>
        <pc:spChg chg="del">
          <ac:chgData name="Mrs R Anderson" userId="3c2c1260-a5f9-4030-b024-fc6144185201" providerId="ADAL" clId="{BC422971-56B5-4BA1-82E9-21AF1CA038CD}" dt="2024-09-06T22:37:50.266" v="97" actId="478"/>
          <ac:spMkLst>
            <pc:docMk/>
            <pc:sldMk cId="1074321042" sldId="256"/>
            <ac:spMk id="413" creationId="{8B78A5BA-2DC1-437D-BD73-68295AF317CD}"/>
          </ac:spMkLst>
        </pc:spChg>
        <pc:spChg chg="mod">
          <ac:chgData name="Mrs R Anderson" userId="3c2c1260-a5f9-4030-b024-fc6144185201" providerId="ADAL" clId="{BC422971-56B5-4BA1-82E9-21AF1CA038CD}" dt="2024-09-06T22:49:43.331" v="293" actId="1076"/>
          <ac:spMkLst>
            <pc:docMk/>
            <pc:sldMk cId="1074321042" sldId="256"/>
            <ac:spMk id="414" creationId="{E1097849-1F17-4C00-8090-BB3934DCCE7B}"/>
          </ac:spMkLst>
        </pc:spChg>
        <pc:spChg chg="mod">
          <ac:chgData name="Mrs R Anderson" userId="3c2c1260-a5f9-4030-b024-fc6144185201" providerId="ADAL" clId="{BC422971-56B5-4BA1-82E9-21AF1CA038CD}" dt="2024-09-06T22:50:52.796" v="308" actId="1076"/>
          <ac:spMkLst>
            <pc:docMk/>
            <pc:sldMk cId="1074321042" sldId="256"/>
            <ac:spMk id="428" creationId="{49B5A20A-38BD-4F2C-B6D8-E531CA922F81}"/>
          </ac:spMkLst>
        </pc:spChg>
        <pc:spChg chg="del">
          <ac:chgData name="Mrs R Anderson" userId="3c2c1260-a5f9-4030-b024-fc6144185201" providerId="ADAL" clId="{BC422971-56B5-4BA1-82E9-21AF1CA038CD}" dt="2024-09-06T22:38:11.013" v="103" actId="478"/>
          <ac:spMkLst>
            <pc:docMk/>
            <pc:sldMk cId="1074321042" sldId="256"/>
            <ac:spMk id="431" creationId="{12C9ED26-1B8F-44A6-B6D9-296D6BC2FBEC}"/>
          </ac:spMkLst>
        </pc:spChg>
        <pc:spChg chg="add del mod">
          <ac:chgData name="Mrs R Anderson" userId="3c2c1260-a5f9-4030-b024-fc6144185201" providerId="ADAL" clId="{BC422971-56B5-4BA1-82E9-21AF1CA038CD}" dt="2024-09-06T23:08:10.005" v="419" actId="14100"/>
          <ac:spMkLst>
            <pc:docMk/>
            <pc:sldMk cId="1074321042" sldId="256"/>
            <ac:spMk id="436" creationId="{BF6FEBFC-BED0-4DAB-946C-EA53A46DF3E8}"/>
          </ac:spMkLst>
        </pc:spChg>
        <pc:spChg chg="del">
          <ac:chgData name="Mrs R Anderson" userId="3c2c1260-a5f9-4030-b024-fc6144185201" providerId="ADAL" clId="{BC422971-56B5-4BA1-82E9-21AF1CA038CD}" dt="2024-09-06T22:48:56.867" v="280" actId="478"/>
          <ac:spMkLst>
            <pc:docMk/>
            <pc:sldMk cId="1074321042" sldId="256"/>
            <ac:spMk id="437" creationId="{D914E7FF-5708-4915-A841-8C060745EF9C}"/>
          </ac:spMkLst>
        </pc:spChg>
        <pc:spChg chg="del">
          <ac:chgData name="Mrs R Anderson" userId="3c2c1260-a5f9-4030-b024-fc6144185201" providerId="ADAL" clId="{BC422971-56B5-4BA1-82E9-21AF1CA038CD}" dt="2024-09-06T23:04:38.755" v="373" actId="478"/>
          <ac:spMkLst>
            <pc:docMk/>
            <pc:sldMk cId="1074321042" sldId="256"/>
            <ac:spMk id="441" creationId="{AB2583DD-175E-4835-B7EF-78703CDD7B40}"/>
          </ac:spMkLst>
        </pc:spChg>
        <pc:spChg chg="del mod">
          <ac:chgData name="Mrs R Anderson" userId="3c2c1260-a5f9-4030-b024-fc6144185201" providerId="ADAL" clId="{BC422971-56B5-4BA1-82E9-21AF1CA038CD}" dt="2024-09-06T23:05:52.342" v="389" actId="478"/>
          <ac:spMkLst>
            <pc:docMk/>
            <pc:sldMk cId="1074321042" sldId="256"/>
            <ac:spMk id="442" creationId="{3EDD0222-B108-4FCB-BB5C-B43F7302A275}"/>
          </ac:spMkLst>
        </pc:spChg>
        <pc:spChg chg="del">
          <ac:chgData name="Mrs R Anderson" userId="3c2c1260-a5f9-4030-b024-fc6144185201" providerId="ADAL" clId="{BC422971-56B5-4BA1-82E9-21AF1CA038CD}" dt="2024-09-06T23:04:35.369" v="372" actId="478"/>
          <ac:spMkLst>
            <pc:docMk/>
            <pc:sldMk cId="1074321042" sldId="256"/>
            <ac:spMk id="443" creationId="{1B7A1D69-1132-4589-8117-6154B05133FE}"/>
          </ac:spMkLst>
        </pc:spChg>
        <pc:spChg chg="mod">
          <ac:chgData name="Mrs R Anderson" userId="3c2c1260-a5f9-4030-b024-fc6144185201" providerId="ADAL" clId="{BC422971-56B5-4BA1-82E9-21AF1CA038CD}" dt="2024-09-06T23:10:10.939" v="443" actId="14100"/>
          <ac:spMkLst>
            <pc:docMk/>
            <pc:sldMk cId="1074321042" sldId="256"/>
            <ac:spMk id="444" creationId="{52513274-6841-435C-B34B-95A8357904F5}"/>
          </ac:spMkLst>
        </pc:spChg>
        <pc:spChg chg="del">
          <ac:chgData name="Mrs R Anderson" userId="3c2c1260-a5f9-4030-b024-fc6144185201" providerId="ADAL" clId="{BC422971-56B5-4BA1-82E9-21AF1CA038CD}" dt="2024-09-06T22:49:05.826" v="283" actId="478"/>
          <ac:spMkLst>
            <pc:docMk/>
            <pc:sldMk cId="1074321042" sldId="256"/>
            <ac:spMk id="448" creationId="{A5819234-A109-4DE4-A991-CA148B5F3817}"/>
          </ac:spMkLst>
        </pc:spChg>
        <pc:spChg chg="del">
          <ac:chgData name="Mrs R Anderson" userId="3c2c1260-a5f9-4030-b024-fc6144185201" providerId="ADAL" clId="{BC422971-56B5-4BA1-82E9-21AF1CA038CD}" dt="2024-09-06T22:49:08.611" v="284" actId="478"/>
          <ac:spMkLst>
            <pc:docMk/>
            <pc:sldMk cId="1074321042" sldId="256"/>
            <ac:spMk id="449" creationId="{BC2287E7-8142-4E8F-AB93-AA0137E17AB5}"/>
          </ac:spMkLst>
        </pc:spChg>
        <pc:spChg chg="del">
          <ac:chgData name="Mrs R Anderson" userId="3c2c1260-a5f9-4030-b024-fc6144185201" providerId="ADAL" clId="{BC422971-56B5-4BA1-82E9-21AF1CA038CD}" dt="2024-09-06T22:51:47.851" v="320" actId="478"/>
          <ac:spMkLst>
            <pc:docMk/>
            <pc:sldMk cId="1074321042" sldId="256"/>
            <ac:spMk id="450" creationId="{BB2BB942-2A7A-4B56-A166-44130C57CA39}"/>
          </ac:spMkLst>
        </pc:spChg>
        <pc:spChg chg="mod">
          <ac:chgData name="Mrs R Anderson" userId="3c2c1260-a5f9-4030-b024-fc6144185201" providerId="ADAL" clId="{BC422971-56B5-4BA1-82E9-21AF1CA038CD}" dt="2024-09-06T22:39:00.859" v="116" actId="1076"/>
          <ac:spMkLst>
            <pc:docMk/>
            <pc:sldMk cId="1074321042" sldId="256"/>
            <ac:spMk id="451" creationId="{449C528A-6727-4361-9967-1AC91CA71C46}"/>
          </ac:spMkLst>
        </pc:spChg>
        <pc:spChg chg="del">
          <ac:chgData name="Mrs R Anderson" userId="3c2c1260-a5f9-4030-b024-fc6144185201" providerId="ADAL" clId="{BC422971-56B5-4BA1-82E9-21AF1CA038CD}" dt="2024-09-06T22:37:04.045" v="86" actId="478"/>
          <ac:spMkLst>
            <pc:docMk/>
            <pc:sldMk cId="1074321042" sldId="256"/>
            <ac:spMk id="453" creationId="{46171B69-316B-4240-B57A-EF63B69D9A41}"/>
          </ac:spMkLst>
        </pc:spChg>
        <pc:spChg chg="del">
          <ac:chgData name="Mrs R Anderson" userId="3c2c1260-a5f9-4030-b024-fc6144185201" providerId="ADAL" clId="{BC422971-56B5-4BA1-82E9-21AF1CA038CD}" dt="2024-09-06T22:37:09.356" v="88" actId="478"/>
          <ac:spMkLst>
            <pc:docMk/>
            <pc:sldMk cId="1074321042" sldId="256"/>
            <ac:spMk id="454" creationId="{A50FFDD0-8B5B-4248-AEF6-A66C802FB636}"/>
          </ac:spMkLst>
        </pc:spChg>
        <pc:spChg chg="del">
          <ac:chgData name="Mrs R Anderson" userId="3c2c1260-a5f9-4030-b024-fc6144185201" providerId="ADAL" clId="{BC422971-56B5-4BA1-82E9-21AF1CA038CD}" dt="2024-09-06T22:37:12.387" v="89" actId="478"/>
          <ac:spMkLst>
            <pc:docMk/>
            <pc:sldMk cId="1074321042" sldId="256"/>
            <ac:spMk id="455" creationId="{103F2ECE-8D93-4ECA-B4E9-B8761F5AD4EB}"/>
          </ac:spMkLst>
        </pc:spChg>
        <pc:spChg chg="del">
          <ac:chgData name="Mrs R Anderson" userId="3c2c1260-a5f9-4030-b024-fc6144185201" providerId="ADAL" clId="{BC422971-56B5-4BA1-82E9-21AF1CA038CD}" dt="2024-09-06T22:36:40.988" v="79" actId="478"/>
          <ac:spMkLst>
            <pc:docMk/>
            <pc:sldMk cId="1074321042" sldId="256"/>
            <ac:spMk id="456" creationId="{7BCA59CF-5268-01FC-ED67-32B1535F036D}"/>
          </ac:spMkLst>
        </pc:spChg>
        <pc:spChg chg="del">
          <ac:chgData name="Mrs R Anderson" userId="3c2c1260-a5f9-4030-b024-fc6144185201" providerId="ADAL" clId="{BC422971-56B5-4BA1-82E9-21AF1CA038CD}" dt="2024-09-06T22:36:35.152" v="77" actId="478"/>
          <ac:spMkLst>
            <pc:docMk/>
            <pc:sldMk cId="1074321042" sldId="256"/>
            <ac:spMk id="458" creationId="{E691A0F8-C416-6C91-A6ED-B71E1F7E42D6}"/>
          </ac:spMkLst>
        </pc:spChg>
        <pc:spChg chg="add del mod">
          <ac:chgData name="Mrs R Anderson" userId="3c2c1260-a5f9-4030-b024-fc6144185201" providerId="ADAL" clId="{BC422971-56B5-4BA1-82E9-21AF1CA038CD}" dt="2024-09-06T23:03:32.910" v="342" actId="1076"/>
          <ac:spMkLst>
            <pc:docMk/>
            <pc:sldMk cId="1074321042" sldId="256"/>
            <ac:spMk id="459" creationId="{682F4D0A-55D8-4716-90CD-70A59C8A34B7}"/>
          </ac:spMkLst>
        </pc:spChg>
        <pc:spChg chg="del">
          <ac:chgData name="Mrs R Anderson" userId="3c2c1260-a5f9-4030-b024-fc6144185201" providerId="ADAL" clId="{BC422971-56B5-4BA1-82E9-21AF1CA038CD}" dt="2024-09-06T22:38:26.443" v="108" actId="478"/>
          <ac:spMkLst>
            <pc:docMk/>
            <pc:sldMk cId="1074321042" sldId="256"/>
            <ac:spMk id="461" creationId="{A931D7EF-DA31-48E2-9E5F-89D5C5C87789}"/>
          </ac:spMkLst>
        </pc:spChg>
        <pc:spChg chg="del">
          <ac:chgData name="Mrs R Anderson" userId="3c2c1260-a5f9-4030-b024-fc6144185201" providerId="ADAL" clId="{BC422971-56B5-4BA1-82E9-21AF1CA038CD}" dt="2024-09-06T22:38:23.303" v="107" actId="478"/>
          <ac:spMkLst>
            <pc:docMk/>
            <pc:sldMk cId="1074321042" sldId="256"/>
            <ac:spMk id="462" creationId="{99BC2889-46A3-4247-A894-197E7540AA1B}"/>
          </ac:spMkLst>
        </pc:spChg>
        <pc:spChg chg="del">
          <ac:chgData name="Mrs R Anderson" userId="3c2c1260-a5f9-4030-b024-fc6144185201" providerId="ADAL" clId="{BC422971-56B5-4BA1-82E9-21AF1CA038CD}" dt="2024-09-06T22:38:16.015" v="105" actId="478"/>
          <ac:spMkLst>
            <pc:docMk/>
            <pc:sldMk cId="1074321042" sldId="256"/>
            <ac:spMk id="463" creationId="{74A1A78E-2B44-4868-A579-758EA7366490}"/>
          </ac:spMkLst>
        </pc:spChg>
        <pc:spChg chg="del">
          <ac:chgData name="Mrs R Anderson" userId="3c2c1260-a5f9-4030-b024-fc6144185201" providerId="ADAL" clId="{BC422971-56B5-4BA1-82E9-21AF1CA038CD}" dt="2024-09-06T22:38:13.448" v="104" actId="478"/>
          <ac:spMkLst>
            <pc:docMk/>
            <pc:sldMk cId="1074321042" sldId="256"/>
            <ac:spMk id="464" creationId="{E218F234-3E2E-4A25-976C-3D461AB13A65}"/>
          </ac:spMkLst>
        </pc:spChg>
        <pc:spChg chg="del">
          <ac:chgData name="Mrs R Anderson" userId="3c2c1260-a5f9-4030-b024-fc6144185201" providerId="ADAL" clId="{BC422971-56B5-4BA1-82E9-21AF1CA038CD}" dt="2024-09-06T22:38:19.787" v="106" actId="478"/>
          <ac:spMkLst>
            <pc:docMk/>
            <pc:sldMk cId="1074321042" sldId="256"/>
            <ac:spMk id="465" creationId="{9052D6B2-E1DE-464A-A827-CE6343AC6905}"/>
          </ac:spMkLst>
        </pc:spChg>
        <pc:spChg chg="del">
          <ac:chgData name="Mrs R Anderson" userId="3c2c1260-a5f9-4030-b024-fc6144185201" providerId="ADAL" clId="{BC422971-56B5-4BA1-82E9-21AF1CA038CD}" dt="2024-09-06T22:36:26.611" v="74" actId="478"/>
          <ac:spMkLst>
            <pc:docMk/>
            <pc:sldMk cId="1074321042" sldId="256"/>
            <ac:spMk id="466" creationId="{1F3DBCB7-4ED9-3AE2-4C24-ACCF940BE44B}"/>
          </ac:spMkLst>
        </pc:spChg>
        <pc:spChg chg="del mod">
          <ac:chgData name="Mrs R Anderson" userId="3c2c1260-a5f9-4030-b024-fc6144185201" providerId="ADAL" clId="{BC422971-56B5-4BA1-82E9-21AF1CA038CD}" dt="2024-09-06T22:35:42.022" v="60" actId="478"/>
          <ac:spMkLst>
            <pc:docMk/>
            <pc:sldMk cId="1074321042" sldId="256"/>
            <ac:spMk id="468" creationId="{DDA773FC-2F2E-E9EE-AF6B-1343C32CDE73}"/>
          </ac:spMkLst>
        </pc:spChg>
        <pc:spChg chg="del">
          <ac:chgData name="Mrs R Anderson" userId="3c2c1260-a5f9-4030-b024-fc6144185201" providerId="ADAL" clId="{BC422971-56B5-4BA1-82E9-21AF1CA038CD}" dt="2024-09-06T22:38:36.648" v="111" actId="478"/>
          <ac:spMkLst>
            <pc:docMk/>
            <pc:sldMk cId="1074321042" sldId="256"/>
            <ac:spMk id="469" creationId="{D308A8E8-A67A-45CE-A8BA-15F95C37F705}"/>
          </ac:spMkLst>
        </pc:spChg>
        <pc:spChg chg="del">
          <ac:chgData name="Mrs R Anderson" userId="3c2c1260-a5f9-4030-b024-fc6144185201" providerId="ADAL" clId="{BC422971-56B5-4BA1-82E9-21AF1CA038CD}" dt="2024-09-06T23:09:46.595" v="439" actId="478"/>
          <ac:spMkLst>
            <pc:docMk/>
            <pc:sldMk cId="1074321042" sldId="256"/>
            <ac:spMk id="470" creationId="{3DDB371C-B4CA-4311-A330-9F2CB46D598A}"/>
          </ac:spMkLst>
        </pc:spChg>
        <pc:spChg chg="del">
          <ac:chgData name="Mrs R Anderson" userId="3c2c1260-a5f9-4030-b024-fc6144185201" providerId="ADAL" clId="{BC422971-56B5-4BA1-82E9-21AF1CA038CD}" dt="2024-09-06T23:11:06.160" v="458" actId="478"/>
          <ac:spMkLst>
            <pc:docMk/>
            <pc:sldMk cId="1074321042" sldId="256"/>
            <ac:spMk id="471" creationId="{DFCC1F98-17B9-4A47-BF48-E2917C379A29}"/>
          </ac:spMkLst>
        </pc:spChg>
        <pc:spChg chg="del mod">
          <ac:chgData name="Mrs R Anderson" userId="3c2c1260-a5f9-4030-b024-fc6144185201" providerId="ADAL" clId="{BC422971-56B5-4BA1-82E9-21AF1CA038CD}" dt="2024-09-06T23:11:09.026" v="459" actId="478"/>
          <ac:spMkLst>
            <pc:docMk/>
            <pc:sldMk cId="1074321042" sldId="256"/>
            <ac:spMk id="472" creationId="{4AD9BAA8-B856-48E2-8423-019781B0D8BF}"/>
          </ac:spMkLst>
        </pc:spChg>
        <pc:spChg chg="del">
          <ac:chgData name="Mrs R Anderson" userId="3c2c1260-a5f9-4030-b024-fc6144185201" providerId="ADAL" clId="{BC422971-56B5-4BA1-82E9-21AF1CA038CD}" dt="2024-09-06T23:11:03.113" v="457" actId="478"/>
          <ac:spMkLst>
            <pc:docMk/>
            <pc:sldMk cId="1074321042" sldId="256"/>
            <ac:spMk id="475" creationId="{7DE6CF8D-BEB2-4684-BAFC-51E986380A46}"/>
          </ac:spMkLst>
        </pc:spChg>
        <pc:spChg chg="del">
          <ac:chgData name="Mrs R Anderson" userId="3c2c1260-a5f9-4030-b024-fc6144185201" providerId="ADAL" clId="{BC422971-56B5-4BA1-82E9-21AF1CA038CD}" dt="2024-09-06T22:40:01.330" v="129" actId="478"/>
          <ac:spMkLst>
            <pc:docMk/>
            <pc:sldMk cId="1074321042" sldId="256"/>
            <ac:spMk id="476" creationId="{988E7201-D22D-1C78-48EA-B32B4918582C}"/>
          </ac:spMkLst>
        </pc:spChg>
        <pc:spChg chg="del">
          <ac:chgData name="Mrs R Anderson" userId="3c2c1260-a5f9-4030-b024-fc6144185201" providerId="ADAL" clId="{BC422971-56B5-4BA1-82E9-21AF1CA038CD}" dt="2024-09-06T22:35:59.737" v="64" actId="478"/>
          <ac:spMkLst>
            <pc:docMk/>
            <pc:sldMk cId="1074321042" sldId="256"/>
            <ac:spMk id="478" creationId="{5E0F0BD9-16A6-B1F7-EA1B-6DA52CA494B4}"/>
          </ac:spMkLst>
        </pc:spChg>
        <pc:spChg chg="del">
          <ac:chgData name="Mrs R Anderson" userId="3c2c1260-a5f9-4030-b024-fc6144185201" providerId="ADAL" clId="{BC422971-56B5-4BA1-82E9-21AF1CA038CD}" dt="2024-09-06T22:35:52.053" v="61" actId="478"/>
          <ac:spMkLst>
            <pc:docMk/>
            <pc:sldMk cId="1074321042" sldId="256"/>
            <ac:spMk id="480" creationId="{B17230A4-74E1-3068-D0C0-2280287A542A}"/>
          </ac:spMkLst>
        </pc:spChg>
        <pc:spChg chg="del mod">
          <ac:chgData name="Mrs R Anderson" userId="3c2c1260-a5f9-4030-b024-fc6144185201" providerId="ADAL" clId="{BC422971-56B5-4BA1-82E9-21AF1CA038CD}" dt="2024-09-06T23:02:49.433" v="332" actId="478"/>
          <ac:spMkLst>
            <pc:docMk/>
            <pc:sldMk cId="1074321042" sldId="256"/>
            <ac:spMk id="482" creationId="{360049DA-B87D-D1C5-1214-1EE0B57DE0AF}"/>
          </ac:spMkLst>
        </pc:spChg>
        <pc:spChg chg="mod">
          <ac:chgData name="Mrs R Anderson" userId="3c2c1260-a5f9-4030-b024-fc6144185201" providerId="ADAL" clId="{BC422971-56B5-4BA1-82E9-21AF1CA038CD}" dt="2024-09-06T23:02:58.579" v="333" actId="1076"/>
          <ac:spMkLst>
            <pc:docMk/>
            <pc:sldMk cId="1074321042" sldId="256"/>
            <ac:spMk id="483" creationId="{860EBEED-6613-1398-D1D3-7CB9E4BBFC01}"/>
          </ac:spMkLst>
        </pc:spChg>
        <pc:spChg chg="mod">
          <ac:chgData name="Mrs R Anderson" userId="3c2c1260-a5f9-4030-b024-fc6144185201" providerId="ADAL" clId="{BC422971-56B5-4BA1-82E9-21AF1CA038CD}" dt="2024-09-06T23:14:09.857" v="502" actId="1076"/>
          <ac:spMkLst>
            <pc:docMk/>
            <pc:sldMk cId="1074321042" sldId="256"/>
            <ac:spMk id="484" creationId="{05CC5919-D80F-1EB0-F31A-CC2DB3647CB7}"/>
          </ac:spMkLst>
        </pc:spChg>
        <pc:spChg chg="del">
          <ac:chgData name="Mrs R Anderson" userId="3c2c1260-a5f9-4030-b024-fc6144185201" providerId="ADAL" clId="{BC422971-56B5-4BA1-82E9-21AF1CA038CD}" dt="2024-09-06T22:52:45.953" v="330" actId="478"/>
          <ac:spMkLst>
            <pc:docMk/>
            <pc:sldMk cId="1074321042" sldId="256"/>
            <ac:spMk id="485" creationId="{3AEBA382-B939-0B51-F8DC-7C1964E43179}"/>
          </ac:spMkLst>
        </pc:spChg>
        <pc:spChg chg="mod">
          <ac:chgData name="Mrs R Anderson" userId="3c2c1260-a5f9-4030-b024-fc6144185201" providerId="ADAL" clId="{BC422971-56B5-4BA1-82E9-21AF1CA038CD}" dt="2024-09-06T23:09:17.233" v="433" actId="1076"/>
          <ac:spMkLst>
            <pc:docMk/>
            <pc:sldMk cId="1074321042" sldId="256"/>
            <ac:spMk id="486" creationId="{A09DF735-278F-A70B-7481-5EEF722B3718}"/>
          </ac:spMkLst>
        </pc:spChg>
        <pc:spChg chg="mod">
          <ac:chgData name="Mrs R Anderson" userId="3c2c1260-a5f9-4030-b024-fc6144185201" providerId="ADAL" clId="{BC422971-56B5-4BA1-82E9-21AF1CA038CD}" dt="2024-09-06T22:50:31.135" v="304" actId="1076"/>
          <ac:spMkLst>
            <pc:docMk/>
            <pc:sldMk cId="1074321042" sldId="256"/>
            <ac:spMk id="488" creationId="{912B706F-41BF-1F64-AD4D-BF243EF35C0B}"/>
          </ac:spMkLst>
        </pc:spChg>
        <pc:spChg chg="mod">
          <ac:chgData name="Mrs R Anderson" userId="3c2c1260-a5f9-4030-b024-fc6144185201" providerId="ADAL" clId="{BC422971-56B5-4BA1-82E9-21AF1CA038CD}" dt="2024-09-06T22:49:49.277" v="295" actId="1076"/>
          <ac:spMkLst>
            <pc:docMk/>
            <pc:sldMk cId="1074321042" sldId="256"/>
            <ac:spMk id="490" creationId="{27F37F25-219F-AE39-9132-E5B3A4A906BD}"/>
          </ac:spMkLst>
        </pc:spChg>
        <pc:spChg chg="mod">
          <ac:chgData name="Mrs R Anderson" userId="3c2c1260-a5f9-4030-b024-fc6144185201" providerId="ADAL" clId="{BC422971-56B5-4BA1-82E9-21AF1CA038CD}" dt="2024-09-06T22:51:06.727" v="311" actId="1076"/>
          <ac:spMkLst>
            <pc:docMk/>
            <pc:sldMk cId="1074321042" sldId="256"/>
            <ac:spMk id="493" creationId="{76AD16AC-27DD-F3E4-D4ED-CA4F8DB5161B}"/>
          </ac:spMkLst>
        </pc:spChg>
        <pc:spChg chg="mod">
          <ac:chgData name="Mrs R Anderson" userId="3c2c1260-a5f9-4030-b024-fc6144185201" providerId="ADAL" clId="{BC422971-56B5-4BA1-82E9-21AF1CA038CD}" dt="2024-09-06T23:03:25.560" v="340" actId="14100"/>
          <ac:spMkLst>
            <pc:docMk/>
            <pc:sldMk cId="1074321042" sldId="256"/>
            <ac:spMk id="494" creationId="{53800040-4AA7-E633-8158-1CACD077BB77}"/>
          </ac:spMkLst>
        </pc:spChg>
        <pc:spChg chg="mod">
          <ac:chgData name="Mrs R Anderson" userId="3c2c1260-a5f9-4030-b024-fc6144185201" providerId="ADAL" clId="{BC422971-56B5-4BA1-82E9-21AF1CA038CD}" dt="2024-09-06T23:07:51.770" v="416" actId="255"/>
          <ac:spMkLst>
            <pc:docMk/>
            <pc:sldMk cId="1074321042" sldId="256"/>
            <ac:spMk id="497" creationId="{A9482F6E-DEEA-41CD-1952-CBDCEAFC6A0A}"/>
          </ac:spMkLst>
        </pc:spChg>
        <pc:spChg chg="mod">
          <ac:chgData name="Mrs R Anderson" userId="3c2c1260-a5f9-4030-b024-fc6144185201" providerId="ADAL" clId="{BC422971-56B5-4BA1-82E9-21AF1CA038CD}" dt="2024-09-06T22:49:45.973" v="294" actId="1076"/>
          <ac:spMkLst>
            <pc:docMk/>
            <pc:sldMk cId="1074321042" sldId="256"/>
            <ac:spMk id="498" creationId="{E9587CA0-75E1-4CCA-A0CA-5E9E7649A2BF}"/>
          </ac:spMkLst>
        </pc:spChg>
        <pc:spChg chg="mod">
          <ac:chgData name="Mrs R Anderson" userId="3c2c1260-a5f9-4030-b024-fc6144185201" providerId="ADAL" clId="{BC422971-56B5-4BA1-82E9-21AF1CA038CD}" dt="2024-09-06T23:08:41.336" v="426" actId="1076"/>
          <ac:spMkLst>
            <pc:docMk/>
            <pc:sldMk cId="1074321042" sldId="256"/>
            <ac:spMk id="501" creationId="{A31045E7-6221-4905-7CC9-E45BE1BFF280}"/>
          </ac:spMkLst>
        </pc:spChg>
        <pc:spChg chg="mod">
          <ac:chgData name="Mrs R Anderson" userId="3c2c1260-a5f9-4030-b024-fc6144185201" providerId="ADAL" clId="{BC422971-56B5-4BA1-82E9-21AF1CA038CD}" dt="2024-09-06T23:05:47.184" v="388" actId="14100"/>
          <ac:spMkLst>
            <pc:docMk/>
            <pc:sldMk cId="1074321042" sldId="256"/>
            <ac:spMk id="505" creationId="{13C9F7AC-3C9F-AA39-80D7-9DE7F138EDC2}"/>
          </ac:spMkLst>
        </pc:spChg>
        <pc:spChg chg="mod">
          <ac:chgData name="Mrs R Anderson" userId="3c2c1260-a5f9-4030-b024-fc6144185201" providerId="ADAL" clId="{BC422971-56B5-4BA1-82E9-21AF1CA038CD}" dt="2024-09-06T23:12:54.346" v="482" actId="1076"/>
          <ac:spMkLst>
            <pc:docMk/>
            <pc:sldMk cId="1074321042" sldId="256"/>
            <ac:spMk id="508" creationId="{1578E055-FDBF-581A-E72F-3D8A80037865}"/>
          </ac:spMkLst>
        </pc:spChg>
        <pc:spChg chg="mod">
          <ac:chgData name="Mrs R Anderson" userId="3c2c1260-a5f9-4030-b024-fc6144185201" providerId="ADAL" clId="{BC422971-56B5-4BA1-82E9-21AF1CA038CD}" dt="2024-09-06T23:17:07.726" v="548" actId="1076"/>
          <ac:spMkLst>
            <pc:docMk/>
            <pc:sldMk cId="1074321042" sldId="256"/>
            <ac:spMk id="509" creationId="{26F9277E-1733-81D2-2962-E8B0E44D9FCF}"/>
          </ac:spMkLst>
        </pc:spChg>
        <pc:grpChg chg="del">
          <ac:chgData name="Mrs R Anderson" userId="3c2c1260-a5f9-4030-b024-fc6144185201" providerId="ADAL" clId="{BC422971-56B5-4BA1-82E9-21AF1CA038CD}" dt="2024-09-06T22:51:19.462" v="313" actId="478"/>
          <ac:grpSpMkLst>
            <pc:docMk/>
            <pc:sldMk cId="1074321042" sldId="256"/>
            <ac:grpSpMk id="43" creationId="{9791739A-DE4F-4F8C-B03B-52D7855AACFB}"/>
          </ac:grpSpMkLst>
        </pc:grpChg>
        <pc:picChg chg="del">
          <ac:chgData name="Mrs R Anderson" userId="3c2c1260-a5f9-4030-b024-fc6144185201" providerId="ADAL" clId="{BC422971-56B5-4BA1-82E9-21AF1CA038CD}" dt="2024-09-06T22:37:55.071" v="99" actId="478"/>
          <ac:picMkLst>
            <pc:docMk/>
            <pc:sldMk cId="1074321042" sldId="256"/>
            <ac:picMk id="8" creationId="{70BDA0FB-EC22-B346-A384-59042924294D}"/>
          </ac:picMkLst>
        </pc:picChg>
        <pc:picChg chg="del">
          <ac:chgData name="Mrs R Anderson" userId="3c2c1260-a5f9-4030-b024-fc6144185201" providerId="ADAL" clId="{BC422971-56B5-4BA1-82E9-21AF1CA038CD}" dt="2024-09-06T22:35:01.138" v="47" actId="478"/>
          <ac:picMkLst>
            <pc:docMk/>
            <pc:sldMk cId="1074321042" sldId="256"/>
            <ac:picMk id="9" creationId="{1B65B90B-F436-0F34-5A8E-C255F14EAA2D}"/>
          </ac:picMkLst>
        </pc:picChg>
        <pc:picChg chg="mod">
          <ac:chgData name="Mrs R Anderson" userId="3c2c1260-a5f9-4030-b024-fc6144185201" providerId="ADAL" clId="{BC422971-56B5-4BA1-82E9-21AF1CA038CD}" dt="2024-09-06T23:15:57.527" v="526" actId="1076"/>
          <ac:picMkLst>
            <pc:docMk/>
            <pc:sldMk cId="1074321042" sldId="256"/>
            <ac:picMk id="33" creationId="{DEE5991D-D4B0-458B-C78B-87DD97AEA286}"/>
          </ac:picMkLst>
        </pc:picChg>
        <pc:picChg chg="mod">
          <ac:chgData name="Mrs R Anderson" userId="3c2c1260-a5f9-4030-b024-fc6144185201" providerId="ADAL" clId="{BC422971-56B5-4BA1-82E9-21AF1CA038CD}" dt="2024-09-06T23:06:37.405" v="400" actId="1076"/>
          <ac:picMkLst>
            <pc:docMk/>
            <pc:sldMk cId="1074321042" sldId="256"/>
            <ac:picMk id="34" creationId="{F5F7DC9F-C92F-8596-A6A0-BC651E76293E}"/>
          </ac:picMkLst>
        </pc:picChg>
        <pc:picChg chg="del">
          <ac:chgData name="Mrs R Anderson" userId="3c2c1260-a5f9-4030-b024-fc6144185201" providerId="ADAL" clId="{BC422971-56B5-4BA1-82E9-21AF1CA038CD}" dt="2024-09-06T22:34:20.231" v="36" actId="478"/>
          <ac:picMkLst>
            <pc:docMk/>
            <pc:sldMk cId="1074321042" sldId="256"/>
            <ac:picMk id="40" creationId="{F0CB74B5-9670-FEC9-6598-4AD71BC45DFE}"/>
          </ac:picMkLst>
        </pc:picChg>
        <pc:picChg chg="del">
          <ac:chgData name="Mrs R Anderson" userId="3c2c1260-a5f9-4030-b024-fc6144185201" providerId="ADAL" clId="{BC422971-56B5-4BA1-82E9-21AF1CA038CD}" dt="2024-09-06T22:34:28.276" v="38" actId="478"/>
          <ac:picMkLst>
            <pc:docMk/>
            <pc:sldMk cId="1074321042" sldId="256"/>
            <ac:picMk id="47" creationId="{D873D1B4-224C-7FC8-C2DB-7EE4C69EFD3F}"/>
          </ac:picMkLst>
        </pc:picChg>
        <pc:picChg chg="del">
          <ac:chgData name="Mrs R Anderson" userId="3c2c1260-a5f9-4030-b024-fc6144185201" providerId="ADAL" clId="{BC422971-56B5-4BA1-82E9-21AF1CA038CD}" dt="2024-09-06T22:45:35.009" v="238" actId="478"/>
          <ac:picMkLst>
            <pc:docMk/>
            <pc:sldMk cId="1074321042" sldId="256"/>
            <ac:picMk id="49" creationId="{A9087AD1-4A2F-234B-9708-B34F797D47B1}"/>
          </ac:picMkLst>
        </pc:picChg>
        <pc:picChg chg="del">
          <ac:chgData name="Mrs R Anderson" userId="3c2c1260-a5f9-4030-b024-fc6144185201" providerId="ADAL" clId="{BC422971-56B5-4BA1-82E9-21AF1CA038CD}" dt="2024-09-06T22:34:58.896" v="46" actId="478"/>
          <ac:picMkLst>
            <pc:docMk/>
            <pc:sldMk cId="1074321042" sldId="256"/>
            <ac:picMk id="51" creationId="{03039CBD-74FC-4DAD-CF6A-74A1638B99E7}"/>
          </ac:picMkLst>
        </pc:picChg>
        <pc:picChg chg="del">
          <ac:chgData name="Mrs R Anderson" userId="3c2c1260-a5f9-4030-b024-fc6144185201" providerId="ADAL" clId="{BC422971-56B5-4BA1-82E9-21AF1CA038CD}" dt="2024-09-06T22:35:14.761" v="52" actId="478"/>
          <ac:picMkLst>
            <pc:docMk/>
            <pc:sldMk cId="1074321042" sldId="256"/>
            <ac:picMk id="52" creationId="{BEEC6532-3199-5B6E-2D2F-B79764AB95F3}"/>
          </ac:picMkLst>
        </pc:picChg>
        <pc:picChg chg="del">
          <ac:chgData name="Mrs R Anderson" userId="3c2c1260-a5f9-4030-b024-fc6144185201" providerId="ADAL" clId="{BC422971-56B5-4BA1-82E9-21AF1CA038CD}" dt="2024-09-06T22:35:17.208" v="53" actId="478"/>
          <ac:picMkLst>
            <pc:docMk/>
            <pc:sldMk cId="1074321042" sldId="256"/>
            <ac:picMk id="63" creationId="{18CC43A7-7F7F-3426-8B09-194693B8C899}"/>
          </ac:picMkLst>
        </pc:picChg>
        <pc:picChg chg="mod">
          <ac:chgData name="Mrs R Anderson" userId="3c2c1260-a5f9-4030-b024-fc6144185201" providerId="ADAL" clId="{BC422971-56B5-4BA1-82E9-21AF1CA038CD}" dt="2024-09-06T23:16:03.570" v="527" actId="1076"/>
          <ac:picMkLst>
            <pc:docMk/>
            <pc:sldMk cId="1074321042" sldId="256"/>
            <ac:picMk id="64" creationId="{14472E06-EFD0-14CD-ABA1-057E774C3AAE}"/>
          </ac:picMkLst>
        </pc:picChg>
        <pc:picChg chg="del">
          <ac:chgData name="Mrs R Anderson" userId="3c2c1260-a5f9-4030-b024-fc6144185201" providerId="ADAL" clId="{BC422971-56B5-4BA1-82E9-21AF1CA038CD}" dt="2024-09-06T22:36:58.533" v="84" actId="478"/>
          <ac:picMkLst>
            <pc:docMk/>
            <pc:sldMk cId="1074321042" sldId="256"/>
            <ac:picMk id="81" creationId="{9CE29A71-493B-2649-BDD7-CC82000563F5}"/>
          </ac:picMkLst>
        </pc:picChg>
        <pc:picChg chg="del">
          <ac:chgData name="Mrs R Anderson" userId="3c2c1260-a5f9-4030-b024-fc6144185201" providerId="ADAL" clId="{BC422971-56B5-4BA1-82E9-21AF1CA038CD}" dt="2024-09-06T22:37:00.890" v="85" actId="478"/>
          <ac:picMkLst>
            <pc:docMk/>
            <pc:sldMk cId="1074321042" sldId="256"/>
            <ac:picMk id="130" creationId="{E6EA146E-F3AB-9F41-AC30-B5E73226203B}"/>
          </ac:picMkLst>
        </pc:picChg>
        <pc:picChg chg="del">
          <ac:chgData name="Mrs R Anderson" userId="3c2c1260-a5f9-4030-b024-fc6144185201" providerId="ADAL" clId="{BC422971-56B5-4BA1-82E9-21AF1CA038CD}" dt="2024-09-06T22:37:52.814" v="98" actId="478"/>
          <ac:picMkLst>
            <pc:docMk/>
            <pc:sldMk cId="1074321042" sldId="256"/>
            <ac:picMk id="191" creationId="{88E25BB7-F7CC-5046-9D68-96B08140A1E5}"/>
          </ac:picMkLst>
        </pc:picChg>
        <pc:picChg chg="del">
          <ac:chgData name="Mrs R Anderson" userId="3c2c1260-a5f9-4030-b024-fc6144185201" providerId="ADAL" clId="{BC422971-56B5-4BA1-82E9-21AF1CA038CD}" dt="2024-09-06T23:12:14.281" v="474" actId="478"/>
          <ac:picMkLst>
            <pc:docMk/>
            <pc:sldMk cId="1074321042" sldId="256"/>
            <ac:picMk id="318" creationId="{7CBFE9ED-DD48-054D-B0E6-BAA6B4FB8799}"/>
          </ac:picMkLst>
        </pc:picChg>
        <pc:picChg chg="del">
          <ac:chgData name="Mrs R Anderson" userId="3c2c1260-a5f9-4030-b024-fc6144185201" providerId="ADAL" clId="{BC422971-56B5-4BA1-82E9-21AF1CA038CD}" dt="2024-09-06T22:36:37.154" v="78" actId="478"/>
          <ac:picMkLst>
            <pc:docMk/>
            <pc:sldMk cId="1074321042" sldId="256"/>
            <ac:picMk id="457" creationId="{7786C5E0-3CF7-E8E8-2113-0AED2DEF5904}"/>
          </ac:picMkLst>
        </pc:picChg>
        <pc:picChg chg="del">
          <ac:chgData name="Mrs R Anderson" userId="3c2c1260-a5f9-4030-b024-fc6144185201" providerId="ADAL" clId="{BC422971-56B5-4BA1-82E9-21AF1CA038CD}" dt="2024-09-06T22:36:28.562" v="75" actId="478"/>
          <ac:picMkLst>
            <pc:docMk/>
            <pc:sldMk cId="1074321042" sldId="256"/>
            <ac:picMk id="460" creationId="{2D8AF78A-FBB4-DE7F-20DD-E8015557DD36}"/>
          </ac:picMkLst>
        </pc:picChg>
        <pc:picChg chg="del">
          <ac:chgData name="Mrs R Anderson" userId="3c2c1260-a5f9-4030-b024-fc6144185201" providerId="ADAL" clId="{BC422971-56B5-4BA1-82E9-21AF1CA038CD}" dt="2024-09-06T22:36:22.583" v="73" actId="478"/>
          <ac:picMkLst>
            <pc:docMk/>
            <pc:sldMk cId="1074321042" sldId="256"/>
            <ac:picMk id="467" creationId="{F6DB4AAD-941C-E0F1-9029-DEA52F8F1AA8}"/>
          </ac:picMkLst>
        </pc:picChg>
        <pc:picChg chg="del">
          <ac:chgData name="Mrs R Anderson" userId="3c2c1260-a5f9-4030-b024-fc6144185201" providerId="ADAL" clId="{BC422971-56B5-4BA1-82E9-21AF1CA038CD}" dt="2024-09-06T22:36:02.025" v="65" actId="478"/>
          <ac:picMkLst>
            <pc:docMk/>
            <pc:sldMk cId="1074321042" sldId="256"/>
            <ac:picMk id="473" creationId="{C3D3742D-C166-BF73-229A-886FF5375727}"/>
          </ac:picMkLst>
        </pc:picChg>
        <pc:picChg chg="del">
          <ac:chgData name="Mrs R Anderson" userId="3c2c1260-a5f9-4030-b024-fc6144185201" providerId="ADAL" clId="{BC422971-56B5-4BA1-82E9-21AF1CA038CD}" dt="2024-09-06T22:36:03.914" v="66" actId="478"/>
          <ac:picMkLst>
            <pc:docMk/>
            <pc:sldMk cId="1074321042" sldId="256"/>
            <ac:picMk id="477" creationId="{B60DC72E-5976-83C7-6AB1-3A9F439A7E43}"/>
          </ac:picMkLst>
        </pc:picChg>
        <pc:picChg chg="del">
          <ac:chgData name="Mrs R Anderson" userId="3c2c1260-a5f9-4030-b024-fc6144185201" providerId="ADAL" clId="{BC422971-56B5-4BA1-82E9-21AF1CA038CD}" dt="2024-09-06T22:35:54.498" v="62" actId="478"/>
          <ac:picMkLst>
            <pc:docMk/>
            <pc:sldMk cId="1074321042" sldId="256"/>
            <ac:picMk id="479" creationId="{2DFB8447-5577-64AB-808E-10291D297FC7}"/>
          </ac:picMkLst>
        </pc:picChg>
        <pc:picChg chg="del">
          <ac:chgData name="Mrs R Anderson" userId="3c2c1260-a5f9-4030-b024-fc6144185201" providerId="ADAL" clId="{BC422971-56B5-4BA1-82E9-21AF1CA038CD}" dt="2024-09-06T22:38:41.454" v="112" actId="478"/>
          <ac:picMkLst>
            <pc:docMk/>
            <pc:sldMk cId="1074321042" sldId="256"/>
            <ac:picMk id="481" creationId="{B6F76507-AD64-52A1-71DD-43E17EB6B6C1}"/>
          </ac:picMkLst>
        </pc:picChg>
        <pc:picChg chg="mod">
          <ac:chgData name="Mrs R Anderson" userId="3c2c1260-a5f9-4030-b024-fc6144185201" providerId="ADAL" clId="{BC422971-56B5-4BA1-82E9-21AF1CA038CD}" dt="2024-09-06T22:50:21.240" v="302" actId="1076"/>
          <ac:picMkLst>
            <pc:docMk/>
            <pc:sldMk cId="1074321042" sldId="256"/>
            <ac:picMk id="487" creationId="{66D410C2-3924-789C-B30D-48C4A56FC0D0}"/>
          </ac:picMkLst>
        </pc:picChg>
        <pc:picChg chg="mod ord">
          <ac:chgData name="Mrs R Anderson" userId="3c2c1260-a5f9-4030-b024-fc6144185201" providerId="ADAL" clId="{BC422971-56B5-4BA1-82E9-21AF1CA038CD}" dt="2024-09-06T22:50:38.203" v="305" actId="1076"/>
          <ac:picMkLst>
            <pc:docMk/>
            <pc:sldMk cId="1074321042" sldId="256"/>
            <ac:picMk id="489" creationId="{CB50167E-2F53-45CE-C776-C6253B49115A}"/>
          </ac:picMkLst>
        </pc:picChg>
        <pc:picChg chg="mod ord">
          <ac:chgData name="Mrs R Anderson" userId="3c2c1260-a5f9-4030-b024-fc6144185201" providerId="ADAL" clId="{BC422971-56B5-4BA1-82E9-21AF1CA038CD}" dt="2024-09-06T23:03:02.058" v="334" actId="1076"/>
          <ac:picMkLst>
            <pc:docMk/>
            <pc:sldMk cId="1074321042" sldId="256"/>
            <ac:picMk id="491" creationId="{83F541C2-2A56-2640-D0D5-246683106165}"/>
          </ac:picMkLst>
        </pc:picChg>
        <pc:picChg chg="del">
          <ac:chgData name="Mrs R Anderson" userId="3c2c1260-a5f9-4030-b024-fc6144185201" providerId="ADAL" clId="{BC422971-56B5-4BA1-82E9-21AF1CA038CD}" dt="2024-09-06T22:34:11.975" v="33" actId="478"/>
          <ac:picMkLst>
            <pc:docMk/>
            <pc:sldMk cId="1074321042" sldId="256"/>
            <ac:picMk id="492" creationId="{4B50311C-1FFB-2D91-1337-A0F4E191BB07}"/>
          </ac:picMkLst>
        </pc:picChg>
        <pc:picChg chg="mod">
          <ac:chgData name="Mrs R Anderson" userId="3c2c1260-a5f9-4030-b024-fc6144185201" providerId="ADAL" clId="{BC422971-56B5-4BA1-82E9-21AF1CA038CD}" dt="2024-09-06T23:03:35.587" v="343" actId="1076"/>
          <ac:picMkLst>
            <pc:docMk/>
            <pc:sldMk cId="1074321042" sldId="256"/>
            <ac:picMk id="495" creationId="{67322B73-9239-EE75-7248-7FF96A10D8FC}"/>
          </ac:picMkLst>
        </pc:picChg>
        <pc:picChg chg="mod">
          <ac:chgData name="Mrs R Anderson" userId="3c2c1260-a5f9-4030-b024-fc6144185201" providerId="ADAL" clId="{BC422971-56B5-4BA1-82E9-21AF1CA038CD}" dt="2024-09-06T23:06:46.630" v="402" actId="14100"/>
          <ac:picMkLst>
            <pc:docMk/>
            <pc:sldMk cId="1074321042" sldId="256"/>
            <ac:picMk id="496" creationId="{6E9ED257-9EDB-A8B1-8CC4-014BF863F8CB}"/>
          </ac:picMkLst>
        </pc:picChg>
        <pc:picChg chg="mod">
          <ac:chgData name="Mrs R Anderson" userId="3c2c1260-a5f9-4030-b024-fc6144185201" providerId="ADAL" clId="{BC422971-56B5-4BA1-82E9-21AF1CA038CD}" dt="2024-09-06T23:06:51.242" v="403" actId="1076"/>
          <ac:picMkLst>
            <pc:docMk/>
            <pc:sldMk cId="1074321042" sldId="256"/>
            <ac:picMk id="499" creationId="{159A4F7F-6343-9D9B-4513-68228B1696D8}"/>
          </ac:picMkLst>
        </pc:picChg>
        <pc:picChg chg="mod">
          <ac:chgData name="Mrs R Anderson" userId="3c2c1260-a5f9-4030-b024-fc6144185201" providerId="ADAL" clId="{BC422971-56B5-4BA1-82E9-21AF1CA038CD}" dt="2024-09-06T23:08:18.601" v="421" actId="1076"/>
          <ac:picMkLst>
            <pc:docMk/>
            <pc:sldMk cId="1074321042" sldId="256"/>
            <ac:picMk id="500" creationId="{01F99DD9-328E-58AF-6380-ACE5BCD0001F}"/>
          </ac:picMkLst>
        </pc:picChg>
        <pc:picChg chg="mod">
          <ac:chgData name="Mrs R Anderson" userId="3c2c1260-a5f9-4030-b024-fc6144185201" providerId="ADAL" clId="{BC422971-56B5-4BA1-82E9-21AF1CA038CD}" dt="2024-09-06T23:13:41.018" v="496" actId="1076"/>
          <ac:picMkLst>
            <pc:docMk/>
            <pc:sldMk cId="1074321042" sldId="256"/>
            <ac:picMk id="502" creationId="{4B3C9B9F-FB32-D3EC-4960-18B33439C513}"/>
          </ac:picMkLst>
        </pc:picChg>
        <pc:picChg chg="mod">
          <ac:chgData name="Mrs R Anderson" userId="3c2c1260-a5f9-4030-b024-fc6144185201" providerId="ADAL" clId="{BC422971-56B5-4BA1-82E9-21AF1CA038CD}" dt="2024-09-06T23:06:21.368" v="398" actId="1076"/>
          <ac:picMkLst>
            <pc:docMk/>
            <pc:sldMk cId="1074321042" sldId="256"/>
            <ac:picMk id="503" creationId="{4CE305DE-7C2E-8A8C-0C70-105F9759FE31}"/>
          </ac:picMkLst>
        </pc:picChg>
        <pc:picChg chg="mod ord">
          <ac:chgData name="Mrs R Anderson" userId="3c2c1260-a5f9-4030-b024-fc6144185201" providerId="ADAL" clId="{BC422971-56B5-4BA1-82E9-21AF1CA038CD}" dt="2024-09-06T23:13:47.419" v="498" actId="1076"/>
          <ac:picMkLst>
            <pc:docMk/>
            <pc:sldMk cId="1074321042" sldId="256"/>
            <ac:picMk id="504" creationId="{9D7431DA-C90C-7550-F07E-4C59DC059B86}"/>
          </ac:picMkLst>
        </pc:picChg>
        <pc:picChg chg="mod">
          <ac:chgData name="Mrs R Anderson" userId="3c2c1260-a5f9-4030-b024-fc6144185201" providerId="ADAL" clId="{BC422971-56B5-4BA1-82E9-21AF1CA038CD}" dt="2024-09-06T23:15:32.682" v="519" actId="1076"/>
          <ac:picMkLst>
            <pc:docMk/>
            <pc:sldMk cId="1074321042" sldId="256"/>
            <ac:picMk id="506" creationId="{6CCC4255-7B28-87C8-55A0-0703D85045F7}"/>
          </ac:picMkLst>
        </pc:picChg>
        <pc:picChg chg="mod">
          <ac:chgData name="Mrs R Anderson" userId="3c2c1260-a5f9-4030-b024-fc6144185201" providerId="ADAL" clId="{BC422971-56B5-4BA1-82E9-21AF1CA038CD}" dt="2024-09-06T23:15:39.833" v="521" actId="1076"/>
          <ac:picMkLst>
            <pc:docMk/>
            <pc:sldMk cId="1074321042" sldId="256"/>
            <ac:picMk id="510" creationId="{8F9E9F13-8D52-AD88-011F-F0E61FABAE91}"/>
          </ac:picMkLst>
        </pc:picChg>
        <pc:cxnChg chg="del">
          <ac:chgData name="Mrs R Anderson" userId="3c2c1260-a5f9-4030-b024-fc6144185201" providerId="ADAL" clId="{BC422971-56B5-4BA1-82E9-21AF1CA038CD}" dt="2024-09-06T22:34:38.635" v="41" actId="478"/>
          <ac:cxnSpMkLst>
            <pc:docMk/>
            <pc:sldMk cId="1074321042" sldId="256"/>
            <ac:cxnSpMk id="5" creationId="{D6262D02-2341-4DF9-93A6-01C10EFF7A4B}"/>
          </ac:cxnSpMkLst>
        </pc:cxnChg>
        <pc:cxnChg chg="del">
          <ac:chgData name="Mrs R Anderson" userId="3c2c1260-a5f9-4030-b024-fc6144185201" providerId="ADAL" clId="{BC422971-56B5-4BA1-82E9-21AF1CA038CD}" dt="2024-09-06T22:46:28.954" v="249" actId="478"/>
          <ac:cxnSpMkLst>
            <pc:docMk/>
            <pc:sldMk cId="1074321042" sldId="256"/>
            <ac:cxnSpMk id="177" creationId="{2E2CCA24-81E9-D442-B021-72DAECEE6CBB}"/>
          </ac:cxnSpMkLst>
        </pc:cxnChg>
        <pc:cxnChg chg="del">
          <ac:chgData name="Mrs R Anderson" userId="3c2c1260-a5f9-4030-b024-fc6144185201" providerId="ADAL" clId="{BC422971-56B5-4BA1-82E9-21AF1CA038CD}" dt="2024-09-06T22:49:11.052" v="285" actId="478"/>
          <ac:cxnSpMkLst>
            <pc:docMk/>
            <pc:sldMk cId="1074321042" sldId="256"/>
            <ac:cxnSpMk id="202" creationId="{E285D522-B388-4AE4-A8FF-FF0BBD52DE78}"/>
          </ac:cxnSpMkLst>
        </pc:cxnChg>
        <pc:cxnChg chg="del">
          <ac:chgData name="Mrs R Anderson" userId="3c2c1260-a5f9-4030-b024-fc6144185201" providerId="ADAL" clId="{BC422971-56B5-4BA1-82E9-21AF1CA038CD}" dt="2024-09-06T22:49:03.440" v="282" actId="478"/>
          <ac:cxnSpMkLst>
            <pc:docMk/>
            <pc:sldMk cId="1074321042" sldId="256"/>
            <ac:cxnSpMk id="242" creationId="{F8F35883-8EFD-4AC6-B9F2-06F916C0AC5B}"/>
          </ac:cxnSpMkLst>
        </pc:cxnChg>
        <pc:cxnChg chg="del">
          <ac:chgData name="Mrs R Anderson" userId="3c2c1260-a5f9-4030-b024-fc6144185201" providerId="ADAL" clId="{BC422971-56B5-4BA1-82E9-21AF1CA038CD}" dt="2024-09-06T22:34:41.433" v="42" actId="478"/>
          <ac:cxnSpMkLst>
            <pc:docMk/>
            <pc:sldMk cId="1074321042" sldId="256"/>
            <ac:cxnSpMk id="258" creationId="{759ED91C-DC8B-4464-B050-7534FCC44169}"/>
          </ac:cxnSpMkLst>
        </pc:cxnChg>
        <pc:cxnChg chg="del">
          <ac:chgData name="Mrs R Anderson" userId="3c2c1260-a5f9-4030-b024-fc6144185201" providerId="ADAL" clId="{BC422971-56B5-4BA1-82E9-21AF1CA038CD}" dt="2024-09-06T22:34:35.875" v="40" actId="478"/>
          <ac:cxnSpMkLst>
            <pc:docMk/>
            <pc:sldMk cId="1074321042" sldId="256"/>
            <ac:cxnSpMk id="261" creationId="{7C5C4453-09E4-44E8-8A62-5CB70D4A1DEB}"/>
          </ac:cxnSpMkLst>
        </pc:cxnChg>
        <pc:cxnChg chg="del">
          <ac:chgData name="Mrs R Anderson" userId="3c2c1260-a5f9-4030-b024-fc6144185201" providerId="ADAL" clId="{BC422971-56B5-4BA1-82E9-21AF1CA038CD}" dt="2024-09-06T22:37:06.866" v="87" actId="478"/>
          <ac:cxnSpMkLst>
            <pc:docMk/>
            <pc:sldMk cId="1074321042" sldId="256"/>
            <ac:cxnSpMk id="264" creationId="{8F87BC6F-4DD6-4401-A1CA-7ADE8EC362CE}"/>
          </ac:cxnSpMkLst>
        </pc:cxnChg>
        <pc:cxnChg chg="del">
          <ac:chgData name="Mrs R Anderson" userId="3c2c1260-a5f9-4030-b024-fc6144185201" providerId="ADAL" clId="{BC422971-56B5-4BA1-82E9-21AF1CA038CD}" dt="2024-09-06T22:39:14.808" v="120" actId="478"/>
          <ac:cxnSpMkLst>
            <pc:docMk/>
            <pc:sldMk cId="1074321042" sldId="256"/>
            <ac:cxnSpMk id="265" creationId="{C1827989-2101-44A2-BF3B-EA87E69B5ADF}"/>
          </ac:cxnSpMkLst>
        </pc:cxnChg>
        <pc:cxnChg chg="del">
          <ac:chgData name="Mrs R Anderson" userId="3c2c1260-a5f9-4030-b024-fc6144185201" providerId="ADAL" clId="{BC422971-56B5-4BA1-82E9-21AF1CA038CD}" dt="2024-09-06T22:36:55.493" v="83" actId="478"/>
          <ac:cxnSpMkLst>
            <pc:docMk/>
            <pc:sldMk cId="1074321042" sldId="256"/>
            <ac:cxnSpMk id="266" creationId="{870728B5-2076-4ADD-8E1C-2AC03DCB4CFB}"/>
          </ac:cxnSpMkLst>
        </pc:cxnChg>
        <pc:cxnChg chg="del">
          <ac:chgData name="Mrs R Anderson" userId="3c2c1260-a5f9-4030-b024-fc6144185201" providerId="ADAL" clId="{BC422971-56B5-4BA1-82E9-21AF1CA038CD}" dt="2024-09-06T23:06:03.798" v="393" actId="478"/>
          <ac:cxnSpMkLst>
            <pc:docMk/>
            <pc:sldMk cId="1074321042" sldId="256"/>
            <ac:cxnSpMk id="308" creationId="{4CD485D3-A1AF-48ED-A838-D0C1B55AA4B9}"/>
          </ac:cxnSpMkLst>
        </pc:cxnChg>
        <pc:cxnChg chg="del">
          <ac:chgData name="Mrs R Anderson" userId="3c2c1260-a5f9-4030-b024-fc6144185201" providerId="ADAL" clId="{BC422971-56B5-4BA1-82E9-21AF1CA038CD}" dt="2024-09-06T23:06:09.956" v="395" actId="478"/>
          <ac:cxnSpMkLst>
            <pc:docMk/>
            <pc:sldMk cId="1074321042" sldId="256"/>
            <ac:cxnSpMk id="309" creationId="{9BDDDBF4-B87F-4E06-AA16-0F3B1A94CF74}"/>
          </ac:cxnSpMkLst>
        </pc:cxnChg>
        <pc:cxnChg chg="del">
          <ac:chgData name="Mrs R Anderson" userId="3c2c1260-a5f9-4030-b024-fc6144185201" providerId="ADAL" clId="{BC422971-56B5-4BA1-82E9-21AF1CA038CD}" dt="2024-09-06T23:05:58.135" v="391" actId="478"/>
          <ac:cxnSpMkLst>
            <pc:docMk/>
            <pc:sldMk cId="1074321042" sldId="256"/>
            <ac:cxnSpMk id="311" creationId="{6CE6B8ED-0868-43C1-9117-7C34D19E58D8}"/>
          </ac:cxnSpMkLst>
        </pc:cxnChg>
        <pc:cxnChg chg="del mod">
          <ac:chgData name="Mrs R Anderson" userId="3c2c1260-a5f9-4030-b024-fc6144185201" providerId="ADAL" clId="{BC422971-56B5-4BA1-82E9-21AF1CA038CD}" dt="2024-09-06T23:10:45.582" v="452" actId="478"/>
          <ac:cxnSpMkLst>
            <pc:docMk/>
            <pc:sldMk cId="1074321042" sldId="256"/>
            <ac:cxnSpMk id="312" creationId="{4166B7D7-CFAB-43D9-A5D7-0D7D2696A977}"/>
          </ac:cxnSpMkLst>
        </pc:cxnChg>
        <pc:cxnChg chg="del">
          <ac:chgData name="Mrs R Anderson" userId="3c2c1260-a5f9-4030-b024-fc6144185201" providerId="ADAL" clId="{BC422971-56B5-4BA1-82E9-21AF1CA038CD}" dt="2024-09-06T23:10:47.840" v="453" actId="478"/>
          <ac:cxnSpMkLst>
            <pc:docMk/>
            <pc:sldMk cId="1074321042" sldId="256"/>
            <ac:cxnSpMk id="315" creationId="{8352ED8B-7E16-4E11-ABAC-392FE8D8B80F}"/>
          </ac:cxnSpMkLst>
        </pc:cxnChg>
        <pc:cxnChg chg="del mod">
          <ac:chgData name="Mrs R Anderson" userId="3c2c1260-a5f9-4030-b024-fc6144185201" providerId="ADAL" clId="{BC422971-56B5-4BA1-82E9-21AF1CA038CD}" dt="2024-09-06T23:10:42.909" v="451" actId="478"/>
          <ac:cxnSpMkLst>
            <pc:docMk/>
            <pc:sldMk cId="1074321042" sldId="256"/>
            <ac:cxnSpMk id="319" creationId="{C74A674D-16E4-47D9-9CBF-A024530A336C}"/>
          </ac:cxnSpMkLst>
        </pc:cxnChg>
        <pc:cxnChg chg="del">
          <ac:chgData name="Mrs R Anderson" userId="3c2c1260-a5f9-4030-b024-fc6144185201" providerId="ADAL" clId="{BC422971-56B5-4BA1-82E9-21AF1CA038CD}" dt="2024-09-06T22:37:42.457" v="95" actId="478"/>
          <ac:cxnSpMkLst>
            <pc:docMk/>
            <pc:sldMk cId="1074321042" sldId="256"/>
            <ac:cxnSpMk id="416" creationId="{124B6BB2-056E-4DF4-ACA1-7C2B13BA5E64}"/>
          </ac:cxnSpMkLst>
        </pc:cxnChg>
        <pc:cxnChg chg="del">
          <ac:chgData name="Mrs R Anderson" userId="3c2c1260-a5f9-4030-b024-fc6144185201" providerId="ADAL" clId="{BC422971-56B5-4BA1-82E9-21AF1CA038CD}" dt="2024-09-06T22:37:44.848" v="96" actId="478"/>
          <ac:cxnSpMkLst>
            <pc:docMk/>
            <pc:sldMk cId="1074321042" sldId="256"/>
            <ac:cxnSpMk id="417" creationId="{4B05108D-43DB-44C1-AC5C-4B63A12E37E9}"/>
          </ac:cxnSpMkLst>
        </pc:cxnChg>
        <pc:cxnChg chg="del">
          <ac:chgData name="Mrs R Anderson" userId="3c2c1260-a5f9-4030-b024-fc6144185201" providerId="ADAL" clId="{BC422971-56B5-4BA1-82E9-21AF1CA038CD}" dt="2024-09-06T22:37:38.588" v="94" actId="478"/>
          <ac:cxnSpMkLst>
            <pc:docMk/>
            <pc:sldMk cId="1074321042" sldId="256"/>
            <ac:cxnSpMk id="418" creationId="{01122C82-749F-40A8-BCF2-D5AEE76FB402}"/>
          </ac:cxnSpMkLst>
        </pc:cxnChg>
        <pc:cxnChg chg="del">
          <ac:chgData name="Mrs R Anderson" userId="3c2c1260-a5f9-4030-b024-fc6144185201" providerId="ADAL" clId="{BC422971-56B5-4BA1-82E9-21AF1CA038CD}" dt="2024-09-06T22:38:08.672" v="102" actId="478"/>
          <ac:cxnSpMkLst>
            <pc:docMk/>
            <pc:sldMk cId="1074321042" sldId="256"/>
            <ac:cxnSpMk id="429" creationId="{F5C0B46A-B1AD-4E61-A50D-EE006C9D7206}"/>
          </ac:cxnSpMkLst>
        </pc:cxnChg>
        <pc:cxnChg chg="del">
          <ac:chgData name="Mrs R Anderson" userId="3c2c1260-a5f9-4030-b024-fc6144185201" providerId="ADAL" clId="{BC422971-56B5-4BA1-82E9-21AF1CA038CD}" dt="2024-09-06T22:38:01.707" v="100" actId="478"/>
          <ac:cxnSpMkLst>
            <pc:docMk/>
            <pc:sldMk cId="1074321042" sldId="256"/>
            <ac:cxnSpMk id="430" creationId="{F1880340-BE56-4E62-8E91-4F862BF4B089}"/>
          </ac:cxnSpMkLst>
        </pc:cxnChg>
        <pc:cxnChg chg="del mod">
          <ac:chgData name="Mrs R Anderson" userId="3c2c1260-a5f9-4030-b024-fc6144185201" providerId="ADAL" clId="{BC422971-56B5-4BA1-82E9-21AF1CA038CD}" dt="2024-09-06T22:38:06.328" v="101" actId="478"/>
          <ac:cxnSpMkLst>
            <pc:docMk/>
            <pc:sldMk cId="1074321042" sldId="256"/>
            <ac:cxnSpMk id="434" creationId="{47435C4D-5221-41A7-B324-B7756BDB4BF8}"/>
          </ac:cxnSpMkLst>
        </pc:cxnChg>
        <pc:cxnChg chg="del">
          <ac:chgData name="Mrs R Anderson" userId="3c2c1260-a5f9-4030-b024-fc6144185201" providerId="ADAL" clId="{BC422971-56B5-4BA1-82E9-21AF1CA038CD}" dt="2024-09-06T22:49:00.343" v="281" actId="478"/>
          <ac:cxnSpMkLst>
            <pc:docMk/>
            <pc:sldMk cId="1074321042" sldId="256"/>
            <ac:cxnSpMk id="438" creationId="{B988EFA2-3FDF-42E2-A119-772028DBC81C}"/>
          </ac:cxnSpMkLst>
        </pc:cxnChg>
        <pc:cxnChg chg="del">
          <ac:chgData name="Mrs R Anderson" userId="3c2c1260-a5f9-4030-b024-fc6144185201" providerId="ADAL" clId="{BC422971-56B5-4BA1-82E9-21AF1CA038CD}" dt="2024-09-06T23:06:07.615" v="394" actId="478"/>
          <ac:cxnSpMkLst>
            <pc:docMk/>
            <pc:sldMk cId="1074321042" sldId="256"/>
            <ac:cxnSpMk id="445" creationId="{3DA20079-E773-44EF-858E-661BC3A5DA96}"/>
          </ac:cxnSpMkLst>
        </pc:cxnChg>
        <pc:cxnChg chg="del">
          <ac:chgData name="Mrs R Anderson" userId="3c2c1260-a5f9-4030-b024-fc6144185201" providerId="ADAL" clId="{BC422971-56B5-4BA1-82E9-21AF1CA038CD}" dt="2024-09-06T23:06:01.056" v="392" actId="478"/>
          <ac:cxnSpMkLst>
            <pc:docMk/>
            <pc:sldMk cId="1074321042" sldId="256"/>
            <ac:cxnSpMk id="446" creationId="{1630B9F4-0A48-44E4-BE13-B5253A2EADCC}"/>
          </ac:cxnSpMkLst>
        </pc:cxnChg>
        <pc:cxnChg chg="del mod">
          <ac:chgData name="Mrs R Anderson" userId="3c2c1260-a5f9-4030-b024-fc6144185201" providerId="ADAL" clId="{BC422971-56B5-4BA1-82E9-21AF1CA038CD}" dt="2024-09-06T23:07:09.515" v="407" actId="478"/>
          <ac:cxnSpMkLst>
            <pc:docMk/>
            <pc:sldMk cId="1074321042" sldId="256"/>
            <ac:cxnSpMk id="447" creationId="{2C67FD41-DE7E-4500-A19F-B4EC50CD75E3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9/13/2024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tiff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tiff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lock Arc 15">
            <a:extLst>
              <a:ext uri="{FF2B5EF4-FFF2-40B4-BE49-F238E27FC236}">
                <a16:creationId xmlns:a16="http://schemas.microsoft.com/office/drawing/2014/main" id="{2D9718DB-F38D-0E4E-B76A-89B854A24C5A}"/>
              </a:ext>
            </a:extLst>
          </p:cNvPr>
          <p:cNvSpPr/>
          <p:nvPr/>
        </p:nvSpPr>
        <p:spPr>
          <a:xfrm rot="5400000">
            <a:off x="5949407" y="3553585"/>
            <a:ext cx="3421329" cy="3150695"/>
          </a:xfrm>
          <a:prstGeom prst="blockArc">
            <a:avLst>
              <a:gd name="adj1" fmla="val 10894478"/>
              <a:gd name="adj2" fmla="val 156513"/>
              <a:gd name="adj3" fmla="val 28217"/>
            </a:avLst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4FA4E41-DE4D-4CC1-BDBC-E7B247FF317D}"/>
              </a:ext>
            </a:extLst>
          </p:cNvPr>
          <p:cNvSpPr/>
          <p:nvPr/>
        </p:nvSpPr>
        <p:spPr>
          <a:xfrm>
            <a:off x="691875" y="2795133"/>
            <a:ext cx="690400" cy="1297001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84983B9C-0FBB-A043-AF69-BE33CCD6172D}"/>
              </a:ext>
            </a:extLst>
          </p:cNvPr>
          <p:cNvSpPr/>
          <p:nvPr/>
        </p:nvSpPr>
        <p:spPr>
          <a:xfrm>
            <a:off x="1418880" y="461590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>
            <a:off x="375224" y="1824612"/>
            <a:ext cx="1265179" cy="1017168"/>
          </a:xfrm>
          <a:prstGeom prst="triangle">
            <a:avLst>
              <a:gd name="adj" fmla="val 48494"/>
            </a:avLst>
          </a:prstGeom>
          <a:solidFill>
            <a:srgbClr val="002060"/>
          </a:solidFill>
          <a:ln cmpd="dbl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8" name="TextBox 287">
            <a:extLst>
              <a:ext uri="{FF2B5EF4-FFF2-40B4-BE49-F238E27FC236}">
                <a16:creationId xmlns:a16="http://schemas.microsoft.com/office/drawing/2014/main" id="{D1AC5328-1252-6040-AF02-0A1308E40E89}"/>
              </a:ext>
            </a:extLst>
          </p:cNvPr>
          <p:cNvSpPr txBox="1"/>
          <p:nvPr/>
        </p:nvSpPr>
        <p:spPr>
          <a:xfrm>
            <a:off x="6293478" y="6353027"/>
            <a:ext cx="14608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/>
              <a:t>Develop your wellbeing and relaxation techniques ready for the examination period</a:t>
            </a:r>
          </a:p>
        </p:txBody>
      </p:sp>
      <p:pic>
        <p:nvPicPr>
          <p:cNvPr id="289" name="Picture 288">
            <a:extLst>
              <a:ext uri="{FF2B5EF4-FFF2-40B4-BE49-F238E27FC236}">
                <a16:creationId xmlns:a16="http://schemas.microsoft.com/office/drawing/2014/main" id="{5504DCA7-CCEA-D44F-9AB5-2D2B80E6EF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6680" y="5965175"/>
            <a:ext cx="407143" cy="407143"/>
          </a:xfrm>
          <a:prstGeom prst="rect">
            <a:avLst/>
          </a:prstGeom>
        </p:spPr>
      </p:pic>
      <p:pic>
        <p:nvPicPr>
          <p:cNvPr id="305" name="Picture 304">
            <a:extLst>
              <a:ext uri="{FF2B5EF4-FFF2-40B4-BE49-F238E27FC236}">
                <a16:creationId xmlns:a16="http://schemas.microsoft.com/office/drawing/2014/main" id="{F06CA524-6DD0-A54A-9CFD-6D07AFC02B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4272" y="5898515"/>
            <a:ext cx="500355" cy="500355"/>
          </a:xfrm>
          <a:prstGeom prst="rect">
            <a:avLst/>
          </a:prstGeom>
        </p:spPr>
      </p:pic>
      <p:sp>
        <p:nvSpPr>
          <p:cNvPr id="278" name="Oval 277">
            <a:extLst>
              <a:ext uri="{FF2B5EF4-FFF2-40B4-BE49-F238E27FC236}">
                <a16:creationId xmlns:a16="http://schemas.microsoft.com/office/drawing/2014/main" id="{C36E493D-161B-4042-A72A-778857C6CAAD}"/>
              </a:ext>
            </a:extLst>
          </p:cNvPr>
          <p:cNvSpPr/>
          <p:nvPr/>
        </p:nvSpPr>
        <p:spPr>
          <a:xfrm>
            <a:off x="626390" y="14308422"/>
            <a:ext cx="2476043" cy="2013386"/>
          </a:xfrm>
          <a:prstGeom prst="ellipse">
            <a:avLst/>
          </a:prstGeom>
          <a:noFill/>
          <a:ln w="539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2" name="Oval 421">
            <a:extLst>
              <a:ext uri="{FF2B5EF4-FFF2-40B4-BE49-F238E27FC236}">
                <a16:creationId xmlns:a16="http://schemas.microsoft.com/office/drawing/2014/main" id="{FF03C476-ECFE-44BE-B3E2-12DC09149DEA}"/>
              </a:ext>
            </a:extLst>
          </p:cNvPr>
          <p:cNvSpPr/>
          <p:nvPr/>
        </p:nvSpPr>
        <p:spPr>
          <a:xfrm rot="10800000">
            <a:off x="775102" y="10533722"/>
            <a:ext cx="1982239" cy="1594894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3" name="Oval 422">
            <a:extLst>
              <a:ext uri="{FF2B5EF4-FFF2-40B4-BE49-F238E27FC236}">
                <a16:creationId xmlns:a16="http://schemas.microsoft.com/office/drawing/2014/main" id="{ED3BEBB5-494C-4D42-AACF-4EE7FABCDDAC}"/>
              </a:ext>
            </a:extLst>
          </p:cNvPr>
          <p:cNvSpPr/>
          <p:nvPr/>
        </p:nvSpPr>
        <p:spPr>
          <a:xfrm>
            <a:off x="565387" y="10338395"/>
            <a:ext cx="2476043" cy="2013386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4" name="Oval 423">
            <a:extLst>
              <a:ext uri="{FF2B5EF4-FFF2-40B4-BE49-F238E27FC236}">
                <a16:creationId xmlns:a16="http://schemas.microsoft.com/office/drawing/2014/main" id="{55A86A10-6951-4406-B89B-B54E30264FE6}"/>
              </a:ext>
            </a:extLst>
          </p:cNvPr>
          <p:cNvSpPr/>
          <p:nvPr/>
        </p:nvSpPr>
        <p:spPr>
          <a:xfrm>
            <a:off x="375224" y="10120164"/>
            <a:ext cx="2799838" cy="2432657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8" name="Rectangle 427">
            <a:extLst>
              <a:ext uri="{FF2B5EF4-FFF2-40B4-BE49-F238E27FC236}">
                <a16:creationId xmlns:a16="http://schemas.microsoft.com/office/drawing/2014/main" id="{49B5A20A-38BD-4F2C-B6D8-E531CA922F81}"/>
              </a:ext>
            </a:extLst>
          </p:cNvPr>
          <p:cNvSpPr/>
          <p:nvPr/>
        </p:nvSpPr>
        <p:spPr>
          <a:xfrm>
            <a:off x="2206365" y="10909444"/>
            <a:ext cx="5400053" cy="920852"/>
          </a:xfrm>
          <a:prstGeom prst="rect">
            <a:avLst/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6" name="Block Arc 435">
            <a:extLst>
              <a:ext uri="{FF2B5EF4-FFF2-40B4-BE49-F238E27FC236}">
                <a16:creationId xmlns:a16="http://schemas.microsoft.com/office/drawing/2014/main" id="{BF6FEBFC-BED0-4DAB-946C-EA53A46DF3E8}"/>
              </a:ext>
            </a:extLst>
          </p:cNvPr>
          <p:cNvSpPr/>
          <p:nvPr/>
        </p:nvSpPr>
        <p:spPr>
          <a:xfrm rot="16200000">
            <a:off x="591831" y="5923274"/>
            <a:ext cx="3237686" cy="3232384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D826693B-176B-4C67-862F-08A948599A27}"/>
              </a:ext>
            </a:extLst>
          </p:cNvPr>
          <p:cNvSpPr/>
          <p:nvPr/>
        </p:nvSpPr>
        <p:spPr>
          <a:xfrm>
            <a:off x="6938066" y="12548846"/>
            <a:ext cx="1862599" cy="1541345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1" name="Oval 450">
            <a:extLst>
              <a:ext uri="{FF2B5EF4-FFF2-40B4-BE49-F238E27FC236}">
                <a16:creationId xmlns:a16="http://schemas.microsoft.com/office/drawing/2014/main" id="{449C528A-6727-4361-9967-1AC91CA71C46}"/>
              </a:ext>
            </a:extLst>
          </p:cNvPr>
          <p:cNvSpPr/>
          <p:nvPr/>
        </p:nvSpPr>
        <p:spPr>
          <a:xfrm>
            <a:off x="5081733" y="12928460"/>
            <a:ext cx="2330218" cy="1966638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2" name="Oval 451">
            <a:extLst>
              <a:ext uri="{FF2B5EF4-FFF2-40B4-BE49-F238E27FC236}">
                <a16:creationId xmlns:a16="http://schemas.microsoft.com/office/drawing/2014/main" id="{01E46647-D0D6-471B-B46C-D518B80C5D09}"/>
              </a:ext>
            </a:extLst>
          </p:cNvPr>
          <p:cNvSpPr/>
          <p:nvPr/>
        </p:nvSpPr>
        <p:spPr>
          <a:xfrm>
            <a:off x="6476680" y="12117782"/>
            <a:ext cx="2768443" cy="2393855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9" name="Block Arc 458">
            <a:extLst>
              <a:ext uri="{FF2B5EF4-FFF2-40B4-BE49-F238E27FC236}">
                <a16:creationId xmlns:a16="http://schemas.microsoft.com/office/drawing/2014/main" id="{682F4D0A-55D8-4716-90CD-70A59C8A34B7}"/>
              </a:ext>
            </a:extLst>
          </p:cNvPr>
          <p:cNvSpPr/>
          <p:nvPr/>
        </p:nvSpPr>
        <p:spPr>
          <a:xfrm rot="5400000">
            <a:off x="5845600" y="8397445"/>
            <a:ext cx="3548819" cy="3232385"/>
          </a:xfrm>
          <a:prstGeom prst="blockArc">
            <a:avLst>
              <a:gd name="adj1" fmla="val 10766151"/>
              <a:gd name="adj2" fmla="val 156513"/>
              <a:gd name="adj3" fmla="val 28217"/>
            </a:avLst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44" name="Rectangle 443">
            <a:extLst>
              <a:ext uri="{FF2B5EF4-FFF2-40B4-BE49-F238E27FC236}">
                <a16:creationId xmlns:a16="http://schemas.microsoft.com/office/drawing/2014/main" id="{52513274-6841-435C-B34B-95A8357904F5}"/>
              </a:ext>
            </a:extLst>
          </p:cNvPr>
          <p:cNvSpPr/>
          <p:nvPr/>
        </p:nvSpPr>
        <p:spPr>
          <a:xfrm>
            <a:off x="2202668" y="5920623"/>
            <a:ext cx="5434422" cy="937053"/>
          </a:xfrm>
          <a:prstGeom prst="rect">
            <a:avLst/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4" name="Rectangle 413">
            <a:extLst>
              <a:ext uri="{FF2B5EF4-FFF2-40B4-BE49-F238E27FC236}">
                <a16:creationId xmlns:a16="http://schemas.microsoft.com/office/drawing/2014/main" id="{E1097849-1F17-4C00-8090-BB3934DCCE7B}"/>
              </a:ext>
            </a:extLst>
          </p:cNvPr>
          <p:cNvSpPr/>
          <p:nvPr/>
        </p:nvSpPr>
        <p:spPr>
          <a:xfrm>
            <a:off x="2166951" y="13783004"/>
            <a:ext cx="6197634" cy="897413"/>
          </a:xfrm>
          <a:prstGeom prst="rect">
            <a:avLst/>
          </a:prstGeom>
          <a:solidFill>
            <a:srgbClr val="002060"/>
          </a:solidFill>
          <a:ln cmpd="dbl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206365" y="8230754"/>
            <a:ext cx="5434422" cy="935877"/>
          </a:xfrm>
          <a:prstGeom prst="rect">
            <a:avLst/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A1CB0247-3370-430D-8AC4-7A501A142E07}"/>
              </a:ext>
            </a:extLst>
          </p:cNvPr>
          <p:cNvCxnSpPr>
            <a:cxnSpLocks/>
          </p:cNvCxnSpPr>
          <p:nvPr/>
        </p:nvCxnSpPr>
        <p:spPr>
          <a:xfrm flipH="1" flipV="1">
            <a:off x="1674207" y="5751743"/>
            <a:ext cx="6307607" cy="18562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309168" y="3435340"/>
            <a:ext cx="7422002" cy="879715"/>
          </a:xfrm>
          <a:prstGeom prst="rect">
            <a:avLst/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022501" y="13530555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264D70A2-CD27-41FA-BAC8-E340AC41E115}"/>
              </a:ext>
            </a:extLst>
          </p:cNvPr>
          <p:cNvSpPr/>
          <p:nvPr/>
        </p:nvSpPr>
        <p:spPr>
          <a:xfrm>
            <a:off x="7220250" y="13736829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7" name="TextBox 366">
            <a:extLst>
              <a:ext uri="{FF2B5EF4-FFF2-40B4-BE49-F238E27FC236}">
                <a16:creationId xmlns:a16="http://schemas.microsoft.com/office/drawing/2014/main" id="{3A52B5FE-2EAA-4A18-B837-8E3E708D4827}"/>
              </a:ext>
            </a:extLst>
          </p:cNvPr>
          <p:cNvSpPr txBox="1"/>
          <p:nvPr/>
        </p:nvSpPr>
        <p:spPr>
          <a:xfrm>
            <a:off x="7239223" y="13827145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/>
              <a:t>10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7189246" y="13681101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/>
              <a:t>YEAR</a:t>
            </a:r>
          </a:p>
        </p:txBody>
      </p:sp>
      <p:sp>
        <p:nvSpPr>
          <p:cNvPr id="498" name="Rectangle 497">
            <a:extLst>
              <a:ext uri="{FF2B5EF4-FFF2-40B4-BE49-F238E27FC236}">
                <a16:creationId xmlns:a16="http://schemas.microsoft.com/office/drawing/2014/main" id="{E9587CA0-75E1-4CCA-A0CA-5E9E7649A2BF}"/>
              </a:ext>
            </a:extLst>
          </p:cNvPr>
          <p:cNvSpPr/>
          <p:nvPr/>
        </p:nvSpPr>
        <p:spPr>
          <a:xfrm rot="5400000">
            <a:off x="7873704" y="13800145"/>
            <a:ext cx="1890389" cy="923330"/>
          </a:xfrm>
          <a:prstGeom prst="rect">
            <a:avLst/>
          </a:prstGeom>
          <a:solidFill>
            <a:schemeClr val="bg1"/>
          </a:solidFill>
          <a:ln w="0">
            <a:solidFill>
              <a:srgbClr val="0070C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START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69B8AB0-377D-4829-B854-393DA40FBE12}"/>
              </a:ext>
            </a:extLst>
          </p:cNvPr>
          <p:cNvSpPr/>
          <p:nvPr/>
        </p:nvSpPr>
        <p:spPr>
          <a:xfrm>
            <a:off x="5602989" y="13890159"/>
            <a:ext cx="1332915" cy="66765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800" b="0" cap="none" spc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Autumn</a:t>
            </a:r>
          </a:p>
          <a:p>
            <a:pPr algn="ctr"/>
            <a:r>
              <a:rPr lang="en-US" sz="1800" b="0" cap="none" spc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Term</a:t>
            </a: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2779306" y="5695901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2971903" y="588970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60EBA4B-8AEC-D046-B76B-ED0FD5A6C7DD}"/>
              </a:ext>
            </a:extLst>
          </p:cNvPr>
          <p:cNvSpPr txBox="1"/>
          <p:nvPr/>
        </p:nvSpPr>
        <p:spPr>
          <a:xfrm>
            <a:off x="2958015" y="5969796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/>
              <a:t>YEAR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3007111" y="5979094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/>
              <a:t>11</a:t>
            </a:r>
          </a:p>
        </p:txBody>
      </p:sp>
      <p:sp>
        <p:nvSpPr>
          <p:cNvPr id="243" name="Text Box 149">
            <a:extLst>
              <a:ext uri="{FF2B5EF4-FFF2-40B4-BE49-F238E27FC236}">
                <a16:creationId xmlns:a16="http://schemas.microsoft.com/office/drawing/2014/main" id="{FCB420A0-6859-46C0-8C4E-E9C20FE22323}"/>
              </a:ext>
            </a:extLst>
          </p:cNvPr>
          <p:cNvSpPr txBox="1"/>
          <p:nvPr/>
        </p:nvSpPr>
        <p:spPr>
          <a:xfrm>
            <a:off x="29105" y="834396"/>
            <a:ext cx="2125345" cy="1086076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800" b="1">
                <a:effectLst/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Level 3 </a:t>
            </a:r>
            <a:r>
              <a:rPr lang="en-GB" sz="1800" b="1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qualifications-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800" b="1">
                <a:effectLst/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Furthe</a:t>
            </a:r>
            <a:r>
              <a:rPr lang="en-GB" sz="1800" b="1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 Education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E924040-4244-4F23-A15A-3C1E1F937695}"/>
              </a:ext>
            </a:extLst>
          </p:cNvPr>
          <p:cNvSpPr/>
          <p:nvPr/>
        </p:nvSpPr>
        <p:spPr>
          <a:xfrm>
            <a:off x="-154086" y="133192"/>
            <a:ext cx="7584573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3600" b="0" cap="none" spc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English Learning Journey Years 10-11</a:t>
            </a:r>
            <a:endParaRPr lang="en-US" sz="3600" b="0" cap="none" spc="0">
              <a:ln w="0"/>
              <a:solidFill>
                <a:schemeClr val="tx2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1454F36-DB6C-4568-B569-63077E567B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0203" y="134207"/>
            <a:ext cx="1647825" cy="6096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F1F85AC-056D-4183-AC72-659D2D7A7D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69035" y="17284635"/>
            <a:ext cx="3362325" cy="25717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EE5991D-D4B0-458B-C78B-87DD97AEA2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05072" y="3503397"/>
            <a:ext cx="1152244" cy="80474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5F7DC9F-C92F-8596-A6A0-BC651E7629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77604" y="8401337"/>
            <a:ext cx="1152244" cy="804742"/>
          </a:xfrm>
          <a:prstGeom prst="rect">
            <a:avLst/>
          </a:prstGeom>
        </p:spPr>
      </p:pic>
      <p:sp>
        <p:nvSpPr>
          <p:cNvPr id="483" name="Rectangle 482">
            <a:extLst>
              <a:ext uri="{FF2B5EF4-FFF2-40B4-BE49-F238E27FC236}">
                <a16:creationId xmlns:a16="http://schemas.microsoft.com/office/drawing/2014/main" id="{860EBEED-6613-1398-D1D3-7CB9E4BBFC01}"/>
              </a:ext>
            </a:extLst>
          </p:cNvPr>
          <p:cNvSpPr/>
          <p:nvPr/>
        </p:nvSpPr>
        <p:spPr>
          <a:xfrm>
            <a:off x="5848568" y="11012410"/>
            <a:ext cx="104548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18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Spring Term</a:t>
            </a:r>
            <a:endParaRPr lang="en-US" sz="180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84" name="Rectangle 483">
            <a:extLst>
              <a:ext uri="{FF2B5EF4-FFF2-40B4-BE49-F238E27FC236}">
                <a16:creationId xmlns:a16="http://schemas.microsoft.com/office/drawing/2014/main" id="{05CC5919-D80F-1EB0-F31A-CC2DB3647CB7}"/>
              </a:ext>
            </a:extLst>
          </p:cNvPr>
          <p:cNvSpPr/>
          <p:nvPr/>
        </p:nvSpPr>
        <p:spPr>
          <a:xfrm>
            <a:off x="7084348" y="3503397"/>
            <a:ext cx="104548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18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Spring Term</a:t>
            </a:r>
            <a:endParaRPr lang="en-US" sz="180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86" name="Rectangle 485">
            <a:extLst>
              <a:ext uri="{FF2B5EF4-FFF2-40B4-BE49-F238E27FC236}">
                <a16:creationId xmlns:a16="http://schemas.microsoft.com/office/drawing/2014/main" id="{A09DF735-278F-A70B-7481-5EEF722B3718}"/>
              </a:ext>
            </a:extLst>
          </p:cNvPr>
          <p:cNvSpPr/>
          <p:nvPr/>
        </p:nvSpPr>
        <p:spPr>
          <a:xfrm>
            <a:off x="4119709" y="6055322"/>
            <a:ext cx="1332915" cy="66765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800" b="0" cap="none" spc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Autumn</a:t>
            </a:r>
          </a:p>
          <a:p>
            <a:pPr algn="ctr"/>
            <a:r>
              <a:rPr lang="en-US" sz="1800" b="0" cap="none" spc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Term</a:t>
            </a:r>
          </a:p>
        </p:txBody>
      </p:sp>
      <p:pic>
        <p:nvPicPr>
          <p:cNvPr id="487" name="Picture 486">
            <a:extLst>
              <a:ext uri="{FF2B5EF4-FFF2-40B4-BE49-F238E27FC236}">
                <a16:creationId xmlns:a16="http://schemas.microsoft.com/office/drawing/2014/main" id="{66D410C2-3924-789C-B30D-48C4A56FC0D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22349" y="13752114"/>
            <a:ext cx="1696891" cy="1129203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F0"/>
            </a:solidFill>
          </a:ln>
        </p:spPr>
      </p:pic>
      <p:sp>
        <p:nvSpPr>
          <p:cNvPr id="488" name="TextBox 487">
            <a:extLst>
              <a:ext uri="{FF2B5EF4-FFF2-40B4-BE49-F238E27FC236}">
                <a16:creationId xmlns:a16="http://schemas.microsoft.com/office/drawing/2014/main" id="{912B706F-41BF-1F64-AD4D-BF243EF35C0B}"/>
              </a:ext>
            </a:extLst>
          </p:cNvPr>
          <p:cNvSpPr txBox="1"/>
          <p:nvPr/>
        </p:nvSpPr>
        <p:spPr>
          <a:xfrm>
            <a:off x="309168" y="15226514"/>
            <a:ext cx="28949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u="sng"/>
              <a:t>AQA language paper 1 &amp; 2 section A READINGs </a:t>
            </a:r>
            <a:r>
              <a:rPr lang="en-GB" sz="1200"/>
              <a:t>- The format of the paper.  How to respond to each question.</a:t>
            </a:r>
          </a:p>
        </p:txBody>
      </p:sp>
      <p:sp>
        <p:nvSpPr>
          <p:cNvPr id="490" name="TextBox 489">
            <a:extLst>
              <a:ext uri="{FF2B5EF4-FFF2-40B4-BE49-F238E27FC236}">
                <a16:creationId xmlns:a16="http://schemas.microsoft.com/office/drawing/2014/main" id="{27F37F25-219F-AE39-9132-E5B3A4A906BD}"/>
              </a:ext>
            </a:extLst>
          </p:cNvPr>
          <p:cNvSpPr txBox="1"/>
          <p:nvPr/>
        </p:nvSpPr>
        <p:spPr>
          <a:xfrm>
            <a:off x="4624134" y="15336194"/>
            <a:ext cx="34943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u="sng"/>
              <a:t>Play: An </a:t>
            </a:r>
            <a:r>
              <a:rPr lang="en-GB" sz="1200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Inspector</a:t>
            </a:r>
            <a:r>
              <a:rPr lang="en-GB" sz="1200" u="sng"/>
              <a:t> Calls </a:t>
            </a:r>
            <a:r>
              <a:rPr lang="en-GB" sz="1200"/>
              <a:t>- The format of a modern play, exploring stage directions, Social class, the themes of social responsibility, social class, </a:t>
            </a:r>
          </a:p>
        </p:txBody>
      </p:sp>
      <p:sp>
        <p:nvSpPr>
          <p:cNvPr id="493" name="TextBox 492">
            <a:extLst>
              <a:ext uri="{FF2B5EF4-FFF2-40B4-BE49-F238E27FC236}">
                <a16:creationId xmlns:a16="http://schemas.microsoft.com/office/drawing/2014/main" id="{76AD16AC-27DD-F3E4-D4ED-CA4F8DB5161B}"/>
              </a:ext>
            </a:extLst>
          </p:cNvPr>
          <p:cNvSpPr txBox="1"/>
          <p:nvPr/>
        </p:nvSpPr>
        <p:spPr>
          <a:xfrm>
            <a:off x="2973470" y="12255353"/>
            <a:ext cx="3476816" cy="10717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b="1" u="sng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 and Conflict Poetry – conflict poems – London, Ozymandias, Prelude, My Last </a:t>
            </a:r>
            <a:r>
              <a:rPr lang="en-GB" sz="1200" b="1" u="sng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Duchesss</a:t>
            </a:r>
            <a:r>
              <a:rPr lang="en-GB" sz="12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You will develop your academic writing skills – comparing poems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94" name="TextBox 493">
            <a:extLst>
              <a:ext uri="{FF2B5EF4-FFF2-40B4-BE49-F238E27FC236}">
                <a16:creationId xmlns:a16="http://schemas.microsoft.com/office/drawing/2014/main" id="{53800040-4AA7-E633-8158-1CACD077BB77}"/>
              </a:ext>
            </a:extLst>
          </p:cNvPr>
          <p:cNvSpPr txBox="1"/>
          <p:nvPr/>
        </p:nvSpPr>
        <p:spPr>
          <a:xfrm>
            <a:off x="4674238" y="9665499"/>
            <a:ext cx="3285700" cy="1269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b="1" u="sng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 and Conflict Poetry – poems about war in the past– Charge of the Light Brigade, Exposure, Bayonet Charge, Storm on the Island</a:t>
            </a:r>
            <a:r>
              <a:rPr lang="en-GB" sz="12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You will develop your academic writing skills – comparing poems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95" name="Picture 494">
            <a:extLst>
              <a:ext uri="{FF2B5EF4-FFF2-40B4-BE49-F238E27FC236}">
                <a16:creationId xmlns:a16="http://schemas.microsoft.com/office/drawing/2014/main" id="{67322B73-9239-EE75-7248-7FF96A10D8FC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977" t="20030" r="12730" b="15842"/>
          <a:stretch/>
        </p:blipFill>
        <p:spPr>
          <a:xfrm>
            <a:off x="7598943" y="10646480"/>
            <a:ext cx="1454393" cy="1391952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pic>
        <p:nvPicPr>
          <p:cNvPr id="496" name="Picture 495">
            <a:extLst>
              <a:ext uri="{FF2B5EF4-FFF2-40B4-BE49-F238E27FC236}">
                <a16:creationId xmlns:a16="http://schemas.microsoft.com/office/drawing/2014/main" id="{6E9ED257-9EDB-A8B1-8CC4-014BF863F8CB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8489" t="1648" r="16598"/>
          <a:stretch/>
        </p:blipFill>
        <p:spPr>
          <a:xfrm>
            <a:off x="4510222" y="8148483"/>
            <a:ext cx="1406041" cy="1193001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497" name="TextBox 496">
            <a:extLst>
              <a:ext uri="{FF2B5EF4-FFF2-40B4-BE49-F238E27FC236}">
                <a16:creationId xmlns:a16="http://schemas.microsoft.com/office/drawing/2014/main" id="{A9482F6E-DEEA-41CD-1952-CBDCEAFC6A0A}"/>
              </a:ext>
            </a:extLst>
          </p:cNvPr>
          <p:cNvSpPr txBox="1"/>
          <p:nvPr/>
        </p:nvSpPr>
        <p:spPr>
          <a:xfrm>
            <a:off x="2122655" y="7189668"/>
            <a:ext cx="3821634" cy="87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b="1" u="sng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Shakespeare: Macbeth </a:t>
            </a:r>
            <a:r>
              <a:rPr lang="en-GB" sz="12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learn about the Jacobean era, Divine Right of Kings, Great Chain of Being  Patriarchal society, Shakespearean context, play format, dramatic irony and develop your academic writing skills.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99" name="Picture 498">
            <a:extLst>
              <a:ext uri="{FF2B5EF4-FFF2-40B4-BE49-F238E27FC236}">
                <a16:creationId xmlns:a16="http://schemas.microsoft.com/office/drawing/2014/main" id="{159A4F7F-6343-9D9B-4513-68228B1696D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r="23446"/>
          <a:stretch/>
        </p:blipFill>
        <p:spPr>
          <a:xfrm>
            <a:off x="2219990" y="8399210"/>
            <a:ext cx="904181" cy="821064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pic>
        <p:nvPicPr>
          <p:cNvPr id="500" name="Picture 499">
            <a:extLst>
              <a:ext uri="{FF2B5EF4-FFF2-40B4-BE49-F238E27FC236}">
                <a16:creationId xmlns:a16="http://schemas.microsoft.com/office/drawing/2014/main" id="{01F99DD9-328E-58AF-6380-ACE5BCD0001F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3427" r="26093"/>
          <a:stretch/>
        </p:blipFill>
        <p:spPr>
          <a:xfrm>
            <a:off x="1119576" y="5871891"/>
            <a:ext cx="1173586" cy="1301915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501" name="TextBox 500">
            <a:extLst>
              <a:ext uri="{FF2B5EF4-FFF2-40B4-BE49-F238E27FC236}">
                <a16:creationId xmlns:a16="http://schemas.microsoft.com/office/drawing/2014/main" id="{A31045E7-6221-4905-7CC9-E45BE1BFF280}"/>
              </a:ext>
            </a:extLst>
          </p:cNvPr>
          <p:cNvSpPr txBox="1"/>
          <p:nvPr/>
        </p:nvSpPr>
        <p:spPr>
          <a:xfrm>
            <a:off x="2121219" y="4806524"/>
            <a:ext cx="4732551" cy="10717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b="1" u="sng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 and Conflict Poetry – poems about war in the present and identity– Remains, Poppies, War Photographer, Emigree, </a:t>
            </a:r>
            <a:r>
              <a:rPr lang="en-GB" sz="1200" b="1" u="sng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Checkin</a:t>
            </a:r>
            <a:r>
              <a:rPr lang="en-GB" sz="1200" b="1" u="sng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Out My History, Kamikaze, Tissue</a:t>
            </a:r>
            <a:r>
              <a:rPr lang="en-GB" sz="12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You will develop your academic writing skills – comparing poems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02" name="Picture 501">
            <a:extLst>
              <a:ext uri="{FF2B5EF4-FFF2-40B4-BE49-F238E27FC236}">
                <a16:creationId xmlns:a16="http://schemas.microsoft.com/office/drawing/2014/main" id="{4B3C9B9F-FB32-D3EC-4960-18B33439C51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78017" y="5870412"/>
            <a:ext cx="847354" cy="1097876"/>
          </a:xfrm>
          <a:prstGeom prst="rect">
            <a:avLst/>
          </a:prstGeom>
        </p:spPr>
      </p:pic>
      <p:pic>
        <p:nvPicPr>
          <p:cNvPr id="503" name="Picture 502">
            <a:extLst>
              <a:ext uri="{FF2B5EF4-FFF2-40B4-BE49-F238E27FC236}">
                <a16:creationId xmlns:a16="http://schemas.microsoft.com/office/drawing/2014/main" id="{4CE305DE-7C2E-8A8C-0C70-105F9759FE3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86629" y="7513118"/>
            <a:ext cx="1152244" cy="1550343"/>
          </a:xfrm>
          <a:prstGeom prst="rect">
            <a:avLst/>
          </a:prstGeom>
        </p:spPr>
      </p:pic>
      <p:sp>
        <p:nvSpPr>
          <p:cNvPr id="505" name="TextBox 504">
            <a:extLst>
              <a:ext uri="{FF2B5EF4-FFF2-40B4-BE49-F238E27FC236}">
                <a16:creationId xmlns:a16="http://schemas.microsoft.com/office/drawing/2014/main" id="{13C9F7AC-3C9F-AA39-80D7-9DE7F138EDC2}"/>
              </a:ext>
            </a:extLst>
          </p:cNvPr>
          <p:cNvSpPr txBox="1"/>
          <p:nvPr/>
        </p:nvSpPr>
        <p:spPr>
          <a:xfrm>
            <a:off x="915392" y="9332836"/>
            <a:ext cx="198223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u="sng"/>
              <a:t>AQA language paper 1 &amp; 2 section B READINGs </a:t>
            </a:r>
            <a:r>
              <a:rPr lang="en-GB" sz="1200"/>
              <a:t>- The format of the paper.  How to respond to the writing section of the exam</a:t>
            </a:r>
          </a:p>
        </p:txBody>
      </p:sp>
      <p:pic>
        <p:nvPicPr>
          <p:cNvPr id="506" name="Picture 505">
            <a:extLst>
              <a:ext uri="{FF2B5EF4-FFF2-40B4-BE49-F238E27FC236}">
                <a16:creationId xmlns:a16="http://schemas.microsoft.com/office/drawing/2014/main" id="{6CCC4255-7B28-87C8-55A0-0703D85045F7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16478" t="10735" r="34237" b="1"/>
          <a:stretch/>
        </p:blipFill>
        <p:spPr>
          <a:xfrm>
            <a:off x="5711192" y="2232003"/>
            <a:ext cx="1234925" cy="692048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pic>
        <p:nvPicPr>
          <p:cNvPr id="504" name="Picture 503">
            <a:extLst>
              <a:ext uri="{FF2B5EF4-FFF2-40B4-BE49-F238E27FC236}">
                <a16:creationId xmlns:a16="http://schemas.microsoft.com/office/drawing/2014/main" id="{9D7431DA-C90C-7550-F07E-4C59DC059B86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38858" t="-421" r="33565" b="16299"/>
          <a:stretch/>
        </p:blipFill>
        <p:spPr>
          <a:xfrm>
            <a:off x="7686665" y="5875046"/>
            <a:ext cx="919324" cy="1253309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508" name="TextBox 507">
            <a:extLst>
              <a:ext uri="{FF2B5EF4-FFF2-40B4-BE49-F238E27FC236}">
                <a16:creationId xmlns:a16="http://schemas.microsoft.com/office/drawing/2014/main" id="{1578E055-FDBF-581A-E72F-3D8A80037865}"/>
              </a:ext>
            </a:extLst>
          </p:cNvPr>
          <p:cNvSpPr txBox="1"/>
          <p:nvPr/>
        </p:nvSpPr>
        <p:spPr>
          <a:xfrm>
            <a:off x="8379472" y="2921283"/>
            <a:ext cx="1512131" cy="6764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b="1" u="sng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Complete taught curriculum and revision</a:t>
            </a:r>
            <a:endParaRPr lang="en-GB" sz="1200" b="1" u="sng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09" name="TextBox 508">
            <a:extLst>
              <a:ext uri="{FF2B5EF4-FFF2-40B4-BE49-F238E27FC236}">
                <a16:creationId xmlns:a16="http://schemas.microsoft.com/office/drawing/2014/main" id="{26F9277E-1733-81D2-2962-E8B0E44D9FCF}"/>
              </a:ext>
            </a:extLst>
          </p:cNvPr>
          <p:cNvSpPr txBox="1"/>
          <p:nvPr/>
        </p:nvSpPr>
        <p:spPr>
          <a:xfrm>
            <a:off x="3117555" y="2971013"/>
            <a:ext cx="2004308" cy="2812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b="1" u="sng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Revision and exam practice</a:t>
            </a:r>
            <a:endParaRPr lang="en-GB" sz="1200" b="1" u="sng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0" name="Picture 509">
            <a:extLst>
              <a:ext uri="{FF2B5EF4-FFF2-40B4-BE49-F238E27FC236}">
                <a16:creationId xmlns:a16="http://schemas.microsoft.com/office/drawing/2014/main" id="{8F9E9F13-8D52-AD88-011F-F0E61FABAE91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23745" r="14929" b="18098"/>
          <a:stretch/>
        </p:blipFill>
        <p:spPr>
          <a:xfrm>
            <a:off x="4389739" y="3551971"/>
            <a:ext cx="817305" cy="726352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4472E06-EFD0-14CD-ABA1-057E774C3AAE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4276" t="4607" r="22813" b="2722"/>
          <a:stretch/>
        </p:blipFill>
        <p:spPr>
          <a:xfrm>
            <a:off x="1448004" y="3366904"/>
            <a:ext cx="1253851" cy="892437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2" name="Block Arc 1">
            <a:extLst>
              <a:ext uri="{FF2B5EF4-FFF2-40B4-BE49-F238E27FC236}">
                <a16:creationId xmlns:a16="http://schemas.microsoft.com/office/drawing/2014/main" id="{1F834104-F3A1-57C9-8404-43A331EF87E6}"/>
              </a:ext>
            </a:extLst>
          </p:cNvPr>
          <p:cNvSpPr/>
          <p:nvPr/>
        </p:nvSpPr>
        <p:spPr>
          <a:xfrm rot="16200000">
            <a:off x="258624" y="11189078"/>
            <a:ext cx="3791652" cy="3232384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491" name="Picture 490">
            <a:extLst>
              <a:ext uri="{FF2B5EF4-FFF2-40B4-BE49-F238E27FC236}">
                <a16:creationId xmlns:a16="http://schemas.microsoft.com/office/drawing/2014/main" id="{83F541C2-2A56-2640-D0D5-246683106165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31654" t="-359" r="10937"/>
          <a:stretch/>
        </p:blipFill>
        <p:spPr>
          <a:xfrm>
            <a:off x="3681601" y="10754077"/>
            <a:ext cx="1375206" cy="1346269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3" name="Hexagon 2">
            <a:extLst>
              <a:ext uri="{FF2B5EF4-FFF2-40B4-BE49-F238E27FC236}">
                <a16:creationId xmlns:a16="http://schemas.microsoft.com/office/drawing/2014/main" id="{2E887475-F0FA-759C-D66E-AF0ECFADCF27}"/>
              </a:ext>
            </a:extLst>
          </p:cNvPr>
          <p:cNvSpPr/>
          <p:nvPr/>
        </p:nvSpPr>
        <p:spPr>
          <a:xfrm>
            <a:off x="4472883" y="13793513"/>
            <a:ext cx="1060704" cy="914400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solidFill>
                  <a:srgbClr val="7030A0"/>
                </a:solidFill>
              </a:rPr>
              <a:t>Ap1</a:t>
            </a:r>
          </a:p>
        </p:txBody>
      </p:sp>
      <p:pic>
        <p:nvPicPr>
          <p:cNvPr id="489" name="Picture 488">
            <a:extLst>
              <a:ext uri="{FF2B5EF4-FFF2-40B4-BE49-F238E27FC236}">
                <a16:creationId xmlns:a16="http://schemas.microsoft.com/office/drawing/2014/main" id="{CB50167E-2F53-45CE-C776-C6253B49115A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135366" y="13534559"/>
            <a:ext cx="1142007" cy="1564312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4" name="Hexagon 3">
            <a:extLst>
              <a:ext uri="{FF2B5EF4-FFF2-40B4-BE49-F238E27FC236}">
                <a16:creationId xmlns:a16="http://schemas.microsoft.com/office/drawing/2014/main" id="{A086AE9B-D38A-C655-11E3-25F636564F9A}"/>
              </a:ext>
            </a:extLst>
          </p:cNvPr>
          <p:cNvSpPr/>
          <p:nvPr/>
        </p:nvSpPr>
        <p:spPr>
          <a:xfrm>
            <a:off x="2198361" y="10930341"/>
            <a:ext cx="1060704" cy="914400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solidFill>
                  <a:srgbClr val="7030A0"/>
                </a:solidFill>
              </a:rPr>
              <a:t>Ap2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83D42B8-6260-F78D-BCEC-6E0F624A30B4}"/>
              </a:ext>
            </a:extLst>
          </p:cNvPr>
          <p:cNvSpPr/>
          <p:nvPr/>
        </p:nvSpPr>
        <p:spPr>
          <a:xfrm>
            <a:off x="291221" y="11429996"/>
            <a:ext cx="1673182" cy="175441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Exams – An Inspector Calls and Language Paper 1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9E153EB-7D79-ED70-5601-109E096F2C26}"/>
              </a:ext>
            </a:extLst>
          </p:cNvPr>
          <p:cNvSpPr/>
          <p:nvPr/>
        </p:nvSpPr>
        <p:spPr>
          <a:xfrm>
            <a:off x="7334627" y="7604902"/>
            <a:ext cx="2056490" cy="201052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Exams – Literature An Inspector Calls / PC poetry and Language Paper 1</a:t>
            </a:r>
          </a:p>
        </p:txBody>
      </p:sp>
      <p:sp>
        <p:nvSpPr>
          <p:cNvPr id="11" name="Hexagon 10">
            <a:extLst>
              <a:ext uri="{FF2B5EF4-FFF2-40B4-BE49-F238E27FC236}">
                <a16:creationId xmlns:a16="http://schemas.microsoft.com/office/drawing/2014/main" id="{E3CB26DC-D8C4-A0B3-3465-201D09BEF742}"/>
              </a:ext>
            </a:extLst>
          </p:cNvPr>
          <p:cNvSpPr/>
          <p:nvPr/>
        </p:nvSpPr>
        <p:spPr>
          <a:xfrm>
            <a:off x="6117733" y="8274306"/>
            <a:ext cx="1060704" cy="914400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solidFill>
                  <a:srgbClr val="7030A0"/>
                </a:solidFill>
              </a:rPr>
              <a:t>Ap3</a:t>
            </a:r>
          </a:p>
        </p:txBody>
      </p:sp>
      <p:sp>
        <p:nvSpPr>
          <p:cNvPr id="13" name="Hexagon 12">
            <a:extLst>
              <a:ext uri="{FF2B5EF4-FFF2-40B4-BE49-F238E27FC236}">
                <a16:creationId xmlns:a16="http://schemas.microsoft.com/office/drawing/2014/main" id="{816BDAC9-6430-16B2-3F2E-F305B128E759}"/>
              </a:ext>
            </a:extLst>
          </p:cNvPr>
          <p:cNvSpPr/>
          <p:nvPr/>
        </p:nvSpPr>
        <p:spPr>
          <a:xfrm>
            <a:off x="5433183" y="5926569"/>
            <a:ext cx="1060704" cy="914400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solidFill>
                  <a:srgbClr val="7030A0"/>
                </a:solidFill>
              </a:rPr>
              <a:t>Ap1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D13EA40-916C-B37F-D23A-1AB201CCD9A8}"/>
              </a:ext>
            </a:extLst>
          </p:cNvPr>
          <p:cNvSpPr/>
          <p:nvPr/>
        </p:nvSpPr>
        <p:spPr>
          <a:xfrm>
            <a:off x="7577744" y="4661424"/>
            <a:ext cx="2056490" cy="10127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Exams – Literature and Language </a:t>
            </a:r>
          </a:p>
        </p:txBody>
      </p:sp>
      <p:sp>
        <p:nvSpPr>
          <p:cNvPr id="18" name="Hexagon 17">
            <a:extLst>
              <a:ext uri="{FF2B5EF4-FFF2-40B4-BE49-F238E27FC236}">
                <a16:creationId xmlns:a16="http://schemas.microsoft.com/office/drawing/2014/main" id="{87483D03-C6EE-3C30-25BE-BEFD095139B8}"/>
              </a:ext>
            </a:extLst>
          </p:cNvPr>
          <p:cNvSpPr/>
          <p:nvPr/>
        </p:nvSpPr>
        <p:spPr>
          <a:xfrm>
            <a:off x="8232036" y="3656076"/>
            <a:ext cx="1060704" cy="914400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solidFill>
                  <a:srgbClr val="7030A0"/>
                </a:solidFill>
              </a:rPr>
              <a:t>Ap2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D6D8264-7DE4-A35D-580B-7559808BF11C}"/>
              </a:ext>
            </a:extLst>
          </p:cNvPr>
          <p:cNvSpPr/>
          <p:nvPr/>
        </p:nvSpPr>
        <p:spPr>
          <a:xfrm>
            <a:off x="5628511" y="3033610"/>
            <a:ext cx="1455837" cy="15518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Exams – Literature and Language </a:t>
            </a:r>
          </a:p>
        </p:txBody>
      </p:sp>
      <p:sp>
        <p:nvSpPr>
          <p:cNvPr id="20" name="Hexagon 19">
            <a:extLst>
              <a:ext uri="{FF2B5EF4-FFF2-40B4-BE49-F238E27FC236}">
                <a16:creationId xmlns:a16="http://schemas.microsoft.com/office/drawing/2014/main" id="{68B58FC3-2BB1-152A-B79E-CDEBAABC4FFC}"/>
              </a:ext>
            </a:extLst>
          </p:cNvPr>
          <p:cNvSpPr/>
          <p:nvPr/>
        </p:nvSpPr>
        <p:spPr>
          <a:xfrm>
            <a:off x="46312" y="3356058"/>
            <a:ext cx="1173586" cy="1051871"/>
          </a:xfrm>
          <a:prstGeom prst="hexagon">
            <a:avLst/>
          </a:prstGeom>
          <a:solidFill>
            <a:srgbClr val="FE5E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>
                <a:solidFill>
                  <a:schemeClr val="tx1"/>
                </a:solidFill>
              </a:rPr>
              <a:t>GCSE exams</a:t>
            </a: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54548867573D468D6B0B3B70DE32AB" ma:contentTypeVersion="40" ma:contentTypeDescription="Create a new document." ma:contentTypeScope="" ma:versionID="7d218e3e2ffa332fb1792677ab1102ab">
  <xsd:schema xmlns:xsd="http://www.w3.org/2001/XMLSchema" xmlns:xs="http://www.w3.org/2001/XMLSchema" xmlns:p="http://schemas.microsoft.com/office/2006/metadata/properties" xmlns:ns2="d0f43ddf-0f6e-480c-80f9-48dea02f2059" xmlns:ns3="32d7a2c5-6c81-4654-8ed4-1d0b2a8f9e32" targetNamespace="http://schemas.microsoft.com/office/2006/metadata/properties" ma:root="true" ma:fieldsID="eaba149e32ea0474a5f38d21f9ec5cd6" ns2:_="" ns3:_="">
    <xsd:import namespace="d0f43ddf-0f6e-480c-80f9-48dea02f2059"/>
    <xsd:import namespace="32d7a2c5-6c81-4654-8ed4-1d0b2a8f9e3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Teachers" minOccurs="0"/>
                <xsd:element ref="ns2:Students" minOccurs="0"/>
                <xsd:element ref="ns2:Student_Groups" minOccurs="0"/>
                <xsd:element ref="ns2:Distribution_Groups" minOccurs="0"/>
                <xsd:element ref="ns2:LMS_Mappings" minOccurs="0"/>
                <xsd:element ref="ns2:Invited_Teachers" minOccurs="0"/>
                <xsd:element ref="ns2:Invited_Students" minOccurs="0"/>
                <xsd:element ref="ns2:Self_Registration_Enabled" minOccurs="0"/>
                <xsd:element ref="ns2:Has_Teacher_Only_SectionGroup" minOccurs="0"/>
                <xsd:element ref="ns2:Is_Collaboration_Space_Locked" minOccurs="0"/>
                <xsd:element ref="ns2:IsNotebookLocked" minOccurs="0"/>
                <xsd:element ref="ns2:Teams_Channel_Section_Location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f43ddf-0f6e-480c-80f9-48dea02f20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NotebookType" ma:index="14" nillable="true" ma:displayName="Notebook Type" ma:internalName="NotebookType">
      <xsd:simpleType>
        <xsd:restriction base="dms:Text"/>
      </xsd:simpleType>
    </xsd:element>
    <xsd:element name="FolderType" ma:index="15" nillable="true" ma:displayName="Folder Type" ma:internalName="FolderType">
      <xsd:simpleType>
        <xsd:restriction base="dms:Text"/>
      </xsd:simpleType>
    </xsd:element>
    <xsd:element name="CultureName" ma:index="16" nillable="true" ma:displayName="Culture Name" ma:internalName="CultureName">
      <xsd:simpleType>
        <xsd:restriction base="dms:Text"/>
      </xsd:simpleType>
    </xsd:element>
    <xsd:element name="AppVersion" ma:index="17" nillable="true" ma:displayName="App Version" ma:internalName="AppVersion">
      <xsd:simpleType>
        <xsd:restriction base="dms:Text"/>
      </xsd:simpleType>
    </xsd:element>
    <xsd:element name="TeamsChannelId" ma:index="18" nillable="true" ma:displayName="Teams Channel Id" ma:internalName="TeamsChannelId">
      <xsd:simpleType>
        <xsd:restriction base="dms:Text"/>
      </xsd:simpleType>
    </xsd:element>
    <xsd:element name="Owner" ma:index="19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0" nillable="true" ma:displayName="Math Settings" ma:internalName="Math_Settings">
      <xsd:simpleType>
        <xsd:restriction base="dms:Text"/>
      </xsd:simpleType>
    </xsd:element>
    <xsd:element name="DefaultSectionNames" ma:index="21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2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3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24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5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6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7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28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29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0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1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2" nillable="true" ma:displayName="Is Collaboration Space Locked" ma:internalName="Is_Collaboration_Space_Locked">
      <xsd:simpleType>
        <xsd:restriction base="dms:Boolean"/>
      </xsd:simpleType>
    </xsd:element>
    <xsd:element name="IsNotebookLocked" ma:index="33" nillable="true" ma:displayName="Is Notebook Locked" ma:internalName="IsNotebookLocked">
      <xsd:simpleType>
        <xsd:restriction base="dms:Boolean"/>
      </xsd:simpleType>
    </xsd:element>
    <xsd:element name="Teams_Channel_Section_Location" ma:index="34" nillable="true" ma:displayName="Teams Channel Section Location" ma:internalName="Teams_Channel_Section_Location">
      <xsd:simpleType>
        <xsd:restriction base="dms:Text"/>
      </xsd:simpleType>
    </xsd:element>
    <xsd:element name="MediaServiceDateTaken" ma:index="3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36" nillable="true" ma:displayName="Length (seconds)" ma:internalName="MediaLengthInSeconds" ma:readOnly="true">
      <xsd:simpleType>
        <xsd:restriction base="dms:Unknown"/>
      </xsd:simpleType>
    </xsd:element>
    <xsd:element name="MediaServiceAutoTags" ma:index="37" nillable="true" ma:displayName="Tags" ma:internalName="MediaServiceAutoTags" ma:readOnly="true">
      <xsd:simpleType>
        <xsd:restriction base="dms:Text"/>
      </xsd:simpleType>
    </xsd:element>
    <xsd:element name="MediaServiceGenerationTime" ma:index="3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4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44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4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d7a2c5-6c81-4654-8ed4-1d0b2a8f9e3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5" nillable="true" ma:displayName="Taxonomy Catch All Column" ma:hidden="true" ma:list="{c27d9723-f79f-47d0-aee6-819f5e70308c}" ma:internalName="TaxCatchAll" ma:showField="CatchAllData" ma:web="32d7a2c5-6c81-4654-8ed4-1d0b2a8f9e3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stribution_Groups xmlns="d0f43ddf-0f6e-480c-80f9-48dea02f2059" xsi:nil="true"/>
    <Templates xmlns="d0f43ddf-0f6e-480c-80f9-48dea02f2059" xsi:nil="true"/>
    <DefaultSectionNames xmlns="d0f43ddf-0f6e-480c-80f9-48dea02f2059" xsi:nil="true"/>
    <Is_Collaboration_Space_Locked xmlns="d0f43ddf-0f6e-480c-80f9-48dea02f2059">false</Is_Collaboration_Space_Locked>
    <AppVersion xmlns="d0f43ddf-0f6e-480c-80f9-48dea02f2059" xsi:nil="true"/>
    <TeamsChannelId xmlns="d0f43ddf-0f6e-480c-80f9-48dea02f2059" xsi:nil="true"/>
    <NotebookType xmlns="d0f43ddf-0f6e-480c-80f9-48dea02f2059" xsi:nil="true"/>
    <Teams_Channel_Section_Location xmlns="d0f43ddf-0f6e-480c-80f9-48dea02f2059" xsi:nil="true"/>
    <FolderType xmlns="d0f43ddf-0f6e-480c-80f9-48dea02f2059" xsi:nil="true"/>
    <CultureName xmlns="d0f43ddf-0f6e-480c-80f9-48dea02f2059" xsi:nil="true"/>
    <Owner xmlns="d0f43ddf-0f6e-480c-80f9-48dea02f2059">
      <UserInfo>
        <DisplayName/>
        <AccountId xsi:nil="true"/>
        <AccountType/>
      </UserInfo>
    </Owner>
    <LMS_Mappings xmlns="d0f43ddf-0f6e-480c-80f9-48dea02f2059" xsi:nil="true"/>
    <Invited_Students xmlns="d0f43ddf-0f6e-480c-80f9-48dea02f2059" xsi:nil="true"/>
    <IsNotebookLocked xmlns="d0f43ddf-0f6e-480c-80f9-48dea02f2059">false</IsNotebookLocked>
    <Teachers xmlns="d0f43ddf-0f6e-480c-80f9-48dea02f2059">
      <UserInfo>
        <DisplayName/>
        <AccountId xsi:nil="true"/>
        <AccountType/>
      </UserInfo>
    </Teachers>
    <Students xmlns="d0f43ddf-0f6e-480c-80f9-48dea02f2059">
      <UserInfo>
        <DisplayName/>
        <AccountId xsi:nil="true"/>
        <AccountType/>
      </UserInfo>
    </Students>
    <Student_Groups xmlns="d0f43ddf-0f6e-480c-80f9-48dea02f2059">
      <UserInfo>
        <DisplayName/>
        <AccountId xsi:nil="true"/>
        <AccountType/>
      </UserInfo>
    </Student_Groups>
    <Math_Settings xmlns="d0f43ddf-0f6e-480c-80f9-48dea02f2059" xsi:nil="true"/>
    <Self_Registration_Enabled xmlns="d0f43ddf-0f6e-480c-80f9-48dea02f2059">false</Self_Registration_Enabled>
    <Has_Teacher_Only_SectionGroup xmlns="d0f43ddf-0f6e-480c-80f9-48dea02f2059">false</Has_Teacher_Only_SectionGroup>
    <Invited_Teachers xmlns="d0f43ddf-0f6e-480c-80f9-48dea02f2059" xsi:nil="true"/>
    <SharedWithUsers xmlns="32d7a2c5-6c81-4654-8ed4-1d0b2a8f9e32">
      <UserInfo>
        <DisplayName/>
        <AccountId xsi:nil="true"/>
        <AccountType/>
      </UserInfo>
    </SharedWithUsers>
    <MediaLengthInSeconds xmlns="d0f43ddf-0f6e-480c-80f9-48dea02f2059" xsi:nil="true"/>
    <lcf76f155ced4ddcb4097134ff3c332f xmlns="d0f43ddf-0f6e-480c-80f9-48dea02f2059">
      <Terms xmlns="http://schemas.microsoft.com/office/infopath/2007/PartnerControls"/>
    </lcf76f155ced4ddcb4097134ff3c332f>
    <TaxCatchAll xmlns="32d7a2c5-6c81-4654-8ed4-1d0b2a8f9e32" xsi:nil="true"/>
  </documentManagement>
</p:properties>
</file>

<file path=customXml/itemProps1.xml><?xml version="1.0" encoding="utf-8"?>
<ds:datastoreItem xmlns:ds="http://schemas.openxmlformats.org/officeDocument/2006/customXml" ds:itemID="{1F88B254-66ED-4804-B740-BB4485EA535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930135D-987D-4934-9233-6DBBEB8167FC}">
  <ds:schemaRefs>
    <ds:schemaRef ds:uri="32d7a2c5-6c81-4654-8ed4-1d0b2a8f9e32"/>
    <ds:schemaRef ds:uri="d0f43ddf-0f6e-480c-80f9-48dea02f20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D4046E3-7899-4187-964B-61C2A7A2C5F6}">
  <ds:schemaRefs>
    <ds:schemaRef ds:uri="32d7a2c5-6c81-4654-8ed4-1d0b2a8f9e32"/>
    <ds:schemaRef ds:uri="d0f43ddf-0f6e-480c-80f9-48dea02f20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Custom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revision>3</cp:revision>
  <cp:lastPrinted>2018-09-02T17:44:52Z</cp:lastPrinted>
  <dcterms:created xsi:type="dcterms:W3CDTF">2018-02-08T08:28:53Z</dcterms:created>
  <dcterms:modified xsi:type="dcterms:W3CDTF">2024-09-13T15:31:49Z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0x0101009854548867573D468D6B0B3B70DE32AB</vt:lpwstr>
  </property>
  <property fmtid="{D5CDD505-2E9C-101B-9397-08002B2CF9AE}" pid="3" name="Order">
    <vt:r8>1052100</vt:r8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MediaServiceImageTags">
    <vt:lpwstr/>
  </property>
</Properties>
</file>