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7C9AAD-DB09-4748-8E53-FF3F3F2191D1}" v="7" dt="2026-06-29T08:18:26.5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29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undo custSel modSld modHandout">
      <pc:chgData name="Mrs L Webster" userId="e46f0a3f-fc4e-4d7b-94a6-4acf829689c1" providerId="ADAL" clId="{4981A51B-DD4C-40D0-ACC6-95C2C4B61EA3}" dt="2026-06-29T08:31:33.742" v="138" actId="20577"/>
      <pc:docMkLst>
        <pc:docMk/>
      </pc:docMkLst>
      <pc:sldChg chg="addSp delSp modSp mod">
        <pc:chgData name="Mrs L Webster" userId="e46f0a3f-fc4e-4d7b-94a6-4acf829689c1" providerId="ADAL" clId="{4981A51B-DD4C-40D0-ACC6-95C2C4B61EA3}" dt="2026-06-29T08:31:33.742" v="138" actId="20577"/>
        <pc:sldMkLst>
          <pc:docMk/>
          <pc:sldMk cId="1978265811" sldId="256"/>
        </pc:sldMkLst>
        <pc:spChg chg="add mod">
          <ac:chgData name="Mrs L Webster" userId="e46f0a3f-fc4e-4d7b-94a6-4acf829689c1" providerId="ADAL" clId="{4981A51B-DD4C-40D0-ACC6-95C2C4B61EA3}" dt="2026-06-29T08:08:27.033" v="6"/>
          <ac:spMkLst>
            <pc:docMk/>
            <pc:sldMk cId="1978265811" sldId="256"/>
            <ac:spMk id="2" creationId="{22638498-42F2-708A-9211-24D22A805D9A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3" creationId="{BD543379-E97B-4205-92E9-E67D0541C2FA}"/>
          </ac:spMkLst>
        </pc:spChg>
        <pc:spChg chg="mod">
          <ac:chgData name="Mrs L Webster" userId="e46f0a3f-fc4e-4d7b-94a6-4acf829689c1" providerId="ADAL" clId="{4981A51B-DD4C-40D0-ACC6-95C2C4B61EA3}" dt="2026-06-29T08:31:33.742" v="138" actId="20577"/>
          <ac:spMkLst>
            <pc:docMk/>
            <pc:sldMk cId="1978265811" sldId="256"/>
            <ac:spMk id="4" creationId="{320E215D-9F3E-4631-B86D-8A4FDAAF9C5B}"/>
          </ac:spMkLst>
        </pc:spChg>
        <pc:spChg chg="add mod">
          <ac:chgData name="Mrs L Webster" userId="e46f0a3f-fc4e-4d7b-94a6-4acf829689c1" providerId="ADAL" clId="{4981A51B-DD4C-40D0-ACC6-95C2C4B61EA3}" dt="2026-06-29T08:08:27.033" v="6"/>
          <ac:spMkLst>
            <pc:docMk/>
            <pc:sldMk cId="1978265811" sldId="256"/>
            <ac:spMk id="5" creationId="{8BC299EF-AF6A-6E30-C53D-F401101D727E}"/>
          </ac:spMkLst>
        </pc:spChg>
        <pc:spChg chg="add mod">
          <ac:chgData name="Mrs L Webster" userId="e46f0a3f-fc4e-4d7b-94a6-4acf829689c1" providerId="ADAL" clId="{4981A51B-DD4C-40D0-ACC6-95C2C4B61EA3}" dt="2026-06-29T08:08:27.033" v="6"/>
          <ac:spMkLst>
            <pc:docMk/>
            <pc:sldMk cId="1978265811" sldId="256"/>
            <ac:spMk id="11" creationId="{7753C4E8-4CBE-5BA9-783D-A32C647E0A7B}"/>
          </ac:spMkLst>
        </pc:spChg>
        <pc:spChg chg="del mod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13" creationId="{0607486B-CF09-4179-98E9-CC9061311C65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17" creationId="{F227524C-FB52-4B69-BB04-5E01EB353FC6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19" creationId="{1FF019E5-9B59-46EA-8869-C3D66353982C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21" creationId="{BFB09D6F-E1F1-4D09-B147-16B21AA88923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22" creationId="{F21D5A7B-7CA9-4F9A-97A9-BFCCA67F09DB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23" creationId="{74E45E84-0FDA-444D-B5F8-EAEC8B2D970B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24" creationId="{FEAAC2EA-6547-428A-8C06-B489AE7AE440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26" creationId="{5033798B-0B13-45C2-AA8B-76285EE928AB}"/>
          </ac:spMkLst>
        </pc:spChg>
        <pc:spChg chg="del">
          <ac:chgData name="Mrs L Webster" userId="e46f0a3f-fc4e-4d7b-94a6-4acf829689c1" providerId="ADAL" clId="{4981A51B-DD4C-40D0-ACC6-95C2C4B61EA3}" dt="2026-06-29T08:13:06.943" v="22" actId="478"/>
          <ac:spMkLst>
            <pc:docMk/>
            <pc:sldMk cId="1978265811" sldId="256"/>
            <ac:spMk id="27" creationId="{B54FAA29-E984-4394-981A-85F8EEDDF8BA}"/>
          </ac:spMkLst>
        </pc:spChg>
        <pc:spChg chg="del">
          <ac:chgData name="Mrs L Webster" userId="e46f0a3f-fc4e-4d7b-94a6-4acf829689c1" providerId="ADAL" clId="{4981A51B-DD4C-40D0-ACC6-95C2C4B61EA3}" dt="2026-06-29T08:13:03.679" v="21" actId="478"/>
          <ac:spMkLst>
            <pc:docMk/>
            <pc:sldMk cId="1978265811" sldId="256"/>
            <ac:spMk id="28" creationId="{85AB3B82-0CE4-45B3-9857-82796F776892}"/>
          </ac:spMkLst>
        </pc:spChg>
        <pc:spChg chg="mod">
          <ac:chgData name="Mrs L Webster" userId="e46f0a3f-fc4e-4d7b-94a6-4acf829689c1" providerId="ADAL" clId="{4981A51B-DD4C-40D0-ACC6-95C2C4B61EA3}" dt="2026-06-29T08:13:02.847" v="20" actId="20577"/>
          <ac:spMkLst>
            <pc:docMk/>
            <pc:sldMk cId="1978265811" sldId="256"/>
            <ac:spMk id="29" creationId="{B90ED18D-6580-4562-B2D9-11CA9353DED7}"/>
          </ac:spMkLst>
        </pc:spChg>
        <pc:spChg chg="mod">
          <ac:chgData name="Mrs L Webster" userId="e46f0a3f-fc4e-4d7b-94a6-4acf829689c1" providerId="ADAL" clId="{4981A51B-DD4C-40D0-ACC6-95C2C4B61EA3}" dt="2026-06-29T08:16:03.122" v="49" actId="14100"/>
          <ac:spMkLst>
            <pc:docMk/>
            <pc:sldMk cId="1978265811" sldId="256"/>
            <ac:spMk id="30" creationId="{7C2C671F-8DF9-4BA7-BC64-6E3BD096ABAB}"/>
          </ac:spMkLst>
        </pc:spChg>
        <pc:spChg chg="add mod">
          <ac:chgData name="Mrs L Webster" userId="e46f0a3f-fc4e-4d7b-94a6-4acf829689c1" providerId="ADAL" clId="{4981A51B-DD4C-40D0-ACC6-95C2C4B61EA3}" dt="2026-06-29T08:08:27.033" v="6"/>
          <ac:spMkLst>
            <pc:docMk/>
            <pc:sldMk cId="1978265811" sldId="256"/>
            <ac:spMk id="33" creationId="{772F0BEA-D075-7B73-21A7-81BF44632253}"/>
          </ac:spMkLst>
        </pc:spChg>
        <pc:spChg chg="del mod">
          <ac:chgData name="Mrs L Webster" userId="e46f0a3f-fc4e-4d7b-94a6-4acf829689c1" providerId="ADAL" clId="{4981A51B-DD4C-40D0-ACC6-95C2C4B61EA3}" dt="2026-06-29T08:08:38.989" v="9" actId="478"/>
          <ac:spMkLst>
            <pc:docMk/>
            <pc:sldMk cId="1978265811" sldId="256"/>
            <ac:spMk id="34" creationId="{C96517BA-CF2D-45F2-9E23-E878E1F75DF2}"/>
          </ac:spMkLst>
        </pc:spChg>
        <pc:spChg chg="del">
          <ac:chgData name="Mrs L Webster" userId="e46f0a3f-fc4e-4d7b-94a6-4acf829689c1" providerId="ADAL" clId="{4981A51B-DD4C-40D0-ACC6-95C2C4B61EA3}" dt="2026-06-29T08:13:33.615" v="31" actId="478"/>
          <ac:spMkLst>
            <pc:docMk/>
            <pc:sldMk cId="1978265811" sldId="256"/>
            <ac:spMk id="39" creationId="{8EB8F132-03CC-40AE-8EEB-45D58470814F}"/>
          </ac:spMkLst>
        </pc:spChg>
        <pc:spChg chg="del">
          <ac:chgData name="Mrs L Webster" userId="e46f0a3f-fc4e-4d7b-94a6-4acf829689c1" providerId="ADAL" clId="{4981A51B-DD4C-40D0-ACC6-95C2C4B61EA3}" dt="2026-06-29T08:13:33.615" v="31" actId="478"/>
          <ac:spMkLst>
            <pc:docMk/>
            <pc:sldMk cId="1978265811" sldId="256"/>
            <ac:spMk id="42" creationId="{6BA1335A-2078-40B8-A1C7-8D0EA5EA4BFD}"/>
          </ac:spMkLst>
        </pc:spChg>
        <pc:spChg chg="del">
          <ac:chgData name="Mrs L Webster" userId="e46f0a3f-fc4e-4d7b-94a6-4acf829689c1" providerId="ADAL" clId="{4981A51B-DD4C-40D0-ACC6-95C2C4B61EA3}" dt="2026-06-29T08:13:33.615" v="31" actId="478"/>
          <ac:spMkLst>
            <pc:docMk/>
            <pc:sldMk cId="1978265811" sldId="256"/>
            <ac:spMk id="43" creationId="{F8D7C9EB-2537-4E46-805E-B45DE23F01C9}"/>
          </ac:spMkLst>
        </pc:spChg>
        <pc:spChg chg="del mod">
          <ac:chgData name="Mrs L Webster" userId="e46f0a3f-fc4e-4d7b-94a6-4acf829689c1" providerId="ADAL" clId="{4981A51B-DD4C-40D0-ACC6-95C2C4B61EA3}" dt="2026-06-29T08:13:33.615" v="31" actId="478"/>
          <ac:spMkLst>
            <pc:docMk/>
            <pc:sldMk cId="1978265811" sldId="256"/>
            <ac:spMk id="44" creationId="{3E78F614-52FA-4A9A-8C82-C3FD90539C5C}"/>
          </ac:spMkLst>
        </pc:spChg>
        <pc:spChg chg="del">
          <ac:chgData name="Mrs L Webster" userId="e46f0a3f-fc4e-4d7b-94a6-4acf829689c1" providerId="ADAL" clId="{4981A51B-DD4C-40D0-ACC6-95C2C4B61EA3}" dt="2026-06-29T08:13:33.615" v="31" actId="478"/>
          <ac:spMkLst>
            <pc:docMk/>
            <pc:sldMk cId="1978265811" sldId="256"/>
            <ac:spMk id="45" creationId="{BFF99859-88C3-49BE-B987-1375946433FB}"/>
          </ac:spMkLst>
        </pc:spChg>
        <pc:spChg chg="mod">
          <ac:chgData name="Mrs L Webster" userId="e46f0a3f-fc4e-4d7b-94a6-4acf829689c1" providerId="ADAL" clId="{4981A51B-DD4C-40D0-ACC6-95C2C4B61EA3}" dt="2026-06-29T08:16:20.552" v="54" actId="14100"/>
          <ac:spMkLst>
            <pc:docMk/>
            <pc:sldMk cId="1978265811" sldId="256"/>
            <ac:spMk id="46" creationId="{1B615F88-2F47-4AFF-8AE6-1AD1DAF774A6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47" creationId="{B164D3E0-B8D2-43E7-A2E1-59599CE758F7}"/>
          </ac:spMkLst>
        </pc:spChg>
        <pc:spChg chg="add mod">
          <ac:chgData name="Mrs L Webster" userId="e46f0a3f-fc4e-4d7b-94a6-4acf829689c1" providerId="ADAL" clId="{4981A51B-DD4C-40D0-ACC6-95C2C4B61EA3}" dt="2026-06-29T08:16:06.528" v="50" actId="14100"/>
          <ac:spMkLst>
            <pc:docMk/>
            <pc:sldMk cId="1978265811" sldId="256"/>
            <ac:spMk id="49" creationId="{200F50F1-D06C-7716-A995-C55F7AC85779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53" creationId="{F2654020-ECD7-437B-9CCA-C3E257F59BB9}"/>
          </ac:spMkLst>
        </pc:spChg>
        <pc:spChg chg="add mod">
          <ac:chgData name="Mrs L Webster" userId="e46f0a3f-fc4e-4d7b-94a6-4acf829689c1" providerId="ADAL" clId="{4981A51B-DD4C-40D0-ACC6-95C2C4B61EA3}" dt="2026-06-29T08:15:32.376" v="44" actId="1076"/>
          <ac:spMkLst>
            <pc:docMk/>
            <pc:sldMk cId="1978265811" sldId="256"/>
            <ac:spMk id="54" creationId="{C29676D1-6E3B-7DCB-373B-76841F14F1DA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55" creationId="{9601A186-3C91-4060-8507-CB1233490506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56" creationId="{0AF40633-0899-4AB8-973E-BA3C7E9DE9C6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57" creationId="{F1953DEA-13EB-46F3-8130-DF24A5B2ED40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58" creationId="{5B75A419-4E91-407F-AE84-AC8BDE0EF03F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59" creationId="{BBAD70D8-AC16-4B61-9FB6-2CB8AEEC1CCD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60" creationId="{A94F3392-F5B3-47C4-B783-EB8808781F2B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62" creationId="{A1B04701-7818-424C-B747-1EA551AA447E}"/>
          </ac:spMkLst>
        </pc:spChg>
        <pc:spChg chg="del">
          <ac:chgData name="Mrs L Webster" userId="e46f0a3f-fc4e-4d7b-94a6-4acf829689c1" providerId="ADAL" clId="{4981A51B-DD4C-40D0-ACC6-95C2C4B61EA3}" dt="2026-06-29T08:13:27.838" v="28" actId="478"/>
          <ac:spMkLst>
            <pc:docMk/>
            <pc:sldMk cId="1978265811" sldId="256"/>
            <ac:spMk id="63" creationId="{424E3212-F184-4483-8F93-4ACD5CCE671E}"/>
          </ac:spMkLst>
        </pc:spChg>
        <pc:spChg chg="mod">
          <ac:chgData name="Mrs L Webster" userId="e46f0a3f-fc4e-4d7b-94a6-4acf829689c1" providerId="ADAL" clId="{4981A51B-DD4C-40D0-ACC6-95C2C4B61EA3}" dt="2026-06-29T08:16:16.880" v="53" actId="1076"/>
          <ac:spMkLst>
            <pc:docMk/>
            <pc:sldMk cId="1978265811" sldId="256"/>
            <ac:spMk id="64" creationId="{C4CF61CB-6881-4D02-940A-6899CFD30E52}"/>
          </ac:spMkLst>
        </pc:spChg>
        <pc:spChg chg="mod">
          <ac:chgData name="Mrs L Webster" userId="e46f0a3f-fc4e-4d7b-94a6-4acf829689c1" providerId="ADAL" clId="{4981A51B-DD4C-40D0-ACC6-95C2C4B61EA3}" dt="2026-06-29T08:15:14.359" v="40" actId="1076"/>
          <ac:spMkLst>
            <pc:docMk/>
            <pc:sldMk cId="1978265811" sldId="256"/>
            <ac:spMk id="65" creationId="{63E79B0B-A794-46A3-BF17-0BB208FF0849}"/>
          </ac:spMkLst>
        </pc:spChg>
        <pc:spChg chg="mod">
          <ac:chgData name="Mrs L Webster" userId="e46f0a3f-fc4e-4d7b-94a6-4acf829689c1" providerId="ADAL" clId="{4981A51B-DD4C-40D0-ACC6-95C2C4B61EA3}" dt="2026-06-29T08:15:18.258" v="41" actId="1076"/>
          <ac:spMkLst>
            <pc:docMk/>
            <pc:sldMk cId="1978265811" sldId="256"/>
            <ac:spMk id="66" creationId="{5BB9A4FC-E65B-4903-9C59-27373A9B9547}"/>
          </ac:spMkLst>
        </pc:spChg>
        <pc:spChg chg="add mod">
          <ac:chgData name="Mrs L Webster" userId="e46f0a3f-fc4e-4d7b-94a6-4acf829689c1" providerId="ADAL" clId="{4981A51B-DD4C-40D0-ACC6-95C2C4B61EA3}" dt="2026-06-29T08:15:32.376" v="44" actId="1076"/>
          <ac:spMkLst>
            <pc:docMk/>
            <pc:sldMk cId="1978265811" sldId="256"/>
            <ac:spMk id="69" creationId="{5281C5DA-ADE9-746E-4497-5B55A558128B}"/>
          </ac:spMkLst>
        </pc:spChg>
        <pc:spChg chg="add mod">
          <ac:chgData name="Mrs L Webster" userId="e46f0a3f-fc4e-4d7b-94a6-4acf829689c1" providerId="ADAL" clId="{4981A51B-DD4C-40D0-ACC6-95C2C4B61EA3}" dt="2026-06-29T08:08:54.756" v="11" actId="1076"/>
          <ac:spMkLst>
            <pc:docMk/>
            <pc:sldMk cId="1978265811" sldId="256"/>
            <ac:spMk id="70" creationId="{6367781E-C954-DC63-BED1-B82C6D86928D}"/>
          </ac:spMkLst>
        </pc:spChg>
        <pc:spChg chg="add mod">
          <ac:chgData name="Mrs L Webster" userId="e46f0a3f-fc4e-4d7b-94a6-4acf829689c1" providerId="ADAL" clId="{4981A51B-DD4C-40D0-ACC6-95C2C4B61EA3}" dt="2026-06-29T08:15:54.273" v="47" actId="1076"/>
          <ac:spMkLst>
            <pc:docMk/>
            <pc:sldMk cId="1978265811" sldId="256"/>
            <ac:spMk id="72" creationId="{D60C7AEA-7063-9BA8-1BCD-02D5CB327C29}"/>
          </ac:spMkLst>
        </pc:spChg>
        <pc:spChg chg="add mod">
          <ac:chgData name="Mrs L Webster" userId="e46f0a3f-fc4e-4d7b-94a6-4acf829689c1" providerId="ADAL" clId="{4981A51B-DD4C-40D0-ACC6-95C2C4B61EA3}" dt="2026-06-29T08:16:30.553" v="55" actId="14100"/>
          <ac:spMkLst>
            <pc:docMk/>
            <pc:sldMk cId="1978265811" sldId="256"/>
            <ac:spMk id="73" creationId="{1FF4E3E8-B036-F94A-5E0C-C52B47F626F1}"/>
          </ac:spMkLst>
        </pc:spChg>
        <pc:spChg chg="add mod">
          <ac:chgData name="Mrs L Webster" userId="e46f0a3f-fc4e-4d7b-94a6-4acf829689c1" providerId="ADAL" clId="{4981A51B-DD4C-40D0-ACC6-95C2C4B61EA3}" dt="2026-06-29T08:15:54.273" v="47" actId="1076"/>
          <ac:spMkLst>
            <pc:docMk/>
            <pc:sldMk cId="1978265811" sldId="256"/>
            <ac:spMk id="74" creationId="{49ED672E-FB0B-39AE-16DD-B98765BE19E7}"/>
          </ac:spMkLst>
        </pc:spChg>
        <pc:spChg chg="add mod">
          <ac:chgData name="Mrs L Webster" userId="e46f0a3f-fc4e-4d7b-94a6-4acf829689c1" providerId="ADAL" clId="{4981A51B-DD4C-40D0-ACC6-95C2C4B61EA3}" dt="2026-06-29T08:15:54.273" v="47" actId="1076"/>
          <ac:spMkLst>
            <pc:docMk/>
            <pc:sldMk cId="1978265811" sldId="256"/>
            <ac:spMk id="75" creationId="{096650A6-A522-AE6D-01F6-D721272BA94F}"/>
          </ac:spMkLst>
        </pc:spChg>
        <pc:spChg chg="add mod">
          <ac:chgData name="Mrs L Webster" userId="e46f0a3f-fc4e-4d7b-94a6-4acf829689c1" providerId="ADAL" clId="{4981A51B-DD4C-40D0-ACC6-95C2C4B61EA3}" dt="2026-06-29T08:15:54.273" v="47" actId="1076"/>
          <ac:spMkLst>
            <pc:docMk/>
            <pc:sldMk cId="1978265811" sldId="256"/>
            <ac:spMk id="76" creationId="{507F54E6-98BC-2917-E820-472EC15623E4}"/>
          </ac:spMkLst>
        </pc:spChg>
        <pc:spChg chg="add mod">
          <ac:chgData name="Mrs L Webster" userId="e46f0a3f-fc4e-4d7b-94a6-4acf829689c1" providerId="ADAL" clId="{4981A51B-DD4C-40D0-ACC6-95C2C4B61EA3}" dt="2026-06-29T08:16:34.304" v="57" actId="1076"/>
          <ac:spMkLst>
            <pc:docMk/>
            <pc:sldMk cId="1978265811" sldId="256"/>
            <ac:spMk id="79" creationId="{462E2C5E-5600-5C8F-C87F-7CB812D3C145}"/>
          </ac:spMkLst>
        </pc:spChg>
        <pc:spChg chg="add mod">
          <ac:chgData name="Mrs L Webster" userId="e46f0a3f-fc4e-4d7b-94a6-4acf829689c1" providerId="ADAL" clId="{4981A51B-DD4C-40D0-ACC6-95C2C4B61EA3}" dt="2026-06-29T08:15:54.273" v="47" actId="1076"/>
          <ac:spMkLst>
            <pc:docMk/>
            <pc:sldMk cId="1978265811" sldId="256"/>
            <ac:spMk id="80" creationId="{B46E8E8C-747E-712C-A5C6-128A835D514F}"/>
          </ac:spMkLst>
        </pc:spChg>
        <pc:spChg chg="add mod">
          <ac:chgData name="Mrs L Webster" userId="e46f0a3f-fc4e-4d7b-94a6-4acf829689c1" providerId="ADAL" clId="{4981A51B-DD4C-40D0-ACC6-95C2C4B61EA3}" dt="2026-06-29T08:15:54.273" v="47" actId="1076"/>
          <ac:spMkLst>
            <pc:docMk/>
            <pc:sldMk cId="1978265811" sldId="256"/>
            <ac:spMk id="81" creationId="{6C1D967F-E4A7-68E5-7B4C-01C1D2DD8A55}"/>
          </ac:spMkLst>
        </pc:spChg>
        <pc:spChg chg="add mod">
          <ac:chgData name="Mrs L Webster" userId="e46f0a3f-fc4e-4d7b-94a6-4acf829689c1" providerId="ADAL" clId="{4981A51B-DD4C-40D0-ACC6-95C2C4B61EA3}" dt="2026-06-29T08:15:54.273" v="47" actId="1076"/>
          <ac:spMkLst>
            <pc:docMk/>
            <pc:sldMk cId="1978265811" sldId="256"/>
            <ac:spMk id="86" creationId="{907425F0-4694-C129-B616-A38014F00270}"/>
          </ac:spMkLst>
        </pc:spChg>
        <pc:spChg chg="add mod">
          <ac:chgData name="Mrs L Webster" userId="e46f0a3f-fc4e-4d7b-94a6-4acf829689c1" providerId="ADAL" clId="{4981A51B-DD4C-40D0-ACC6-95C2C4B61EA3}" dt="2026-06-29T08:15:54.273" v="47" actId="1076"/>
          <ac:spMkLst>
            <pc:docMk/>
            <pc:sldMk cId="1978265811" sldId="256"/>
            <ac:spMk id="87" creationId="{516022CD-B26D-3E37-9D80-615F41673017}"/>
          </ac:spMkLst>
        </pc:spChg>
        <pc:picChg chg="del">
          <ac:chgData name="Mrs L Webster" userId="e46f0a3f-fc4e-4d7b-94a6-4acf829689c1" providerId="ADAL" clId="{4981A51B-DD4C-40D0-ACC6-95C2C4B61EA3}" dt="2026-06-29T08:13:01.103" v="18" actId="478"/>
          <ac:picMkLst>
            <pc:docMk/>
            <pc:sldMk cId="1978265811" sldId="256"/>
            <ac:picMk id="15" creationId="{8D7C9C54-05BF-48B6-A4F9-B89A312F98B7}"/>
          </ac:picMkLst>
        </pc:picChg>
        <pc:picChg chg="del">
          <ac:chgData name="Mrs L Webster" userId="e46f0a3f-fc4e-4d7b-94a6-4acf829689c1" providerId="ADAL" clId="{4981A51B-DD4C-40D0-ACC6-95C2C4B61EA3}" dt="2026-06-29T08:13:00.656" v="17" actId="478"/>
          <ac:picMkLst>
            <pc:docMk/>
            <pc:sldMk cId="1978265811" sldId="256"/>
            <ac:picMk id="20" creationId="{1A5D2DD4-22C9-4900-B4D7-006AA0A401DD}"/>
          </ac:picMkLst>
        </pc:picChg>
        <pc:picChg chg="del">
          <ac:chgData name="Mrs L Webster" userId="e46f0a3f-fc4e-4d7b-94a6-4acf829689c1" providerId="ADAL" clId="{4981A51B-DD4C-40D0-ACC6-95C2C4B61EA3}" dt="2026-06-29T08:08:24.716" v="4" actId="478"/>
          <ac:picMkLst>
            <pc:docMk/>
            <pc:sldMk cId="1978265811" sldId="256"/>
            <ac:picMk id="35" creationId="{2E75CB5F-4642-4964-8C26-4B97B8CB8233}"/>
          </ac:picMkLst>
        </pc:picChg>
        <pc:picChg chg="del">
          <ac:chgData name="Mrs L Webster" userId="e46f0a3f-fc4e-4d7b-94a6-4acf829689c1" providerId="ADAL" clId="{4981A51B-DD4C-40D0-ACC6-95C2C4B61EA3}" dt="2026-06-29T08:08:25.100" v="5" actId="478"/>
          <ac:picMkLst>
            <pc:docMk/>
            <pc:sldMk cId="1978265811" sldId="256"/>
            <ac:picMk id="36" creationId="{075C48C2-05E8-42E9-80BA-531D6F48ACEF}"/>
          </ac:picMkLst>
        </pc:picChg>
        <pc:picChg chg="del">
          <ac:chgData name="Mrs L Webster" userId="e46f0a3f-fc4e-4d7b-94a6-4acf829689c1" providerId="ADAL" clId="{4981A51B-DD4C-40D0-ACC6-95C2C4B61EA3}" dt="2026-06-29T08:08:19.548" v="1" actId="478"/>
          <ac:picMkLst>
            <pc:docMk/>
            <pc:sldMk cId="1978265811" sldId="256"/>
            <ac:picMk id="37" creationId="{B66A4E58-1D1E-4C65-B936-30C0D709F631}"/>
          </ac:picMkLst>
        </pc:picChg>
        <pc:picChg chg="del">
          <ac:chgData name="Mrs L Webster" userId="e46f0a3f-fc4e-4d7b-94a6-4acf829689c1" providerId="ADAL" clId="{4981A51B-DD4C-40D0-ACC6-95C2C4B61EA3}" dt="2026-06-29T08:08:19.048" v="0" actId="478"/>
          <ac:picMkLst>
            <pc:docMk/>
            <pc:sldMk cId="1978265811" sldId="256"/>
            <ac:picMk id="38" creationId="{AAB7C9C6-269D-483A-803E-7057A27CED94}"/>
          </ac:picMkLst>
        </pc:picChg>
        <pc:picChg chg="del">
          <ac:chgData name="Mrs L Webster" userId="e46f0a3f-fc4e-4d7b-94a6-4acf829689c1" providerId="ADAL" clId="{4981A51B-DD4C-40D0-ACC6-95C2C4B61EA3}" dt="2026-06-29T08:13:29.662" v="29" actId="478"/>
          <ac:picMkLst>
            <pc:docMk/>
            <pc:sldMk cId="1978265811" sldId="256"/>
            <ac:picMk id="40" creationId="{F276D7AC-6FB8-475E-86B8-1AC2650B8C8D}"/>
          </ac:picMkLst>
        </pc:picChg>
        <pc:picChg chg="del">
          <ac:chgData name="Mrs L Webster" userId="e46f0a3f-fc4e-4d7b-94a6-4acf829689c1" providerId="ADAL" clId="{4981A51B-DD4C-40D0-ACC6-95C2C4B61EA3}" dt="2026-06-29T08:13:33.615" v="31" actId="478"/>
          <ac:picMkLst>
            <pc:docMk/>
            <pc:sldMk cId="1978265811" sldId="256"/>
            <ac:picMk id="41" creationId="{F1C9D052-16B6-40CE-AA90-D195B401DC13}"/>
          </ac:picMkLst>
        </pc:picChg>
        <pc:picChg chg="mod">
          <ac:chgData name="Mrs L Webster" userId="e46f0a3f-fc4e-4d7b-94a6-4acf829689c1" providerId="ADAL" clId="{4981A51B-DD4C-40D0-ACC6-95C2C4B61EA3}" dt="2026-06-29T08:15:54.273" v="47" actId="1076"/>
          <ac:picMkLst>
            <pc:docMk/>
            <pc:sldMk cId="1978265811" sldId="256"/>
            <ac:picMk id="71" creationId="{88C83C8E-2429-5733-B09F-09360A360CA7}"/>
          </ac:picMkLst>
        </pc:picChg>
        <pc:picChg chg="mod">
          <ac:chgData name="Mrs L Webster" userId="e46f0a3f-fc4e-4d7b-94a6-4acf829689c1" providerId="ADAL" clId="{4981A51B-DD4C-40D0-ACC6-95C2C4B61EA3}" dt="2026-06-29T08:16:32.591" v="56" actId="1076"/>
          <ac:picMkLst>
            <pc:docMk/>
            <pc:sldMk cId="1978265811" sldId="256"/>
            <ac:picMk id="77" creationId="{BE584458-89D2-9001-A9CB-AF1EA9AA165E}"/>
          </ac:picMkLst>
        </pc:picChg>
        <pc:cxnChg chg="mod">
          <ac:chgData name="Mrs L Webster" userId="e46f0a3f-fc4e-4d7b-94a6-4acf829689c1" providerId="ADAL" clId="{4981A51B-DD4C-40D0-ACC6-95C2C4B61EA3}" dt="2026-06-29T08:15:18.258" v="41" actId="1076"/>
          <ac:cxnSpMkLst>
            <pc:docMk/>
            <pc:sldMk cId="1978265811" sldId="256"/>
            <ac:cxnSpMk id="68" creationId="{EB792107-0091-4107-9BEA-38E4542ED251}"/>
          </ac:cxnSpMkLst>
        </pc:cxnChg>
      </pc:sldChg>
      <pc:sldChg chg="addSp delSp modSp mod">
        <pc:chgData name="Mrs L Webster" userId="e46f0a3f-fc4e-4d7b-94a6-4acf829689c1" providerId="ADAL" clId="{4981A51B-DD4C-40D0-ACC6-95C2C4B61EA3}" dt="2026-06-29T08:31:27.683" v="136" actId="20577"/>
        <pc:sldMkLst>
          <pc:docMk/>
          <pc:sldMk cId="1151489850" sldId="260"/>
        </pc:sldMkLst>
        <pc:spChg chg="del mod">
          <ac:chgData name="Mrs L Webster" userId="e46f0a3f-fc4e-4d7b-94a6-4acf829689c1" providerId="ADAL" clId="{4981A51B-DD4C-40D0-ACC6-95C2C4B61EA3}" dt="2026-06-29T08:17:10.705" v="70" actId="478"/>
          <ac:spMkLst>
            <pc:docMk/>
            <pc:sldMk cId="1151489850" sldId="260"/>
            <ac:spMk id="6" creationId="{615116D2-602C-4A88-80F8-3927A63D9A07}"/>
          </ac:spMkLst>
        </pc:spChg>
        <pc:spChg chg="add del mod">
          <ac:chgData name="Mrs L Webster" userId="e46f0a3f-fc4e-4d7b-94a6-4acf829689c1" providerId="ADAL" clId="{4981A51B-DD4C-40D0-ACC6-95C2C4B61EA3}" dt="2026-06-29T08:17:06.960" v="68" actId="1076"/>
          <ac:spMkLst>
            <pc:docMk/>
            <pc:sldMk cId="1151489850" sldId="260"/>
            <ac:spMk id="8" creationId="{3A0A77EE-8187-8657-3EA1-0618581336D0}"/>
          </ac:spMkLst>
        </pc:spChg>
        <pc:spChg chg="del mod">
          <ac:chgData name="Mrs L Webster" userId="e46f0a3f-fc4e-4d7b-94a6-4acf829689c1" providerId="ADAL" clId="{4981A51B-DD4C-40D0-ACC6-95C2C4B61EA3}" dt="2026-06-29T08:17:02.369" v="67" actId="478"/>
          <ac:spMkLst>
            <pc:docMk/>
            <pc:sldMk cId="1151489850" sldId="260"/>
            <ac:spMk id="9" creationId="{A2C47C73-1E90-464F-A232-BC6BFA72316A}"/>
          </ac:spMkLst>
        </pc:spChg>
        <pc:spChg chg="del">
          <ac:chgData name="Mrs L Webster" userId="e46f0a3f-fc4e-4d7b-94a6-4acf829689c1" providerId="ADAL" clId="{4981A51B-DD4C-40D0-ACC6-95C2C4B61EA3}" dt="2026-06-29T08:17:31.249" v="71" actId="478"/>
          <ac:spMkLst>
            <pc:docMk/>
            <pc:sldMk cId="1151489850" sldId="260"/>
            <ac:spMk id="11" creationId="{DD4E73D0-78A7-4E6B-8971-7CD66434EDA3}"/>
          </ac:spMkLst>
        </pc:spChg>
        <pc:spChg chg="del mod">
          <ac:chgData name="Mrs L Webster" userId="e46f0a3f-fc4e-4d7b-94a6-4acf829689c1" providerId="ADAL" clId="{4981A51B-DD4C-40D0-ACC6-95C2C4B61EA3}" dt="2026-06-29T08:16:45.377" v="59" actId="478"/>
          <ac:spMkLst>
            <pc:docMk/>
            <pc:sldMk cId="1151489850" sldId="260"/>
            <ac:spMk id="13" creationId="{880167FD-B583-4AA0-B899-C539083D6670}"/>
          </ac:spMkLst>
        </pc:spChg>
        <pc:spChg chg="mod">
          <ac:chgData name="Mrs L Webster" userId="e46f0a3f-fc4e-4d7b-94a6-4acf829689c1" providerId="ADAL" clId="{4981A51B-DD4C-40D0-ACC6-95C2C4B61EA3}" dt="2026-06-29T08:16:51.697" v="61" actId="14100"/>
          <ac:spMkLst>
            <pc:docMk/>
            <pc:sldMk cId="1151489850" sldId="260"/>
            <ac:spMk id="15" creationId="{2AD3D3C6-F05B-4650-8112-BDB1FEE0C44B}"/>
          </ac:spMkLst>
        </pc:spChg>
        <pc:spChg chg="mod">
          <ac:chgData name="Mrs L Webster" userId="e46f0a3f-fc4e-4d7b-94a6-4acf829689c1" providerId="ADAL" clId="{4981A51B-DD4C-40D0-ACC6-95C2C4B61EA3}" dt="2026-06-29T08:31:27.683" v="136" actId="20577"/>
          <ac:spMkLst>
            <pc:docMk/>
            <pc:sldMk cId="1151489850" sldId="260"/>
            <ac:spMk id="16" creationId="{FA60F372-D8C5-4ADE-92BF-8EFB2E96EFEA}"/>
          </ac:spMkLst>
        </pc:spChg>
        <pc:spChg chg="add mod">
          <ac:chgData name="Mrs L Webster" userId="e46f0a3f-fc4e-4d7b-94a6-4acf829689c1" providerId="ADAL" clId="{4981A51B-DD4C-40D0-ACC6-95C2C4B61EA3}" dt="2026-06-29T08:17:31.790" v="72"/>
          <ac:spMkLst>
            <pc:docMk/>
            <pc:sldMk cId="1151489850" sldId="260"/>
            <ac:spMk id="20" creationId="{454E0DCB-D785-FAF3-453D-FA05790DCDCE}"/>
          </ac:spMkLst>
        </pc:spChg>
        <pc:spChg chg="add mod">
          <ac:chgData name="Mrs L Webster" userId="e46f0a3f-fc4e-4d7b-94a6-4acf829689c1" providerId="ADAL" clId="{4981A51B-DD4C-40D0-ACC6-95C2C4B61EA3}" dt="2026-06-29T08:17:31.790" v="72"/>
          <ac:spMkLst>
            <pc:docMk/>
            <pc:sldMk cId="1151489850" sldId="260"/>
            <ac:spMk id="21" creationId="{6980F3CB-2DD0-55C0-F6E1-7D2C3F7E1839}"/>
          </ac:spMkLst>
        </pc:spChg>
        <pc:spChg chg="add mod">
          <ac:chgData name="Mrs L Webster" userId="e46f0a3f-fc4e-4d7b-94a6-4acf829689c1" providerId="ADAL" clId="{4981A51B-DD4C-40D0-ACC6-95C2C4B61EA3}" dt="2026-06-29T08:17:31.790" v="72"/>
          <ac:spMkLst>
            <pc:docMk/>
            <pc:sldMk cId="1151489850" sldId="260"/>
            <ac:spMk id="22" creationId="{3BA8CD68-FA8D-FF0C-9C4A-90137DF80852}"/>
          </ac:spMkLst>
        </pc:spChg>
        <pc:spChg chg="add mod">
          <ac:chgData name="Mrs L Webster" userId="e46f0a3f-fc4e-4d7b-94a6-4acf829689c1" providerId="ADAL" clId="{4981A51B-DD4C-40D0-ACC6-95C2C4B61EA3}" dt="2026-06-29T08:17:31.790" v="72"/>
          <ac:spMkLst>
            <pc:docMk/>
            <pc:sldMk cId="1151489850" sldId="260"/>
            <ac:spMk id="23" creationId="{8DB383CD-EE61-B68B-A665-5153C2B69ECD}"/>
          </ac:spMkLst>
        </pc:spChg>
        <pc:spChg chg="add mod">
          <ac:chgData name="Mrs L Webster" userId="e46f0a3f-fc4e-4d7b-94a6-4acf829689c1" providerId="ADAL" clId="{4981A51B-DD4C-40D0-ACC6-95C2C4B61EA3}" dt="2026-06-29T08:17:31.790" v="72"/>
          <ac:spMkLst>
            <pc:docMk/>
            <pc:sldMk cId="1151489850" sldId="260"/>
            <ac:spMk id="24" creationId="{F53567DA-0AEA-2AB5-6A0E-96EE87319937}"/>
          </ac:spMkLst>
        </pc:spChg>
        <pc:spChg chg="add mod">
          <ac:chgData name="Mrs L Webster" userId="e46f0a3f-fc4e-4d7b-94a6-4acf829689c1" providerId="ADAL" clId="{4981A51B-DD4C-40D0-ACC6-95C2C4B61EA3}" dt="2026-06-29T08:17:31.790" v="72"/>
          <ac:spMkLst>
            <pc:docMk/>
            <pc:sldMk cId="1151489850" sldId="260"/>
            <ac:spMk id="25" creationId="{3245A3BB-BE5B-AE43-25A5-6867D996713C}"/>
          </ac:spMkLst>
        </pc:spChg>
        <pc:picChg chg="del">
          <ac:chgData name="Mrs L Webster" userId="e46f0a3f-fc4e-4d7b-94a6-4acf829689c1" providerId="ADAL" clId="{4981A51B-DD4C-40D0-ACC6-95C2C4B61EA3}" dt="2026-06-29T08:13:09.183" v="23" actId="478"/>
          <ac:picMkLst>
            <pc:docMk/>
            <pc:sldMk cId="1151489850" sldId="260"/>
            <ac:picMk id="2" creationId="{DEE6F148-F057-4F9A-9D77-3537407EE721}"/>
          </ac:picMkLst>
        </pc:picChg>
        <pc:picChg chg="del">
          <ac:chgData name="Mrs L Webster" userId="e46f0a3f-fc4e-4d7b-94a6-4acf829689c1" providerId="ADAL" clId="{4981A51B-DD4C-40D0-ACC6-95C2C4B61EA3}" dt="2026-06-29T08:09:03.789" v="12" actId="478"/>
          <ac:picMkLst>
            <pc:docMk/>
            <pc:sldMk cId="1151489850" sldId="260"/>
            <ac:picMk id="3" creationId="{090DB87A-1DDA-4EDA-84A5-9D62C5568454}"/>
          </ac:picMkLst>
        </pc:picChg>
        <pc:picChg chg="del">
          <ac:chgData name="Mrs L Webster" userId="e46f0a3f-fc4e-4d7b-94a6-4acf829689c1" providerId="ADAL" clId="{4981A51B-DD4C-40D0-ACC6-95C2C4B61EA3}" dt="2026-06-29T08:17:09.408" v="69" actId="478"/>
          <ac:picMkLst>
            <pc:docMk/>
            <pc:sldMk cId="1151489850" sldId="260"/>
            <ac:picMk id="4" creationId="{84D0307B-1CB6-4AFD-918E-AF9BA590EAD0}"/>
          </ac:picMkLst>
        </pc:picChg>
        <pc:picChg chg="del">
          <ac:chgData name="Mrs L Webster" userId="e46f0a3f-fc4e-4d7b-94a6-4acf829689c1" providerId="ADAL" clId="{4981A51B-DD4C-40D0-ACC6-95C2C4B61EA3}" dt="2026-06-29T08:13:19.007" v="26" actId="478"/>
          <ac:picMkLst>
            <pc:docMk/>
            <pc:sldMk cId="1151489850" sldId="260"/>
            <ac:picMk id="5" creationId="{A95587E8-629D-424B-BC0E-B0A5DDFA4D7B}"/>
          </ac:picMkLst>
        </pc:picChg>
        <pc:picChg chg="mod">
          <ac:chgData name="Mrs L Webster" userId="e46f0a3f-fc4e-4d7b-94a6-4acf829689c1" providerId="ADAL" clId="{4981A51B-DD4C-40D0-ACC6-95C2C4B61EA3}" dt="2026-06-29T08:17:55.777" v="133" actId="1076"/>
          <ac:picMkLst>
            <pc:docMk/>
            <pc:sldMk cId="1151489850" sldId="260"/>
            <ac:picMk id="7" creationId="{EE23A7BD-CD32-41FA-9BD7-70D5DEB8FF88}"/>
          </ac:picMkLst>
        </pc:picChg>
        <pc:picChg chg="add mod">
          <ac:chgData name="Mrs L Webster" userId="e46f0a3f-fc4e-4d7b-94a6-4acf829689c1" providerId="ADAL" clId="{4981A51B-DD4C-40D0-ACC6-95C2C4B61EA3}" dt="2026-06-29T08:09:23.193" v="15"/>
          <ac:picMkLst>
            <pc:docMk/>
            <pc:sldMk cId="1151489850" sldId="260"/>
            <ac:picMk id="10" creationId="{EBDA59A9-64EF-F4BE-C0F8-162C31E6B371}"/>
          </ac:picMkLst>
        </pc:picChg>
        <pc:picChg chg="add mod">
          <ac:chgData name="Mrs L Webster" userId="e46f0a3f-fc4e-4d7b-94a6-4acf829689c1" providerId="ADAL" clId="{4981A51B-DD4C-40D0-ACC6-95C2C4B61EA3}" dt="2026-06-29T08:09:26.436" v="16" actId="1076"/>
          <ac:picMkLst>
            <pc:docMk/>
            <pc:sldMk cId="1151489850" sldId="260"/>
            <ac:picMk id="12" creationId="{2F3967E8-B435-E5B6-0B32-F01E20FAF5E4}"/>
          </ac:picMkLst>
        </pc:picChg>
        <pc:picChg chg="add mod">
          <ac:chgData name="Mrs L Webster" userId="e46f0a3f-fc4e-4d7b-94a6-4acf829689c1" providerId="ADAL" clId="{4981A51B-DD4C-40D0-ACC6-95C2C4B61EA3}" dt="2026-06-29T08:16:54.601" v="63" actId="1076"/>
          <ac:picMkLst>
            <pc:docMk/>
            <pc:sldMk cId="1151489850" sldId="260"/>
            <ac:picMk id="14" creationId="{7DF5EFDD-C772-934F-714F-8D5405491823}"/>
          </ac:picMkLst>
        </pc:picChg>
        <pc:picChg chg="add mod">
          <ac:chgData name="Mrs L Webster" userId="e46f0a3f-fc4e-4d7b-94a6-4acf829689c1" providerId="ADAL" clId="{4981A51B-DD4C-40D0-ACC6-95C2C4B61EA3}" dt="2026-06-29T08:17:31.790" v="72"/>
          <ac:picMkLst>
            <pc:docMk/>
            <pc:sldMk cId="1151489850" sldId="260"/>
            <ac:picMk id="26" creationId="{5ADD2595-0A71-8533-917B-FAE8AE6A5535}"/>
          </ac:picMkLst>
        </pc:picChg>
        <pc:picChg chg="add mod">
          <ac:chgData name="Mrs L Webster" userId="e46f0a3f-fc4e-4d7b-94a6-4acf829689c1" providerId="ADAL" clId="{4981A51B-DD4C-40D0-ACC6-95C2C4B61EA3}" dt="2026-06-29T08:17:31.790" v="72"/>
          <ac:picMkLst>
            <pc:docMk/>
            <pc:sldMk cId="1151489850" sldId="260"/>
            <ac:picMk id="27" creationId="{8413A8DA-5250-20A2-26FE-B4C2E3B8A99D}"/>
          </ac:picMkLst>
        </pc:picChg>
        <pc:picChg chg="add mod">
          <ac:chgData name="Mrs L Webster" userId="e46f0a3f-fc4e-4d7b-94a6-4acf829689c1" providerId="ADAL" clId="{4981A51B-DD4C-40D0-ACC6-95C2C4B61EA3}" dt="2026-06-29T08:17:31.790" v="72"/>
          <ac:picMkLst>
            <pc:docMk/>
            <pc:sldMk cId="1151489850" sldId="260"/>
            <ac:picMk id="28" creationId="{9DBD0CC3-0D37-FA68-3FF1-1919DC9C1FAE}"/>
          </ac:picMkLst>
        </pc:picChg>
        <pc:picChg chg="add mod">
          <ac:chgData name="Mrs L Webster" userId="e46f0a3f-fc4e-4d7b-94a6-4acf829689c1" providerId="ADAL" clId="{4981A51B-DD4C-40D0-ACC6-95C2C4B61EA3}" dt="2026-06-29T08:17:31.790" v="72"/>
          <ac:picMkLst>
            <pc:docMk/>
            <pc:sldMk cId="1151489850" sldId="260"/>
            <ac:picMk id="29" creationId="{A225B941-6D23-5BDA-DEB4-06A0B9C26B7C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tmp"/><Relationship Id="rId13" Type="http://schemas.openxmlformats.org/officeDocument/2006/relationships/image" Target="../media/image13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tmp"/><Relationship Id="rId10" Type="http://schemas.openxmlformats.org/officeDocument/2006/relationships/image" Target="../media/image10.tmp"/><Relationship Id="rId4" Type="http://schemas.openxmlformats.org/officeDocument/2006/relationships/image" Target="../media/image4.tmp"/><Relationship Id="rId9" Type="http://schemas.openxmlformats.org/officeDocument/2006/relationships/image" Target="../media/image9.tmp"/><Relationship Id="rId14" Type="http://schemas.openxmlformats.org/officeDocument/2006/relationships/image" Target="../media/image14.tm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tmp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9.png"/><Relationship Id="rId11" Type="http://schemas.openxmlformats.org/officeDocument/2006/relationships/image" Target="../media/image24.tmp"/><Relationship Id="rId5" Type="http://schemas.openxmlformats.org/officeDocument/2006/relationships/image" Target="../media/image18.png"/><Relationship Id="rId10" Type="http://schemas.openxmlformats.org/officeDocument/2006/relationships/image" Target="../media/image23.tmp"/><Relationship Id="rId4" Type="http://schemas.openxmlformats.org/officeDocument/2006/relationships/image" Target="../media/image4.tmp"/><Relationship Id="rId9" Type="http://schemas.openxmlformats.org/officeDocument/2006/relationships/image" Target="../media/image2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923466" y="145454"/>
            <a:ext cx="3885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Area volume and density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126998" y="1294383"/>
            <a:ext cx="21463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Know and name 2D and 3D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Identify and draw nets, plans and elevations of 3D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area of 2D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volume and surface area of 3D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Identify congruency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C56F7-7B43-4A94-B33D-37F4C2C2552A}"/>
              </a:ext>
            </a:extLst>
          </p:cNvPr>
          <p:cNvSpPr txBox="1"/>
          <p:nvPr/>
        </p:nvSpPr>
        <p:spPr>
          <a:xfrm>
            <a:off x="2219327" y="1294383"/>
            <a:ext cx="48196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2D-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two dimensions to the shape e.g. length and width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3D-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three dimensions to the shape e.g. length, width and height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Vertex-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 point where two or more line segments meet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Edge-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 line on the boundary joining two vertex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Face-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 flat surface on a solid object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Cross-section-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 view inside a solid shape made by cutting through it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Plan-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 drawing of something when drawn from above (sometimes birds eye view)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250189" y="3117262"/>
            <a:ext cx="25996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 7 - Lines and Angles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 8 - Developing Geometry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2C671F-8DF9-4BA7-BC64-6E3BD096ABAB}"/>
              </a:ext>
            </a:extLst>
          </p:cNvPr>
          <p:cNvSpPr txBox="1"/>
          <p:nvPr/>
        </p:nvSpPr>
        <p:spPr>
          <a:xfrm>
            <a:off x="176384" y="3936104"/>
            <a:ext cx="3023219" cy="14927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Recognise prisms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solid object with two identical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ends and flat sides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cross section will also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be identical to the end faces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A06C058-0113-407A-A2DB-41CDD6ADA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043" y="4093755"/>
            <a:ext cx="743080" cy="64473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C0AAF57-1745-4FB4-BB80-2222A53BA0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337" y="4714651"/>
            <a:ext cx="1163213" cy="588614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1B615F88-2F47-4AFF-8AE6-1AD1DAF774A6}"/>
              </a:ext>
            </a:extLst>
          </p:cNvPr>
          <p:cNvSpPr txBox="1"/>
          <p:nvPr/>
        </p:nvSpPr>
        <p:spPr>
          <a:xfrm>
            <a:off x="176384" y="8767558"/>
            <a:ext cx="3045299" cy="6001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Areas – square units   Volumes – cube units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Areas and volumes can be left in terms of π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4CF61CB-6881-4D02-940A-6899CFD30E52}"/>
              </a:ext>
            </a:extLst>
          </p:cNvPr>
          <p:cNvSpPr txBox="1"/>
          <p:nvPr/>
        </p:nvSpPr>
        <p:spPr>
          <a:xfrm>
            <a:off x="154968" y="6966062"/>
            <a:ext cx="3066715" cy="1631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Volume is the 3D space it takes up</a:t>
            </a:r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Cubes/ Cuboids = base x width x height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Prisms and cylinders = area of cross section x height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Cube 64">
            <a:extLst>
              <a:ext uri="{FF2B5EF4-FFF2-40B4-BE49-F238E27FC236}">
                <a16:creationId xmlns:a16="http://schemas.microsoft.com/office/drawing/2014/main" id="{63E79B0B-A794-46A3-BF17-0BB208FF0849}"/>
              </a:ext>
            </a:extLst>
          </p:cNvPr>
          <p:cNvSpPr/>
          <p:nvPr/>
        </p:nvSpPr>
        <p:spPr>
          <a:xfrm>
            <a:off x="334495" y="8167238"/>
            <a:ext cx="865654" cy="314809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BB9A4FC-E65B-4903-9C59-27373A9B9547}"/>
              </a:ext>
            </a:extLst>
          </p:cNvPr>
          <p:cNvSpPr txBox="1"/>
          <p:nvPr/>
        </p:nvSpPr>
        <p:spPr>
          <a:xfrm>
            <a:off x="1649862" y="8193600"/>
            <a:ext cx="11939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cross section</a:t>
            </a:r>
          </a:p>
        </p:txBody>
      </p: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EB792107-0091-4107-9BEA-38E4542ED251}"/>
              </a:ext>
            </a:extLst>
          </p:cNvPr>
          <p:cNvCxnSpPr>
            <a:cxnSpLocks/>
            <a:stCxn id="66" idx="1"/>
          </p:cNvCxnSpPr>
          <p:nvPr/>
        </p:nvCxnSpPr>
        <p:spPr>
          <a:xfrm flipH="1">
            <a:off x="1418025" y="8324405"/>
            <a:ext cx="23183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66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89" y="84482"/>
            <a:ext cx="2266786" cy="860216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200F50F1-D06C-7716-A995-C55F7AC85779}"/>
              </a:ext>
            </a:extLst>
          </p:cNvPr>
          <p:cNvSpPr txBox="1"/>
          <p:nvPr/>
        </p:nvSpPr>
        <p:spPr>
          <a:xfrm>
            <a:off x="154968" y="5604942"/>
            <a:ext cx="3082795" cy="124649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Density, Mass, Volume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C29676D1-6E3B-7DCB-373B-76841F14F1DA}"/>
                  </a:ext>
                </a:extLst>
              </p:cNvPr>
              <p:cNvSpPr txBox="1"/>
              <p:nvPr/>
            </p:nvSpPr>
            <p:spPr>
              <a:xfrm>
                <a:off x="334495" y="5995926"/>
                <a:ext cx="1384301" cy="422882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smtClean="0">
                          <a:latin typeface="Cambria Math" panose="02040503050406030204" pitchFamily="18" charset="0"/>
                        </a:rPr>
                        <m:t>𝑑𝑒𝑛𝑠𝑖𝑡𝑦</m:t>
                      </m:r>
                      <m:r>
                        <a:rPr lang="en-GB" sz="1100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11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100" b="0" i="1" smtClean="0">
                              <a:latin typeface="Cambria Math" panose="02040503050406030204" pitchFamily="18" charset="0"/>
                            </a:rPr>
                            <m:t>𝑚𝑎𝑠𝑠</m:t>
                          </m:r>
                        </m:num>
                        <m:den>
                          <m:r>
                            <a:rPr lang="en-GB" sz="1100" b="0" i="1" smtClean="0">
                              <a:latin typeface="Cambria Math" panose="02040503050406030204" pitchFamily="18" charset="0"/>
                            </a:rPr>
                            <m:t>𝑣𝑜𝑙𝑢𝑚𝑒</m:t>
                          </m:r>
                        </m:den>
                      </m:f>
                    </m:oMath>
                  </m:oMathPara>
                </a14:m>
                <a:endParaRPr lang="en-GB" sz="1100" dirty="0"/>
              </a:p>
            </p:txBody>
          </p:sp>
        </mc:Choice>
        <mc:Fallback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C29676D1-6E3B-7DCB-373B-76841F14F1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95" y="5995926"/>
                <a:ext cx="1384301" cy="422882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5281C5DA-ADE9-746E-4497-5B55A558128B}"/>
                  </a:ext>
                </a:extLst>
              </p:cNvPr>
              <p:cNvSpPr txBox="1"/>
              <p:nvPr/>
            </p:nvSpPr>
            <p:spPr>
              <a:xfrm>
                <a:off x="1799757" y="5984203"/>
                <a:ext cx="1384301" cy="454948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smtClean="0">
                          <a:latin typeface="Cambria Math" panose="02040503050406030204" pitchFamily="18" charset="0"/>
                        </a:rPr>
                        <m:t>𝑣𝑜𝑙𝑢𝑚𝑒</m:t>
                      </m:r>
                      <m:r>
                        <a:rPr lang="en-GB" sz="1100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11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100" b="0" i="1" smtClean="0">
                              <a:latin typeface="Cambria Math" panose="02040503050406030204" pitchFamily="18" charset="0"/>
                            </a:rPr>
                            <m:t>𝑚𝑎𝑠𝑠</m:t>
                          </m:r>
                        </m:num>
                        <m:den>
                          <m:r>
                            <a:rPr lang="en-GB" sz="1100" b="0" i="1" smtClean="0">
                              <a:latin typeface="Cambria Math" panose="02040503050406030204" pitchFamily="18" charset="0"/>
                            </a:rPr>
                            <m:t>𝑑𝑒𝑛𝑠𝑖𝑡𝑦</m:t>
                          </m:r>
                        </m:den>
                      </m:f>
                    </m:oMath>
                  </m:oMathPara>
                </a14:m>
                <a:endParaRPr lang="en-GB" sz="1100" dirty="0"/>
              </a:p>
            </p:txBody>
          </p:sp>
        </mc:Choice>
        <mc:Fallback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5281C5DA-ADE9-746E-4497-5B55A55812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757" y="5984203"/>
                <a:ext cx="1384301" cy="454948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6367781E-C954-DC63-BED1-B82C6D86928D}"/>
                  </a:ext>
                </a:extLst>
              </p:cNvPr>
              <p:cNvSpPr txBox="1"/>
              <p:nvPr/>
            </p:nvSpPr>
            <p:spPr>
              <a:xfrm>
                <a:off x="371572" y="6469882"/>
                <a:ext cx="2399251" cy="289441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1100" i="1" dirty="0" smtClean="0">
                          <a:latin typeface="Cambria Math" panose="02040503050406030204" pitchFamily="18" charset="0"/>
                        </a:rPr>
                        <m:t>mass</m:t>
                      </m:r>
                      <m:r>
                        <a:rPr lang="en-GB" sz="1100" i="1" dirty="0" smtClean="0">
                          <a:latin typeface="Cambria Math" panose="02040503050406030204" pitchFamily="18" charset="0"/>
                        </a:rPr>
                        <m:t> = </m:t>
                      </m:r>
                      <m:r>
                        <m:rPr>
                          <m:sty m:val="p"/>
                        </m:rPr>
                        <a:rPr lang="en-GB" sz="1100" i="1" dirty="0" smtClean="0">
                          <a:latin typeface="Cambria Math" panose="02040503050406030204" pitchFamily="18" charset="0"/>
                        </a:rPr>
                        <m:t>volume</m:t>
                      </m:r>
                      <m:r>
                        <a:rPr lang="en-GB" sz="1100" i="1" dirty="0" smtClean="0">
                          <a:latin typeface="Cambria Math" panose="02040503050406030204" pitchFamily="18" charset="0"/>
                        </a:rPr>
                        <m:t> × </m:t>
                      </m:r>
                      <m:r>
                        <m:rPr>
                          <m:sty m:val="p"/>
                        </m:rPr>
                        <a:rPr lang="en-GB" sz="1100" i="1" dirty="0" smtClean="0">
                          <a:latin typeface="Cambria Math" panose="02040503050406030204" pitchFamily="18" charset="0"/>
                        </a:rPr>
                        <m:t>density</m:t>
                      </m:r>
                    </m:oMath>
                  </m:oMathPara>
                </a14:m>
                <a:endParaRPr lang="en-GB" sz="1100" dirty="0"/>
              </a:p>
            </p:txBody>
          </p:sp>
        </mc:Choice>
        <mc:Fallback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6367781E-C954-DC63-BED1-B82C6D8692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572" y="6469882"/>
                <a:ext cx="2399251" cy="289441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" name="Picture 70">
            <a:extLst>
              <a:ext uri="{FF2B5EF4-FFF2-40B4-BE49-F238E27FC236}">
                <a16:creationId xmlns:a16="http://schemas.microsoft.com/office/drawing/2014/main" id="{88C83C8E-2429-5733-B09F-09360A360C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019" y="5332368"/>
            <a:ext cx="1371348" cy="943811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D60C7AEA-7063-9BA8-1BCD-02D5CB327C29}"/>
              </a:ext>
            </a:extLst>
          </p:cNvPr>
          <p:cNvSpPr/>
          <p:nvPr/>
        </p:nvSpPr>
        <p:spPr>
          <a:xfrm>
            <a:off x="3284953" y="2788583"/>
            <a:ext cx="3517900" cy="361988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FF4E3E8-B036-F94A-5E0C-C52B47F626F1}"/>
              </a:ext>
            </a:extLst>
          </p:cNvPr>
          <p:cNvSpPr txBox="1"/>
          <p:nvPr/>
        </p:nvSpPr>
        <p:spPr>
          <a:xfrm>
            <a:off x="3265020" y="2807091"/>
            <a:ext cx="3544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Rectangles, Triangles and Parallelograms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9ED672E-FB0B-39AE-16DD-B98765BE19E7}"/>
              </a:ext>
            </a:extLst>
          </p:cNvPr>
          <p:cNvSpPr/>
          <p:nvPr/>
        </p:nvSpPr>
        <p:spPr>
          <a:xfrm>
            <a:off x="3284953" y="6469882"/>
            <a:ext cx="3517900" cy="30396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96650A6-A522-AE6D-01F6-D721272BA94F}"/>
              </a:ext>
            </a:extLst>
          </p:cNvPr>
          <p:cNvSpPr txBox="1"/>
          <p:nvPr/>
        </p:nvSpPr>
        <p:spPr>
          <a:xfrm>
            <a:off x="3392903" y="6557578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Compound Shapes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07F54E6-98BC-2917-E820-472EC15623E4}"/>
              </a:ext>
            </a:extLst>
          </p:cNvPr>
          <p:cNvSpPr txBox="1"/>
          <p:nvPr/>
        </p:nvSpPr>
        <p:spPr>
          <a:xfrm>
            <a:off x="4662279" y="9186477"/>
            <a:ext cx="1579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BE584458-89D2-9001-A9CB-AF1EA9AA16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603" y="3353045"/>
            <a:ext cx="562053" cy="743054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95F8055C-2B03-F05B-BBDE-5A6F0408FC2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533" y="4190859"/>
            <a:ext cx="1124107" cy="847843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462E2C5E-5600-5C8F-C87F-7CB812D3C145}"/>
              </a:ext>
            </a:extLst>
          </p:cNvPr>
          <p:cNvSpPr/>
          <p:nvPr/>
        </p:nvSpPr>
        <p:spPr>
          <a:xfrm>
            <a:off x="4118280" y="3385361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Rectangle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Base x Height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46E8E8C-747E-712C-A5C6-128A835D514F}"/>
              </a:ext>
            </a:extLst>
          </p:cNvPr>
          <p:cNvSpPr/>
          <p:nvPr/>
        </p:nvSpPr>
        <p:spPr>
          <a:xfrm>
            <a:off x="4475546" y="4058572"/>
            <a:ext cx="218916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Parallelogram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Base x  Perpendicular Height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(identify the height that meets the base at a right angle)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6C1D967F-E4A7-68E5-7B4C-01C1D2DD8A55}"/>
                  </a:ext>
                </a:extLst>
              </p:cNvPr>
              <p:cNvSpPr/>
              <p:nvPr/>
            </p:nvSpPr>
            <p:spPr>
              <a:xfrm>
                <a:off x="4468528" y="5255101"/>
                <a:ext cx="2307069" cy="8391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Triangle </a:t>
                </a:r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– 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x Base x  Perpendicular Height</a:t>
                </a: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(A triangle has half the area of the rectangle it could fit inside).</a:t>
                </a:r>
              </a:p>
            </p:txBody>
          </p:sp>
        </mc:Choice>
        <mc:Fallback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6C1D967F-E4A7-68E5-7B4C-01C1D2DD8A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8528" y="5255101"/>
                <a:ext cx="2307069" cy="839140"/>
              </a:xfrm>
              <a:prstGeom prst="rect">
                <a:avLst/>
              </a:prstGeom>
              <a:blipFill>
                <a:blip r:embed="rId11"/>
                <a:stretch>
                  <a:fillRect t="-725" r="-1323" b="-36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2" name="Picture 81">
            <a:extLst>
              <a:ext uri="{FF2B5EF4-FFF2-40B4-BE49-F238E27FC236}">
                <a16:creationId xmlns:a16="http://schemas.microsoft.com/office/drawing/2014/main" id="{63751348-B956-FE7A-4475-5A58502CC63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603" y="6966062"/>
            <a:ext cx="1875680" cy="123848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099B90B6-135A-064C-E601-600BC4C2AE6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204" y="7013889"/>
            <a:ext cx="866896" cy="65731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3BD7A191-0E16-A005-58DA-BB30B39A00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3" y="7775544"/>
            <a:ext cx="838317" cy="60968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B20DBE37-B0CE-70E9-6FB3-A335BFD5549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565" y="8516777"/>
            <a:ext cx="1125368" cy="530531"/>
          </a:xfrm>
          <a:prstGeom prst="rect">
            <a:avLst/>
          </a:prstGeom>
        </p:spPr>
      </p:pic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907425F0-4694-C129-B616-A38014F00270}"/>
              </a:ext>
            </a:extLst>
          </p:cNvPr>
          <p:cNvSpPr/>
          <p:nvPr/>
        </p:nvSpPr>
        <p:spPr>
          <a:xfrm>
            <a:off x="3367847" y="8300766"/>
            <a:ext cx="2092074" cy="1206259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516022CD-B26D-3E37-9D80-615F41673017}"/>
              </a:ext>
            </a:extLst>
          </p:cNvPr>
          <p:cNvSpPr/>
          <p:nvPr/>
        </p:nvSpPr>
        <p:spPr>
          <a:xfrm>
            <a:off x="3392903" y="8355816"/>
            <a:ext cx="199271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Split the shape into known shapes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areas separately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Add together to find total area.</a:t>
            </a:r>
          </a:p>
        </p:txBody>
      </p:sp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>
            <a:extLst>
              <a:ext uri="{FF2B5EF4-FFF2-40B4-BE49-F238E27FC236}">
                <a16:creationId xmlns:a16="http://schemas.microsoft.com/office/drawing/2014/main" id="{DBD3299D-DC73-40D7-9CFD-25083A326850}"/>
              </a:ext>
            </a:extLst>
          </p:cNvPr>
          <p:cNvSpPr txBox="1"/>
          <p:nvPr/>
        </p:nvSpPr>
        <p:spPr>
          <a:xfrm>
            <a:off x="3172323" y="1325248"/>
            <a:ext cx="288490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Define the following words: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Vertex: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Edge: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Face: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Cross section: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Plan: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D3D3C6-F05B-4650-8112-BDB1FEE0C44B}"/>
              </a:ext>
            </a:extLst>
          </p:cNvPr>
          <p:cNvSpPr txBox="1"/>
          <p:nvPr/>
        </p:nvSpPr>
        <p:spPr>
          <a:xfrm>
            <a:off x="156544" y="7066332"/>
            <a:ext cx="2899908" cy="2662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volume of this triangular prism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23A7BD-CD32-41FA-9BD7-70D5DEB8FF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987" y="7751629"/>
            <a:ext cx="1477505" cy="11012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6920C33-4C12-4269-B510-888CB40B63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937"/>
          <a:stretch/>
        </p:blipFill>
        <p:spPr>
          <a:xfrm>
            <a:off x="554915" y="2892113"/>
            <a:ext cx="2417078" cy="92999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A60F372-D8C5-4ADE-92BF-8EFB2E96EFEA}"/>
              </a:ext>
            </a:extLst>
          </p:cNvPr>
          <p:cNvSpPr txBox="1"/>
          <p:nvPr/>
        </p:nvSpPr>
        <p:spPr>
          <a:xfrm>
            <a:off x="2854771" y="177401"/>
            <a:ext cx="4091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Area volume and density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418A0B3-9494-435B-85E7-53751C322CF4}"/>
              </a:ext>
            </a:extLst>
          </p:cNvPr>
          <p:cNvSpPr txBox="1"/>
          <p:nvPr/>
        </p:nvSpPr>
        <p:spPr>
          <a:xfrm>
            <a:off x="156543" y="1343244"/>
            <a:ext cx="288490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the formula for the area of a :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Triangle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Parallelogram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Trapezium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the formula to find the volume of a prism.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86"/>
            <a:ext cx="2266786" cy="86021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A0A77EE-8187-8657-3EA1-0618581336D0}"/>
              </a:ext>
            </a:extLst>
          </p:cNvPr>
          <p:cNvSpPr txBox="1"/>
          <p:nvPr/>
        </p:nvSpPr>
        <p:spPr>
          <a:xfrm>
            <a:off x="138094" y="4006157"/>
            <a:ext cx="2952751" cy="29392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Density, Mass, Volume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  <a:p>
            <a:endParaRPr lang="en-GB" sz="11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BDA59A9-64EF-F4BE-C0F8-162C31E6B3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850" y="4260111"/>
            <a:ext cx="2868995" cy="69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F3967E8-B435-E5B6-0B32-F01E20FAF5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435" y="5288869"/>
            <a:ext cx="2853016" cy="3738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F5EFDD-C772-934F-714F-8D54054918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298" y="5961379"/>
            <a:ext cx="2729955" cy="38563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54E0DCB-D785-FAF3-453D-FA05790DCDCE}"/>
              </a:ext>
            </a:extLst>
          </p:cNvPr>
          <p:cNvSpPr/>
          <p:nvPr/>
        </p:nvSpPr>
        <p:spPr>
          <a:xfrm>
            <a:off x="3134611" y="2825750"/>
            <a:ext cx="3615439" cy="333390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980F3CB-2DD0-55C0-F6E1-7D2C3F7E1839}"/>
              </a:ext>
            </a:extLst>
          </p:cNvPr>
          <p:cNvSpPr/>
          <p:nvPr/>
        </p:nvSpPr>
        <p:spPr>
          <a:xfrm>
            <a:off x="3178628" y="2880382"/>
            <a:ext cx="2916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Known Polygons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BA8CD68-FA8D-FF0C-9C4A-90137DF80852}"/>
              </a:ext>
            </a:extLst>
          </p:cNvPr>
          <p:cNvSpPr txBox="1"/>
          <p:nvPr/>
        </p:nvSpPr>
        <p:spPr>
          <a:xfrm>
            <a:off x="3178628" y="3286681"/>
            <a:ext cx="33785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area of the following shapes: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DB383CD-EE61-B68B-A665-5153C2B69ECD}"/>
              </a:ext>
            </a:extLst>
          </p:cNvPr>
          <p:cNvSpPr/>
          <p:nvPr/>
        </p:nvSpPr>
        <p:spPr>
          <a:xfrm>
            <a:off x="3137017" y="6315911"/>
            <a:ext cx="3613033" cy="33979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53567DA-0AEA-2AB5-6A0E-96EE87319937}"/>
              </a:ext>
            </a:extLst>
          </p:cNvPr>
          <p:cNvSpPr txBox="1"/>
          <p:nvPr/>
        </p:nvSpPr>
        <p:spPr>
          <a:xfrm>
            <a:off x="3159819" y="6346008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Compound Shapes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245A3BB-BE5B-AE43-25A5-6867D996713C}"/>
              </a:ext>
            </a:extLst>
          </p:cNvPr>
          <p:cNvSpPr txBox="1"/>
          <p:nvPr/>
        </p:nvSpPr>
        <p:spPr>
          <a:xfrm>
            <a:off x="3177722" y="6731731"/>
            <a:ext cx="35292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area and perimeter of these shapes: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ADD2595-0A71-8533-917B-FAE8AE6A553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54" y="4741332"/>
            <a:ext cx="1508512" cy="86810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13A8DA-5250-20A2-26FE-B4C2E3B8A99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418" y="3675320"/>
            <a:ext cx="1297105" cy="70751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DBD0CC3-0D37-FA68-3FF1-1919DC9C1FA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54" y="7043237"/>
            <a:ext cx="1366470" cy="107040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225B941-6D23-5BDA-DEB4-06A0B9C26B7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112" y="8452218"/>
            <a:ext cx="1571844" cy="114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B65BA86A-F6E5-402E-A728-42117603349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0570591-85BA-4229-8965-6E754D668E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90F1C28-9A90-432D-8818-F5827D19BB94}">
  <ds:schemaRefs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100964db-d436-474d-b180-2754017d2744"/>
    <ds:schemaRef ds:uri="http://purl.org/dc/terms/"/>
    <ds:schemaRef ds:uri="http://schemas.openxmlformats.org/package/2006/metadata/core-properties"/>
    <ds:schemaRef ds:uri="25282912-017c-4221-86bb-52eb7cb208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3371</TotalTime>
  <Words>378</Words>
  <Application>Microsoft Office PowerPoint</Application>
  <PresentationFormat>A4 Paper (210x297 mm)</PresentationFormat>
  <Paragraphs>95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49</cp:revision>
  <cp:lastPrinted>2026-06-29T08:27:45Z</cp:lastPrinted>
  <dcterms:created xsi:type="dcterms:W3CDTF">2024-01-23T10:53:54Z</dcterms:created>
  <dcterms:modified xsi:type="dcterms:W3CDTF">2026-06-29T08:31:36Z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