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1"/>
  </p:notesMasterIdLst>
  <p:sldIdLst>
    <p:sldId id="285" r:id="rId5"/>
    <p:sldId id="286" r:id="rId6"/>
    <p:sldId id="261" r:id="rId7"/>
    <p:sldId id="258" r:id="rId8"/>
    <p:sldId id="260" r:id="rId9"/>
    <p:sldId id="262" r:id="rId10"/>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C3F9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55" d="100"/>
          <a:sy n="55" d="100"/>
        </p:scale>
        <p:origin x="1752" y="2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C Morrison" userId="4b3ecf94-75e9-4b68-8955-6669999d133b" providerId="ADAL" clId="{BFC060D8-9D81-40CD-A409-51E9591FBF7C}"/>
    <pc:docChg chg="undo custSel addSld delSld modSld">
      <pc:chgData name="Mrs C Morrison" userId="4b3ecf94-75e9-4b68-8955-6669999d133b" providerId="ADAL" clId="{BFC060D8-9D81-40CD-A409-51E9591FBF7C}" dt="2024-09-03T20:28:35.457" v="242" actId="14100"/>
      <pc:docMkLst>
        <pc:docMk/>
      </pc:docMkLst>
      <pc:sldChg chg="addSp delSp modSp add mod modClrScheme chgLayout">
        <pc:chgData name="Mrs C Morrison" userId="4b3ecf94-75e9-4b68-8955-6669999d133b" providerId="ADAL" clId="{BFC060D8-9D81-40CD-A409-51E9591FBF7C}" dt="2024-09-03T20:25:51.861" v="210" actId="167"/>
        <pc:sldMkLst>
          <pc:docMk/>
          <pc:sldMk cId="2586737296" sldId="258"/>
        </pc:sldMkLst>
        <pc:spChg chg="add del mod ord">
          <ac:chgData name="Mrs C Morrison" userId="4b3ecf94-75e9-4b68-8955-6669999d133b" providerId="ADAL" clId="{BFC060D8-9D81-40CD-A409-51E9591FBF7C}" dt="2024-09-03T20:25:20.154" v="200" actId="478"/>
          <ac:spMkLst>
            <pc:docMk/>
            <pc:sldMk cId="2586737296" sldId="258"/>
            <ac:spMk id="2" creationId="{2E35A9BB-8A35-4171-B09A-5A79A5FE9FBE}"/>
          </ac:spMkLst>
        </pc:spChg>
        <pc:spChg chg="add del mod ord">
          <ac:chgData name="Mrs C Morrison" userId="4b3ecf94-75e9-4b68-8955-6669999d133b" providerId="ADAL" clId="{BFC060D8-9D81-40CD-A409-51E9591FBF7C}" dt="2024-09-03T20:25:16.750" v="199" actId="478"/>
          <ac:spMkLst>
            <pc:docMk/>
            <pc:sldMk cId="2586737296" sldId="258"/>
            <ac:spMk id="3" creationId="{3BDB3452-B1FC-4173-849D-F7CFD7685279}"/>
          </ac:spMkLst>
        </pc:spChg>
        <pc:spChg chg="add mod ord">
          <ac:chgData name="Mrs C Morrison" userId="4b3ecf94-75e9-4b68-8955-6669999d133b" providerId="ADAL" clId="{BFC060D8-9D81-40CD-A409-51E9591FBF7C}" dt="2024-09-03T20:25:44.264" v="207" actId="167"/>
          <ac:spMkLst>
            <pc:docMk/>
            <pc:sldMk cId="2586737296" sldId="258"/>
            <ac:spMk id="9" creationId="{3136C750-7CBE-40C5-AA05-9EEA66FBDE38}"/>
          </ac:spMkLst>
        </pc:spChg>
        <pc:spChg chg="add mod ord">
          <ac:chgData name="Mrs C Morrison" userId="4b3ecf94-75e9-4b68-8955-6669999d133b" providerId="ADAL" clId="{BFC060D8-9D81-40CD-A409-51E9591FBF7C}" dt="2024-09-03T20:25:51.861" v="210" actId="167"/>
          <ac:spMkLst>
            <pc:docMk/>
            <pc:sldMk cId="2586737296" sldId="258"/>
            <ac:spMk id="12" creationId="{A4570706-4F04-4A18-96C4-11CE1BCE91EC}"/>
          </ac:spMkLst>
        </pc:spChg>
        <pc:picChg chg="add del">
          <ac:chgData name="Mrs C Morrison" userId="4b3ecf94-75e9-4b68-8955-6669999d133b" providerId="ADAL" clId="{BFC060D8-9D81-40CD-A409-51E9591FBF7C}" dt="2024-09-03T20:25:23.507" v="202" actId="478"/>
          <ac:picMkLst>
            <pc:docMk/>
            <pc:sldMk cId="2586737296" sldId="258"/>
            <ac:picMk id="8" creationId="{88ABCA9A-D89F-4854-BD9D-6A4BBD1679F3}"/>
          </ac:picMkLst>
        </pc:picChg>
      </pc:sldChg>
      <pc:sldChg chg="addSp delSp modSp add del mod modClrScheme chgLayout">
        <pc:chgData name="Mrs C Morrison" userId="4b3ecf94-75e9-4b68-8955-6669999d133b" providerId="ADAL" clId="{BFC060D8-9D81-40CD-A409-51E9591FBF7C}" dt="2024-09-03T20:25:10.373" v="198" actId="47"/>
        <pc:sldMkLst>
          <pc:docMk/>
          <pc:sldMk cId="2457881127" sldId="259"/>
        </pc:sldMkLst>
        <pc:spChg chg="mod">
          <ac:chgData name="Mrs C Morrison" userId="4b3ecf94-75e9-4b68-8955-6669999d133b" providerId="ADAL" clId="{BFC060D8-9D81-40CD-A409-51E9591FBF7C}" dt="2024-09-03T20:21:53.964" v="155" actId="1076"/>
          <ac:spMkLst>
            <pc:docMk/>
            <pc:sldMk cId="2457881127" sldId="259"/>
            <ac:spMk id="2" creationId="{A5C98636-AE84-446A-899D-27505042447B}"/>
          </ac:spMkLst>
        </pc:spChg>
        <pc:spChg chg="add del mod ord">
          <ac:chgData name="Mrs C Morrison" userId="4b3ecf94-75e9-4b68-8955-6669999d133b" providerId="ADAL" clId="{BFC060D8-9D81-40CD-A409-51E9591FBF7C}" dt="2024-09-03T20:21:50.436" v="154" actId="478"/>
          <ac:spMkLst>
            <pc:docMk/>
            <pc:sldMk cId="2457881127" sldId="259"/>
            <ac:spMk id="4" creationId="{A4D7CD17-799F-44C1-849B-6D4D035CF80F}"/>
          </ac:spMkLst>
        </pc:spChg>
        <pc:spChg chg="add del mod ord">
          <ac:chgData name="Mrs C Morrison" userId="4b3ecf94-75e9-4b68-8955-6669999d133b" providerId="ADAL" clId="{BFC060D8-9D81-40CD-A409-51E9591FBF7C}" dt="2024-09-03T20:21:48.337" v="153" actId="478"/>
          <ac:spMkLst>
            <pc:docMk/>
            <pc:sldMk cId="2457881127" sldId="259"/>
            <ac:spMk id="9" creationId="{C5E2411B-0D40-4AFA-937E-120802340AF8}"/>
          </ac:spMkLst>
        </pc:spChg>
      </pc:sldChg>
      <pc:sldChg chg="addSp delSp modSp add mod modClrScheme chgLayout">
        <pc:chgData name="Mrs C Morrison" userId="4b3ecf94-75e9-4b68-8955-6669999d133b" providerId="ADAL" clId="{BFC060D8-9D81-40CD-A409-51E9591FBF7C}" dt="2024-09-03T20:28:35.457" v="242" actId="14100"/>
        <pc:sldMkLst>
          <pc:docMk/>
          <pc:sldMk cId="1645072684" sldId="260"/>
        </pc:sldMkLst>
        <pc:spChg chg="add del mod ord">
          <ac:chgData name="Mrs C Morrison" userId="4b3ecf94-75e9-4b68-8955-6669999d133b" providerId="ADAL" clId="{BFC060D8-9D81-40CD-A409-51E9591FBF7C}" dt="2024-09-03T20:27:24.624" v="227" actId="478"/>
          <ac:spMkLst>
            <pc:docMk/>
            <pc:sldMk cId="1645072684" sldId="260"/>
            <ac:spMk id="2" creationId="{10AAA1F8-46F9-46BD-98A7-35471E5E35AC}"/>
          </ac:spMkLst>
        </pc:spChg>
        <pc:spChg chg="mod">
          <ac:chgData name="Mrs C Morrison" userId="4b3ecf94-75e9-4b68-8955-6669999d133b" providerId="ADAL" clId="{BFC060D8-9D81-40CD-A409-51E9591FBF7C}" dt="2024-09-03T20:27:34.517" v="228" actId="14100"/>
          <ac:spMkLst>
            <pc:docMk/>
            <pc:sldMk cId="1645072684" sldId="260"/>
            <ac:spMk id="3" creationId="{86CC032B-6D47-4CF4-BCF7-7EB6765F96D3}"/>
          </ac:spMkLst>
        </pc:spChg>
        <pc:spChg chg="add del mod ord">
          <ac:chgData name="Mrs C Morrison" userId="4b3ecf94-75e9-4b68-8955-6669999d133b" providerId="ADAL" clId="{BFC060D8-9D81-40CD-A409-51E9591FBF7C}" dt="2024-09-03T20:27:20.343" v="226" actId="478"/>
          <ac:spMkLst>
            <pc:docMk/>
            <pc:sldMk cId="1645072684" sldId="260"/>
            <ac:spMk id="4" creationId="{4585A8AE-C2CB-4CBF-A627-8389493D7EA2}"/>
          </ac:spMkLst>
        </pc:spChg>
        <pc:spChg chg="mod">
          <ac:chgData name="Mrs C Morrison" userId="4b3ecf94-75e9-4b68-8955-6669999d133b" providerId="ADAL" clId="{BFC060D8-9D81-40CD-A409-51E9591FBF7C}" dt="2024-09-03T20:28:15.079" v="240" actId="20577"/>
          <ac:spMkLst>
            <pc:docMk/>
            <pc:sldMk cId="1645072684" sldId="260"/>
            <ac:spMk id="6" creationId="{277888FC-36E7-4255-9A0C-86CB82F3D0F6}"/>
          </ac:spMkLst>
        </pc:spChg>
        <pc:spChg chg="mod">
          <ac:chgData name="Mrs C Morrison" userId="4b3ecf94-75e9-4b68-8955-6669999d133b" providerId="ADAL" clId="{BFC060D8-9D81-40CD-A409-51E9591FBF7C}" dt="2024-09-03T20:28:35.457" v="242" actId="14100"/>
          <ac:spMkLst>
            <pc:docMk/>
            <pc:sldMk cId="1645072684" sldId="260"/>
            <ac:spMk id="7" creationId="{0CFEBDDA-1919-4763-A488-0D2ACB9FA3DE}"/>
          </ac:spMkLst>
        </pc:spChg>
      </pc:sldChg>
      <pc:sldChg chg="addSp delSp modSp add mod modClrScheme chgLayout">
        <pc:chgData name="Mrs C Morrison" userId="4b3ecf94-75e9-4b68-8955-6669999d133b" providerId="ADAL" clId="{BFC060D8-9D81-40CD-A409-51E9591FBF7C}" dt="2024-09-03T20:19:33.462" v="137" actId="1076"/>
        <pc:sldMkLst>
          <pc:docMk/>
          <pc:sldMk cId="89490744" sldId="261"/>
        </pc:sldMkLst>
        <pc:spChg chg="add del mod ord">
          <ac:chgData name="Mrs C Morrison" userId="4b3ecf94-75e9-4b68-8955-6669999d133b" providerId="ADAL" clId="{BFC060D8-9D81-40CD-A409-51E9591FBF7C}" dt="2024-09-03T20:18:40.922" v="128" actId="478"/>
          <ac:spMkLst>
            <pc:docMk/>
            <pc:sldMk cId="89490744" sldId="261"/>
            <ac:spMk id="2" creationId="{F9006B63-7A9D-4CD9-B968-D1934B3FCD51}"/>
          </ac:spMkLst>
        </pc:spChg>
        <pc:spChg chg="add del mod ord">
          <ac:chgData name="Mrs C Morrison" userId="4b3ecf94-75e9-4b68-8955-6669999d133b" providerId="ADAL" clId="{BFC060D8-9D81-40CD-A409-51E9591FBF7C}" dt="2024-09-03T20:18:38.853" v="127" actId="478"/>
          <ac:spMkLst>
            <pc:docMk/>
            <pc:sldMk cId="89490744" sldId="261"/>
            <ac:spMk id="3" creationId="{590C8ABC-99AD-497F-896E-A25DB3808FC2}"/>
          </ac:spMkLst>
        </pc:spChg>
        <pc:spChg chg="add mod ord">
          <ac:chgData name="Mrs C Morrison" userId="4b3ecf94-75e9-4b68-8955-6669999d133b" providerId="ADAL" clId="{BFC060D8-9D81-40CD-A409-51E9591FBF7C}" dt="2024-09-03T20:19:12.366" v="133" actId="167"/>
          <ac:spMkLst>
            <pc:docMk/>
            <pc:sldMk cId="89490744" sldId="261"/>
            <ac:spMk id="4" creationId="{C5195E4F-93D0-4BD9-B27D-4098A591871D}"/>
          </ac:spMkLst>
        </pc:spChg>
        <pc:spChg chg="add mod ord">
          <ac:chgData name="Mrs C Morrison" userId="4b3ecf94-75e9-4b68-8955-6669999d133b" providerId="ADAL" clId="{BFC060D8-9D81-40CD-A409-51E9591FBF7C}" dt="2024-09-03T20:19:22.274" v="136" actId="167"/>
          <ac:spMkLst>
            <pc:docMk/>
            <pc:sldMk cId="89490744" sldId="261"/>
            <ac:spMk id="17" creationId="{A78DC186-6CCB-4B69-B574-6941AA37B510}"/>
          </ac:spMkLst>
        </pc:spChg>
        <pc:picChg chg="mod">
          <ac:chgData name="Mrs C Morrison" userId="4b3ecf94-75e9-4b68-8955-6669999d133b" providerId="ADAL" clId="{BFC060D8-9D81-40CD-A409-51E9591FBF7C}" dt="2024-09-03T20:19:33.462" v="137" actId="1076"/>
          <ac:picMkLst>
            <pc:docMk/>
            <pc:sldMk cId="89490744" sldId="261"/>
            <ac:picMk id="13" creationId="{EE8D30F3-9981-44E5-A11E-9E380974EE52}"/>
          </ac:picMkLst>
        </pc:picChg>
      </pc:sldChg>
      <pc:sldChg chg="addSp delSp modSp add mod modClrScheme chgLayout">
        <pc:chgData name="Mrs C Morrison" userId="4b3ecf94-75e9-4b68-8955-6669999d133b" providerId="ADAL" clId="{BFC060D8-9D81-40CD-A409-51E9591FBF7C}" dt="2024-09-03T20:27:12.717" v="225" actId="1076"/>
        <pc:sldMkLst>
          <pc:docMk/>
          <pc:sldMk cId="3736395225" sldId="262"/>
        </pc:sldMkLst>
        <pc:spChg chg="mod">
          <ac:chgData name="Mrs C Morrison" userId="4b3ecf94-75e9-4b68-8955-6669999d133b" providerId="ADAL" clId="{BFC060D8-9D81-40CD-A409-51E9591FBF7C}" dt="2024-09-03T20:26:34.708" v="218" actId="14100"/>
          <ac:spMkLst>
            <pc:docMk/>
            <pc:sldMk cId="3736395225" sldId="262"/>
            <ac:spMk id="2" creationId="{AC5B4794-0EC1-4CC2-AF56-BFFF894836EF}"/>
          </ac:spMkLst>
        </pc:spChg>
        <pc:spChg chg="mod">
          <ac:chgData name="Mrs C Morrison" userId="4b3ecf94-75e9-4b68-8955-6669999d133b" providerId="ADAL" clId="{BFC060D8-9D81-40CD-A409-51E9591FBF7C}" dt="2024-09-03T20:27:08.501" v="224" actId="14100"/>
          <ac:spMkLst>
            <pc:docMk/>
            <pc:sldMk cId="3736395225" sldId="262"/>
            <ac:spMk id="3" creationId="{6C3F7C42-E10D-41BF-928D-B91EE3593E5C}"/>
          </ac:spMkLst>
        </pc:spChg>
        <pc:spChg chg="mod">
          <ac:chgData name="Mrs C Morrison" userId="4b3ecf94-75e9-4b68-8955-6669999d133b" providerId="ADAL" clId="{BFC060D8-9D81-40CD-A409-51E9591FBF7C}" dt="2024-09-03T20:27:12.717" v="225" actId="1076"/>
          <ac:spMkLst>
            <pc:docMk/>
            <pc:sldMk cId="3736395225" sldId="262"/>
            <ac:spMk id="4" creationId="{101C2D52-089D-47A2-BF52-74682B6C523B}"/>
          </ac:spMkLst>
        </pc:spChg>
        <pc:spChg chg="mod">
          <ac:chgData name="Mrs C Morrison" userId="4b3ecf94-75e9-4b68-8955-6669999d133b" providerId="ADAL" clId="{BFC060D8-9D81-40CD-A409-51E9591FBF7C}" dt="2024-09-03T20:26:11.707" v="213" actId="1076"/>
          <ac:spMkLst>
            <pc:docMk/>
            <pc:sldMk cId="3736395225" sldId="262"/>
            <ac:spMk id="5" creationId="{1C0728F2-D819-4977-BB82-4CBE5C3ED801}"/>
          </ac:spMkLst>
        </pc:spChg>
        <pc:spChg chg="add del mod ord">
          <ac:chgData name="Mrs C Morrison" userId="4b3ecf94-75e9-4b68-8955-6669999d133b" providerId="ADAL" clId="{BFC060D8-9D81-40CD-A409-51E9591FBF7C}" dt="2024-09-03T20:26:01.642" v="212" actId="478"/>
          <ac:spMkLst>
            <pc:docMk/>
            <pc:sldMk cId="3736395225" sldId="262"/>
            <ac:spMk id="6" creationId="{8501CB6B-51E3-4F14-B714-BFD296C2A44C}"/>
          </ac:spMkLst>
        </pc:spChg>
        <pc:spChg chg="add del mod ord">
          <ac:chgData name="Mrs C Morrison" userId="4b3ecf94-75e9-4b68-8955-6669999d133b" providerId="ADAL" clId="{BFC060D8-9D81-40CD-A409-51E9591FBF7C}" dt="2024-09-03T20:26:00.028" v="211" actId="478"/>
          <ac:spMkLst>
            <pc:docMk/>
            <pc:sldMk cId="3736395225" sldId="262"/>
            <ac:spMk id="7" creationId="{C013592B-1F66-46D9-A88B-3BD16746E1FD}"/>
          </ac:spMkLst>
        </pc:spChg>
        <pc:spChg chg="mod">
          <ac:chgData name="Mrs C Morrison" userId="4b3ecf94-75e9-4b68-8955-6669999d133b" providerId="ADAL" clId="{BFC060D8-9D81-40CD-A409-51E9591FBF7C}" dt="2024-09-03T20:26:54.862" v="222" actId="14100"/>
          <ac:spMkLst>
            <pc:docMk/>
            <pc:sldMk cId="3736395225" sldId="262"/>
            <ac:spMk id="8" creationId="{1A43F702-2CFC-49B6-933E-28C27F5E3BCC}"/>
          </ac:spMkLst>
        </pc:spChg>
        <pc:picChg chg="mod">
          <ac:chgData name="Mrs C Morrison" userId="4b3ecf94-75e9-4b68-8955-6669999d133b" providerId="ADAL" clId="{BFC060D8-9D81-40CD-A409-51E9591FBF7C}" dt="2024-09-03T20:26:48.747" v="221" actId="1076"/>
          <ac:picMkLst>
            <pc:docMk/>
            <pc:sldMk cId="3736395225" sldId="262"/>
            <ac:picMk id="13" creationId="{5887EE89-60D7-4C73-9E92-46C221E69FA4}"/>
          </ac:picMkLst>
        </pc:picChg>
      </pc:sldChg>
      <pc:sldChg chg="addSp delSp modSp mod">
        <pc:chgData name="Mrs C Morrison" userId="4b3ecf94-75e9-4b68-8955-6669999d133b" providerId="ADAL" clId="{BFC060D8-9D81-40CD-A409-51E9591FBF7C}" dt="2024-09-03T20:21:17.269" v="150" actId="478"/>
        <pc:sldMkLst>
          <pc:docMk/>
          <pc:sldMk cId="2187842793" sldId="285"/>
        </pc:sldMkLst>
        <pc:spChg chg="del mod">
          <ac:chgData name="Mrs C Morrison" userId="4b3ecf94-75e9-4b68-8955-6669999d133b" providerId="ADAL" clId="{BFC060D8-9D81-40CD-A409-51E9591FBF7C}" dt="2024-09-03T20:13:01.996" v="5" actId="478"/>
          <ac:spMkLst>
            <pc:docMk/>
            <pc:sldMk cId="2187842793" sldId="285"/>
            <ac:spMk id="5" creationId="{14BB63C9-88CD-4C9E-9BDF-594F766674F4}"/>
          </ac:spMkLst>
        </pc:spChg>
        <pc:spChg chg="del">
          <ac:chgData name="Mrs C Morrison" userId="4b3ecf94-75e9-4b68-8955-6669999d133b" providerId="ADAL" clId="{BFC060D8-9D81-40CD-A409-51E9591FBF7C}" dt="2024-09-03T20:12:52.509" v="1" actId="478"/>
          <ac:spMkLst>
            <pc:docMk/>
            <pc:sldMk cId="2187842793" sldId="285"/>
            <ac:spMk id="8" creationId="{EA7B6B64-91C8-4446-9501-E6714B2E5D09}"/>
          </ac:spMkLst>
        </pc:spChg>
        <pc:spChg chg="mod">
          <ac:chgData name="Mrs C Morrison" userId="4b3ecf94-75e9-4b68-8955-6669999d133b" providerId="ADAL" clId="{BFC060D8-9D81-40CD-A409-51E9591FBF7C}" dt="2024-09-03T20:14:44.391" v="76" actId="1076"/>
          <ac:spMkLst>
            <pc:docMk/>
            <pc:sldMk cId="2187842793" sldId="285"/>
            <ac:spMk id="10" creationId="{D84A02E6-42F0-6878-BC6D-93EDAF60F161}"/>
          </ac:spMkLst>
        </pc:spChg>
        <pc:spChg chg="del mod">
          <ac:chgData name="Mrs C Morrison" userId="4b3ecf94-75e9-4b68-8955-6669999d133b" providerId="ADAL" clId="{BFC060D8-9D81-40CD-A409-51E9591FBF7C}" dt="2024-09-03T20:13:03.766" v="6" actId="478"/>
          <ac:spMkLst>
            <pc:docMk/>
            <pc:sldMk cId="2187842793" sldId="285"/>
            <ac:spMk id="11" creationId="{EDCF740C-9EAE-4560-A6A0-95AFB980CFD6}"/>
          </ac:spMkLst>
        </pc:spChg>
        <pc:spChg chg="add mod">
          <ac:chgData name="Mrs C Morrison" userId="4b3ecf94-75e9-4b68-8955-6669999d133b" providerId="ADAL" clId="{BFC060D8-9D81-40CD-A409-51E9591FBF7C}" dt="2024-09-03T20:15:15.452" v="79" actId="1076"/>
          <ac:spMkLst>
            <pc:docMk/>
            <pc:sldMk cId="2187842793" sldId="285"/>
            <ac:spMk id="17" creationId="{DBDC8E9A-D188-466A-A46A-716BD3F9D699}"/>
          </ac:spMkLst>
        </pc:spChg>
        <pc:spChg chg="add mod">
          <ac:chgData name="Mrs C Morrison" userId="4b3ecf94-75e9-4b68-8955-6669999d133b" providerId="ADAL" clId="{BFC060D8-9D81-40CD-A409-51E9591FBF7C}" dt="2024-09-03T20:15:15.452" v="79" actId="1076"/>
          <ac:spMkLst>
            <pc:docMk/>
            <pc:sldMk cId="2187842793" sldId="285"/>
            <ac:spMk id="18" creationId="{5917F9BF-4E66-41A8-8F0A-5D5CEABD00FC}"/>
          </ac:spMkLst>
        </pc:spChg>
        <pc:spChg chg="add mod">
          <ac:chgData name="Mrs C Morrison" userId="4b3ecf94-75e9-4b68-8955-6669999d133b" providerId="ADAL" clId="{BFC060D8-9D81-40CD-A409-51E9591FBF7C}" dt="2024-09-03T20:15:15.452" v="79" actId="1076"/>
          <ac:spMkLst>
            <pc:docMk/>
            <pc:sldMk cId="2187842793" sldId="285"/>
            <ac:spMk id="19" creationId="{F4795ED5-B315-4A30-B845-0B4FCF2BC4A0}"/>
          </ac:spMkLst>
        </pc:spChg>
        <pc:spChg chg="add mod">
          <ac:chgData name="Mrs C Morrison" userId="4b3ecf94-75e9-4b68-8955-6669999d133b" providerId="ADAL" clId="{BFC060D8-9D81-40CD-A409-51E9591FBF7C}" dt="2024-09-03T20:15:15.452" v="79" actId="1076"/>
          <ac:spMkLst>
            <pc:docMk/>
            <pc:sldMk cId="2187842793" sldId="285"/>
            <ac:spMk id="20" creationId="{E20ED6C2-9B65-4758-97EB-B88DD01DCACA}"/>
          </ac:spMkLst>
        </pc:spChg>
        <pc:spChg chg="add mod">
          <ac:chgData name="Mrs C Morrison" userId="4b3ecf94-75e9-4b68-8955-6669999d133b" providerId="ADAL" clId="{BFC060D8-9D81-40CD-A409-51E9591FBF7C}" dt="2024-09-03T20:15:15.452" v="79" actId="1076"/>
          <ac:spMkLst>
            <pc:docMk/>
            <pc:sldMk cId="2187842793" sldId="285"/>
            <ac:spMk id="21" creationId="{CE94D924-244B-4869-8F15-2F069B755162}"/>
          </ac:spMkLst>
        </pc:spChg>
        <pc:spChg chg="mod">
          <ac:chgData name="Mrs C Morrison" userId="4b3ecf94-75e9-4b68-8955-6669999d133b" providerId="ADAL" clId="{BFC060D8-9D81-40CD-A409-51E9591FBF7C}" dt="2024-09-03T20:20:32.126" v="143" actId="20577"/>
          <ac:spMkLst>
            <pc:docMk/>
            <pc:sldMk cId="2187842793" sldId="285"/>
            <ac:spMk id="22" creationId="{62B0BB2E-A89E-F9D8-4E20-5B090563527C}"/>
          </ac:spMkLst>
        </pc:spChg>
        <pc:spChg chg="add mod">
          <ac:chgData name="Mrs C Morrison" userId="4b3ecf94-75e9-4b68-8955-6669999d133b" providerId="ADAL" clId="{BFC060D8-9D81-40CD-A409-51E9591FBF7C}" dt="2024-09-03T20:15:15.452" v="79" actId="1076"/>
          <ac:spMkLst>
            <pc:docMk/>
            <pc:sldMk cId="2187842793" sldId="285"/>
            <ac:spMk id="23" creationId="{EF66DEF1-AEE5-4349-AE33-9E543B6F4B1C}"/>
          </ac:spMkLst>
        </pc:spChg>
        <pc:spChg chg="add mod">
          <ac:chgData name="Mrs C Morrison" userId="4b3ecf94-75e9-4b68-8955-6669999d133b" providerId="ADAL" clId="{BFC060D8-9D81-40CD-A409-51E9591FBF7C}" dt="2024-09-03T20:15:15.452" v="79" actId="1076"/>
          <ac:spMkLst>
            <pc:docMk/>
            <pc:sldMk cId="2187842793" sldId="285"/>
            <ac:spMk id="24" creationId="{7564E7CB-E253-4ECC-875D-803B6E5CB782}"/>
          </ac:spMkLst>
        </pc:spChg>
        <pc:spChg chg="add mod">
          <ac:chgData name="Mrs C Morrison" userId="4b3ecf94-75e9-4b68-8955-6669999d133b" providerId="ADAL" clId="{BFC060D8-9D81-40CD-A409-51E9591FBF7C}" dt="2024-09-03T20:15:26.457" v="82" actId="14100"/>
          <ac:spMkLst>
            <pc:docMk/>
            <pc:sldMk cId="2187842793" sldId="285"/>
            <ac:spMk id="25" creationId="{59537A2B-EE34-490B-A066-0FE60FB6B712}"/>
          </ac:spMkLst>
        </pc:spChg>
        <pc:spChg chg="add mod">
          <ac:chgData name="Mrs C Morrison" userId="4b3ecf94-75e9-4b68-8955-6669999d133b" providerId="ADAL" clId="{BFC060D8-9D81-40CD-A409-51E9591FBF7C}" dt="2024-09-03T20:15:15.452" v="79" actId="1076"/>
          <ac:spMkLst>
            <pc:docMk/>
            <pc:sldMk cId="2187842793" sldId="285"/>
            <ac:spMk id="26" creationId="{57E040EC-0B23-4AC3-A2F5-784F06164623}"/>
          </ac:spMkLst>
        </pc:spChg>
        <pc:spChg chg="add mod">
          <ac:chgData name="Mrs C Morrison" userId="4b3ecf94-75e9-4b68-8955-6669999d133b" providerId="ADAL" clId="{BFC060D8-9D81-40CD-A409-51E9591FBF7C}" dt="2024-09-03T20:15:15.452" v="79" actId="1076"/>
          <ac:spMkLst>
            <pc:docMk/>
            <pc:sldMk cId="2187842793" sldId="285"/>
            <ac:spMk id="27" creationId="{5B71B83D-6D67-4C65-974A-B36163F67F05}"/>
          </ac:spMkLst>
        </pc:spChg>
        <pc:spChg chg="add mod">
          <ac:chgData name="Mrs C Morrison" userId="4b3ecf94-75e9-4b68-8955-6669999d133b" providerId="ADAL" clId="{BFC060D8-9D81-40CD-A409-51E9591FBF7C}" dt="2024-09-03T20:15:15.452" v="79" actId="1076"/>
          <ac:spMkLst>
            <pc:docMk/>
            <pc:sldMk cId="2187842793" sldId="285"/>
            <ac:spMk id="28" creationId="{B3623D9F-9C36-4CAA-9459-4EDC60FA175C}"/>
          </ac:spMkLst>
        </pc:spChg>
        <pc:spChg chg="add mod">
          <ac:chgData name="Mrs C Morrison" userId="4b3ecf94-75e9-4b68-8955-6669999d133b" providerId="ADAL" clId="{BFC060D8-9D81-40CD-A409-51E9591FBF7C}" dt="2024-09-03T20:15:15.452" v="79" actId="1076"/>
          <ac:spMkLst>
            <pc:docMk/>
            <pc:sldMk cId="2187842793" sldId="285"/>
            <ac:spMk id="30" creationId="{4B8A625A-80FF-4691-ABA5-44D2AE97C32E}"/>
          </ac:spMkLst>
        </pc:spChg>
        <pc:spChg chg="add mod">
          <ac:chgData name="Mrs C Morrison" userId="4b3ecf94-75e9-4b68-8955-6669999d133b" providerId="ADAL" clId="{BFC060D8-9D81-40CD-A409-51E9591FBF7C}" dt="2024-09-03T20:15:15.452" v="79" actId="1076"/>
          <ac:spMkLst>
            <pc:docMk/>
            <pc:sldMk cId="2187842793" sldId="285"/>
            <ac:spMk id="31" creationId="{219499F7-61F2-41E7-A26C-DA6A6D274323}"/>
          </ac:spMkLst>
        </pc:spChg>
        <pc:spChg chg="add mod">
          <ac:chgData name="Mrs C Morrison" userId="4b3ecf94-75e9-4b68-8955-6669999d133b" providerId="ADAL" clId="{BFC060D8-9D81-40CD-A409-51E9591FBF7C}" dt="2024-09-03T20:19:47.274" v="141" actId="20577"/>
          <ac:spMkLst>
            <pc:docMk/>
            <pc:sldMk cId="2187842793" sldId="285"/>
            <ac:spMk id="32" creationId="{C64F477F-693C-44E7-97D6-294092AE5B3F}"/>
          </ac:spMkLst>
        </pc:spChg>
        <pc:spChg chg="mod">
          <ac:chgData name="Mrs C Morrison" userId="4b3ecf94-75e9-4b68-8955-6669999d133b" providerId="ADAL" clId="{BFC060D8-9D81-40CD-A409-51E9591FBF7C}" dt="2024-09-03T20:15:57.187" v="85"/>
          <ac:spMkLst>
            <pc:docMk/>
            <pc:sldMk cId="2187842793" sldId="285"/>
            <ac:spMk id="35" creationId="{DD41EE5E-B91A-42DB-9114-4647E2B3B632}"/>
          </ac:spMkLst>
        </pc:spChg>
        <pc:spChg chg="mod">
          <ac:chgData name="Mrs C Morrison" userId="4b3ecf94-75e9-4b68-8955-6669999d133b" providerId="ADAL" clId="{BFC060D8-9D81-40CD-A409-51E9591FBF7C}" dt="2024-09-03T20:15:57.187" v="85"/>
          <ac:spMkLst>
            <pc:docMk/>
            <pc:sldMk cId="2187842793" sldId="285"/>
            <ac:spMk id="36" creationId="{1CE926B1-6B74-4A8F-AA0E-1CE335C550CF}"/>
          </ac:spMkLst>
        </pc:spChg>
        <pc:spChg chg="mod">
          <ac:chgData name="Mrs C Morrison" userId="4b3ecf94-75e9-4b68-8955-6669999d133b" providerId="ADAL" clId="{BFC060D8-9D81-40CD-A409-51E9591FBF7C}" dt="2024-09-03T20:15:57.187" v="85"/>
          <ac:spMkLst>
            <pc:docMk/>
            <pc:sldMk cId="2187842793" sldId="285"/>
            <ac:spMk id="37" creationId="{D0A6E855-AB42-4788-AAB6-190D4D980658}"/>
          </ac:spMkLst>
        </pc:spChg>
        <pc:spChg chg="mod">
          <ac:chgData name="Mrs C Morrison" userId="4b3ecf94-75e9-4b68-8955-6669999d133b" providerId="ADAL" clId="{BFC060D8-9D81-40CD-A409-51E9591FBF7C}" dt="2024-09-03T20:15:57.187" v="85"/>
          <ac:spMkLst>
            <pc:docMk/>
            <pc:sldMk cId="2187842793" sldId="285"/>
            <ac:spMk id="38" creationId="{239E6910-0B09-491A-A584-239E54129432}"/>
          </ac:spMkLst>
        </pc:spChg>
        <pc:spChg chg="add del mod">
          <ac:chgData name="Mrs C Morrison" userId="4b3ecf94-75e9-4b68-8955-6669999d133b" providerId="ADAL" clId="{BFC060D8-9D81-40CD-A409-51E9591FBF7C}" dt="2024-09-03T20:21:17.269" v="150" actId="478"/>
          <ac:spMkLst>
            <pc:docMk/>
            <pc:sldMk cId="2187842793" sldId="285"/>
            <ac:spMk id="41" creationId="{33D5D430-A964-4263-9BAF-4962F3FF77D9}"/>
          </ac:spMkLst>
        </pc:spChg>
        <pc:spChg chg="add del mod">
          <ac:chgData name="Mrs C Morrison" userId="4b3ecf94-75e9-4b68-8955-6669999d133b" providerId="ADAL" clId="{BFC060D8-9D81-40CD-A409-51E9591FBF7C}" dt="2024-09-03T20:21:04.710" v="146" actId="478"/>
          <ac:spMkLst>
            <pc:docMk/>
            <pc:sldMk cId="2187842793" sldId="285"/>
            <ac:spMk id="42" creationId="{5A4335AB-96A1-421F-A935-CBE86FCA6798}"/>
          </ac:spMkLst>
        </pc:spChg>
        <pc:spChg chg="add del mod">
          <ac:chgData name="Mrs C Morrison" userId="4b3ecf94-75e9-4b68-8955-6669999d133b" providerId="ADAL" clId="{BFC060D8-9D81-40CD-A409-51E9591FBF7C}" dt="2024-09-03T20:21:15.968" v="149" actId="478"/>
          <ac:spMkLst>
            <pc:docMk/>
            <pc:sldMk cId="2187842793" sldId="285"/>
            <ac:spMk id="44" creationId="{37A8DA0C-1D01-47B4-951D-1C9CE21EBB1F}"/>
          </ac:spMkLst>
        </pc:spChg>
        <pc:spChg chg="add del mod">
          <ac:chgData name="Mrs C Morrison" userId="4b3ecf94-75e9-4b68-8955-6669999d133b" providerId="ADAL" clId="{BFC060D8-9D81-40CD-A409-51E9591FBF7C}" dt="2024-09-03T20:21:15.968" v="149" actId="478"/>
          <ac:spMkLst>
            <pc:docMk/>
            <pc:sldMk cId="2187842793" sldId="285"/>
            <ac:spMk id="45" creationId="{658C15EE-D8D6-4B4C-8EE7-4DEA823EDA79}"/>
          </ac:spMkLst>
        </pc:spChg>
        <pc:spChg chg="add del mod">
          <ac:chgData name="Mrs C Morrison" userId="4b3ecf94-75e9-4b68-8955-6669999d133b" providerId="ADAL" clId="{BFC060D8-9D81-40CD-A409-51E9591FBF7C}" dt="2024-09-03T20:21:15.968" v="149" actId="478"/>
          <ac:spMkLst>
            <pc:docMk/>
            <pc:sldMk cId="2187842793" sldId="285"/>
            <ac:spMk id="46" creationId="{7B7E6E93-6C1A-4209-A7D2-A6A4ED250A03}"/>
          </ac:spMkLst>
        </pc:spChg>
        <pc:spChg chg="add del mod">
          <ac:chgData name="Mrs C Morrison" userId="4b3ecf94-75e9-4b68-8955-6669999d133b" providerId="ADAL" clId="{BFC060D8-9D81-40CD-A409-51E9591FBF7C}" dt="2024-09-03T20:21:15.968" v="149" actId="478"/>
          <ac:spMkLst>
            <pc:docMk/>
            <pc:sldMk cId="2187842793" sldId="285"/>
            <ac:spMk id="47" creationId="{FF5EEAFF-AD95-4822-99E8-08FE749772D3}"/>
          </ac:spMkLst>
        </pc:spChg>
        <pc:grpChg chg="add mod">
          <ac:chgData name="Mrs C Morrison" userId="4b3ecf94-75e9-4b68-8955-6669999d133b" providerId="ADAL" clId="{BFC060D8-9D81-40CD-A409-51E9591FBF7C}" dt="2024-09-03T20:16:35.138" v="91" actId="1076"/>
          <ac:grpSpMkLst>
            <pc:docMk/>
            <pc:sldMk cId="2187842793" sldId="285"/>
            <ac:grpSpMk id="33" creationId="{11FD7892-6F3B-4D88-A94B-EA51AA48E2FB}"/>
          </ac:grpSpMkLst>
        </pc:grpChg>
        <pc:picChg chg="del">
          <ac:chgData name="Mrs C Morrison" userId="4b3ecf94-75e9-4b68-8955-6669999d133b" providerId="ADAL" clId="{BFC060D8-9D81-40CD-A409-51E9591FBF7C}" dt="2024-09-03T20:12:42.384" v="0" actId="478"/>
          <ac:picMkLst>
            <pc:docMk/>
            <pc:sldMk cId="2187842793" sldId="285"/>
            <ac:picMk id="7" creationId="{D0B0859F-10C6-49B7-9DEA-F059BDD73AF6}"/>
          </ac:picMkLst>
        </pc:picChg>
        <pc:picChg chg="del">
          <ac:chgData name="Mrs C Morrison" userId="4b3ecf94-75e9-4b68-8955-6669999d133b" providerId="ADAL" clId="{BFC060D8-9D81-40CD-A409-51E9591FBF7C}" dt="2024-09-03T20:13:00.477" v="4" actId="478"/>
          <ac:picMkLst>
            <pc:docMk/>
            <pc:sldMk cId="2187842793" sldId="285"/>
            <ac:picMk id="12" creationId="{8A229C2A-66FF-4FEF-BBF7-93475EC394F5}"/>
          </ac:picMkLst>
        </pc:picChg>
        <pc:picChg chg="add mod">
          <ac:chgData name="Mrs C Morrison" userId="4b3ecf94-75e9-4b68-8955-6669999d133b" providerId="ADAL" clId="{BFC060D8-9D81-40CD-A409-51E9591FBF7C}" dt="2024-09-03T20:15:37.971" v="84" actId="1076"/>
          <ac:picMkLst>
            <pc:docMk/>
            <pc:sldMk cId="2187842793" sldId="285"/>
            <ac:picMk id="14" creationId="{9D55A9DC-4B0E-4E15-A279-830A39378C81}"/>
          </ac:picMkLst>
        </pc:picChg>
        <pc:picChg chg="add mod">
          <ac:chgData name="Mrs C Morrison" userId="4b3ecf94-75e9-4b68-8955-6669999d133b" providerId="ADAL" clId="{BFC060D8-9D81-40CD-A409-51E9591FBF7C}" dt="2024-09-03T20:15:15.452" v="79" actId="1076"/>
          <ac:picMkLst>
            <pc:docMk/>
            <pc:sldMk cId="2187842793" sldId="285"/>
            <ac:picMk id="15" creationId="{BC969176-235F-4BAB-8ADC-FCCB6CA2DC20}"/>
          </ac:picMkLst>
        </pc:picChg>
        <pc:picChg chg="add mod">
          <ac:chgData name="Mrs C Morrison" userId="4b3ecf94-75e9-4b68-8955-6669999d133b" providerId="ADAL" clId="{BFC060D8-9D81-40CD-A409-51E9591FBF7C}" dt="2024-09-03T20:15:15.452" v="79" actId="1076"/>
          <ac:picMkLst>
            <pc:docMk/>
            <pc:sldMk cId="2187842793" sldId="285"/>
            <ac:picMk id="16" creationId="{BAB01C61-24D9-4760-8EAC-23F88290C03A}"/>
          </ac:picMkLst>
        </pc:picChg>
        <pc:picChg chg="mod">
          <ac:chgData name="Mrs C Morrison" userId="4b3ecf94-75e9-4b68-8955-6669999d133b" providerId="ADAL" clId="{BFC060D8-9D81-40CD-A409-51E9591FBF7C}" dt="2024-09-03T20:15:57.187" v="85"/>
          <ac:picMkLst>
            <pc:docMk/>
            <pc:sldMk cId="2187842793" sldId="285"/>
            <ac:picMk id="34" creationId="{6BD3B364-1400-4F52-B617-36B3B1BD925F}"/>
          </ac:picMkLst>
        </pc:picChg>
        <pc:picChg chg="add del mod">
          <ac:chgData name="Mrs C Morrison" userId="4b3ecf94-75e9-4b68-8955-6669999d133b" providerId="ADAL" clId="{BFC060D8-9D81-40CD-A409-51E9591FBF7C}" dt="2024-09-03T20:21:15.968" v="149" actId="478"/>
          <ac:picMkLst>
            <pc:docMk/>
            <pc:sldMk cId="2187842793" sldId="285"/>
            <ac:picMk id="43" creationId="{BF1206C9-E70A-42FC-9479-C9E2CA22CB8D}"/>
          </ac:picMkLst>
        </pc:picChg>
        <pc:cxnChg chg="add mod">
          <ac:chgData name="Mrs C Morrison" userId="4b3ecf94-75e9-4b68-8955-6669999d133b" providerId="ADAL" clId="{BFC060D8-9D81-40CD-A409-51E9591FBF7C}" dt="2024-09-03T20:15:15.452" v="79" actId="1076"/>
          <ac:cxnSpMkLst>
            <pc:docMk/>
            <pc:sldMk cId="2187842793" sldId="285"/>
            <ac:cxnSpMk id="29" creationId="{79043C8B-DAB8-47D9-8DA4-0A19C6CD363D}"/>
          </ac:cxnSpMkLst>
        </pc:cxnChg>
        <pc:cxnChg chg="add mod">
          <ac:chgData name="Mrs C Morrison" userId="4b3ecf94-75e9-4b68-8955-6669999d133b" providerId="ADAL" clId="{BFC060D8-9D81-40CD-A409-51E9591FBF7C}" dt="2024-09-03T20:16:26.869" v="90" actId="1076"/>
          <ac:cxnSpMkLst>
            <pc:docMk/>
            <pc:sldMk cId="2187842793" sldId="285"/>
            <ac:cxnSpMk id="39" creationId="{A1DF41E8-6CE2-4031-A043-CB83F49B8355}"/>
          </ac:cxnSpMkLst>
        </pc:cxnChg>
        <pc:cxnChg chg="add del mod">
          <ac:chgData name="Mrs C Morrison" userId="4b3ecf94-75e9-4b68-8955-6669999d133b" providerId="ADAL" clId="{BFC060D8-9D81-40CD-A409-51E9591FBF7C}" dt="2024-09-03T20:21:10.131" v="148" actId="478"/>
          <ac:cxnSpMkLst>
            <pc:docMk/>
            <pc:sldMk cId="2187842793" sldId="285"/>
            <ac:cxnSpMk id="40" creationId="{4CACEAA8-15D0-40AD-BD0C-6196E2D93C59}"/>
          </ac:cxnSpMkLst>
        </pc:cxnChg>
      </pc:sldChg>
      <pc:sldChg chg="del">
        <pc:chgData name="Mrs C Morrison" userId="4b3ecf94-75e9-4b68-8955-6669999d133b" providerId="ADAL" clId="{BFC060D8-9D81-40CD-A409-51E9591FBF7C}" dt="2024-09-03T20:16:41.786" v="92" actId="47"/>
        <pc:sldMkLst>
          <pc:docMk/>
          <pc:sldMk cId="324962215" sldId="286"/>
        </pc:sldMkLst>
      </pc:sldChg>
      <pc:sldChg chg="addSp delSp modSp new mod">
        <pc:chgData name="Mrs C Morrison" userId="4b3ecf94-75e9-4b68-8955-6669999d133b" providerId="ADAL" clId="{BFC060D8-9D81-40CD-A409-51E9591FBF7C}" dt="2024-09-03T20:25:02.740" v="197" actId="1076"/>
        <pc:sldMkLst>
          <pc:docMk/>
          <pc:sldMk cId="2117550941" sldId="286"/>
        </pc:sldMkLst>
        <pc:spChg chg="del">
          <ac:chgData name="Mrs C Morrison" userId="4b3ecf94-75e9-4b68-8955-6669999d133b" providerId="ADAL" clId="{BFC060D8-9D81-40CD-A409-51E9591FBF7C}" dt="2024-09-03T20:16:48.292" v="96" actId="478"/>
          <ac:spMkLst>
            <pc:docMk/>
            <pc:sldMk cId="2117550941" sldId="286"/>
            <ac:spMk id="2" creationId="{97A66EB0-0386-4EF7-A872-E172C4022D47}"/>
          </ac:spMkLst>
        </pc:spChg>
        <pc:spChg chg="del">
          <ac:chgData name="Mrs C Morrison" userId="4b3ecf94-75e9-4b68-8955-6669999d133b" providerId="ADAL" clId="{BFC060D8-9D81-40CD-A409-51E9591FBF7C}" dt="2024-09-03T20:16:48.292" v="96" actId="478"/>
          <ac:spMkLst>
            <pc:docMk/>
            <pc:sldMk cId="2117550941" sldId="286"/>
            <ac:spMk id="3" creationId="{30787832-D2A4-4F34-BD2F-7D0ED50B8C55}"/>
          </ac:spMkLst>
        </pc:spChg>
        <pc:spChg chg="add mod">
          <ac:chgData name="Mrs C Morrison" userId="4b3ecf94-75e9-4b68-8955-6669999d133b" providerId="ADAL" clId="{BFC060D8-9D81-40CD-A409-51E9591FBF7C}" dt="2024-09-03T20:24:29.843" v="191" actId="14100"/>
          <ac:spMkLst>
            <pc:docMk/>
            <pc:sldMk cId="2117550941" sldId="286"/>
            <ac:spMk id="4" creationId="{693D5E3E-4268-4491-AD3B-98367EBFFBD7}"/>
          </ac:spMkLst>
        </pc:spChg>
        <pc:spChg chg="add mod">
          <ac:chgData name="Mrs C Morrison" userId="4b3ecf94-75e9-4b68-8955-6669999d133b" providerId="ADAL" clId="{BFC060D8-9D81-40CD-A409-51E9591FBF7C}" dt="2024-09-03T20:24:14.091" v="186" actId="14100"/>
          <ac:spMkLst>
            <pc:docMk/>
            <pc:sldMk cId="2117550941" sldId="286"/>
            <ac:spMk id="5" creationId="{307875C9-3C15-4633-B79E-201D232A36DE}"/>
          </ac:spMkLst>
        </pc:spChg>
        <pc:spChg chg="add del mod">
          <ac:chgData name="Mrs C Morrison" userId="4b3ecf94-75e9-4b68-8955-6669999d133b" providerId="ADAL" clId="{BFC060D8-9D81-40CD-A409-51E9591FBF7C}" dt="2024-09-03T20:23:58.376" v="182" actId="478"/>
          <ac:spMkLst>
            <pc:docMk/>
            <pc:sldMk cId="2117550941" sldId="286"/>
            <ac:spMk id="7" creationId="{985C8AD3-A248-47DF-A414-BDFF868696CF}"/>
          </ac:spMkLst>
        </pc:spChg>
        <pc:spChg chg="add del mod">
          <ac:chgData name="Mrs C Morrison" userId="4b3ecf94-75e9-4b68-8955-6669999d133b" providerId="ADAL" clId="{BFC060D8-9D81-40CD-A409-51E9591FBF7C}" dt="2024-09-03T20:23:58.376" v="182" actId="478"/>
          <ac:spMkLst>
            <pc:docMk/>
            <pc:sldMk cId="2117550941" sldId="286"/>
            <ac:spMk id="8" creationId="{49FB8410-345D-4BB3-9748-EAFB1D76A4A8}"/>
          </ac:spMkLst>
        </pc:spChg>
        <pc:spChg chg="add del mod">
          <ac:chgData name="Mrs C Morrison" userId="4b3ecf94-75e9-4b68-8955-6669999d133b" providerId="ADAL" clId="{BFC060D8-9D81-40CD-A409-51E9591FBF7C}" dt="2024-09-03T20:23:58.376" v="182" actId="478"/>
          <ac:spMkLst>
            <pc:docMk/>
            <pc:sldMk cId="2117550941" sldId="286"/>
            <ac:spMk id="9" creationId="{6F4564F9-903F-4961-BFDF-2CBDD275AEF6}"/>
          </ac:spMkLst>
        </pc:spChg>
        <pc:spChg chg="add del mod">
          <ac:chgData name="Mrs C Morrison" userId="4b3ecf94-75e9-4b68-8955-6669999d133b" providerId="ADAL" clId="{BFC060D8-9D81-40CD-A409-51E9591FBF7C}" dt="2024-09-03T20:23:58.376" v="182" actId="478"/>
          <ac:spMkLst>
            <pc:docMk/>
            <pc:sldMk cId="2117550941" sldId="286"/>
            <ac:spMk id="10" creationId="{397BC118-F1B7-4E41-A009-461007F6BFDC}"/>
          </ac:spMkLst>
        </pc:spChg>
        <pc:spChg chg="add mod">
          <ac:chgData name="Mrs C Morrison" userId="4b3ecf94-75e9-4b68-8955-6669999d133b" providerId="ADAL" clId="{BFC060D8-9D81-40CD-A409-51E9591FBF7C}" dt="2024-09-03T20:25:02.740" v="197" actId="1076"/>
          <ac:spMkLst>
            <pc:docMk/>
            <pc:sldMk cId="2117550941" sldId="286"/>
            <ac:spMk id="13" creationId="{165DA331-B445-47D5-831D-F9562805CCF2}"/>
          </ac:spMkLst>
        </pc:spChg>
        <pc:spChg chg="add del mod">
          <ac:chgData name="Mrs C Morrison" userId="4b3ecf94-75e9-4b68-8955-6669999d133b" providerId="ADAL" clId="{BFC060D8-9D81-40CD-A409-51E9591FBF7C}" dt="2024-09-03T20:17:49.510" v="120" actId="478"/>
          <ac:spMkLst>
            <pc:docMk/>
            <pc:sldMk cId="2117550941" sldId="286"/>
            <ac:spMk id="14" creationId="{8D6C07F1-EDFA-47AF-94FE-1FCB7D04B62B}"/>
          </ac:spMkLst>
        </pc:spChg>
        <pc:spChg chg="add del mod">
          <ac:chgData name="Mrs C Morrison" userId="4b3ecf94-75e9-4b68-8955-6669999d133b" providerId="ADAL" clId="{BFC060D8-9D81-40CD-A409-51E9591FBF7C}" dt="2024-09-03T20:22:15.217" v="159"/>
          <ac:spMkLst>
            <pc:docMk/>
            <pc:sldMk cId="2117550941" sldId="286"/>
            <ac:spMk id="15" creationId="{47244CF0-6779-4084-8808-59A726783AA8}"/>
          </ac:spMkLst>
        </pc:spChg>
        <pc:spChg chg="add del mod">
          <ac:chgData name="Mrs C Morrison" userId="4b3ecf94-75e9-4b68-8955-6669999d133b" providerId="ADAL" clId="{BFC060D8-9D81-40CD-A409-51E9591FBF7C}" dt="2024-09-03T20:22:15.217" v="159"/>
          <ac:spMkLst>
            <pc:docMk/>
            <pc:sldMk cId="2117550941" sldId="286"/>
            <ac:spMk id="16" creationId="{5A43E444-ADC4-4E11-BD95-FC1BFC3832BE}"/>
          </ac:spMkLst>
        </pc:spChg>
        <pc:spChg chg="add del mod">
          <ac:chgData name="Mrs C Morrison" userId="4b3ecf94-75e9-4b68-8955-6669999d133b" providerId="ADAL" clId="{BFC060D8-9D81-40CD-A409-51E9591FBF7C}" dt="2024-09-03T20:22:15.217" v="159"/>
          <ac:spMkLst>
            <pc:docMk/>
            <pc:sldMk cId="2117550941" sldId="286"/>
            <ac:spMk id="17" creationId="{976D4AC5-72EA-498D-AEC5-3674C0EA0789}"/>
          </ac:spMkLst>
        </pc:spChg>
        <pc:spChg chg="add del mod">
          <ac:chgData name="Mrs C Morrison" userId="4b3ecf94-75e9-4b68-8955-6669999d133b" providerId="ADAL" clId="{BFC060D8-9D81-40CD-A409-51E9591FBF7C}" dt="2024-09-03T20:22:15.217" v="159"/>
          <ac:spMkLst>
            <pc:docMk/>
            <pc:sldMk cId="2117550941" sldId="286"/>
            <ac:spMk id="18" creationId="{2F01130C-450D-423C-BA57-6CA4D289A3B0}"/>
          </ac:spMkLst>
        </pc:spChg>
        <pc:spChg chg="add del mod">
          <ac:chgData name="Mrs C Morrison" userId="4b3ecf94-75e9-4b68-8955-6669999d133b" providerId="ADAL" clId="{BFC060D8-9D81-40CD-A409-51E9591FBF7C}" dt="2024-09-03T20:22:15.217" v="159"/>
          <ac:spMkLst>
            <pc:docMk/>
            <pc:sldMk cId="2117550941" sldId="286"/>
            <ac:spMk id="20" creationId="{B85C1FD1-C3ED-4A6D-900D-E2B2DC7F8C2E}"/>
          </ac:spMkLst>
        </pc:spChg>
        <pc:spChg chg="add mod">
          <ac:chgData name="Mrs C Morrison" userId="4b3ecf94-75e9-4b68-8955-6669999d133b" providerId="ADAL" clId="{BFC060D8-9D81-40CD-A409-51E9591FBF7C}" dt="2024-09-03T20:22:21.348" v="161" actId="1076"/>
          <ac:spMkLst>
            <pc:docMk/>
            <pc:sldMk cId="2117550941" sldId="286"/>
            <ac:spMk id="21" creationId="{B6A30D56-9A4B-4133-A7AB-F1A44345717A}"/>
          </ac:spMkLst>
        </pc:spChg>
        <pc:spChg chg="add mod">
          <ac:chgData name="Mrs C Morrison" userId="4b3ecf94-75e9-4b68-8955-6669999d133b" providerId="ADAL" clId="{BFC060D8-9D81-40CD-A409-51E9591FBF7C}" dt="2024-09-03T20:22:21.348" v="161" actId="1076"/>
          <ac:spMkLst>
            <pc:docMk/>
            <pc:sldMk cId="2117550941" sldId="286"/>
            <ac:spMk id="22" creationId="{F57005E5-3614-4743-8854-5D9D5CAFA284}"/>
          </ac:spMkLst>
        </pc:spChg>
        <pc:spChg chg="add mod">
          <ac:chgData name="Mrs C Morrison" userId="4b3ecf94-75e9-4b68-8955-6669999d133b" providerId="ADAL" clId="{BFC060D8-9D81-40CD-A409-51E9591FBF7C}" dt="2024-09-03T20:22:21.348" v="161" actId="1076"/>
          <ac:spMkLst>
            <pc:docMk/>
            <pc:sldMk cId="2117550941" sldId="286"/>
            <ac:spMk id="23" creationId="{B58A3DB4-0D1D-4DF4-A505-61154FAFC931}"/>
          </ac:spMkLst>
        </pc:spChg>
        <pc:spChg chg="add mod">
          <ac:chgData name="Mrs C Morrison" userId="4b3ecf94-75e9-4b68-8955-6669999d133b" providerId="ADAL" clId="{BFC060D8-9D81-40CD-A409-51E9591FBF7C}" dt="2024-09-03T20:24:50.028" v="196" actId="14100"/>
          <ac:spMkLst>
            <pc:docMk/>
            <pc:sldMk cId="2117550941" sldId="286"/>
            <ac:spMk id="24" creationId="{4C5342D8-B0AB-4918-869A-3CC7CD3985D0}"/>
          </ac:spMkLst>
        </pc:spChg>
        <pc:spChg chg="add mod">
          <ac:chgData name="Mrs C Morrison" userId="4b3ecf94-75e9-4b68-8955-6669999d133b" providerId="ADAL" clId="{BFC060D8-9D81-40CD-A409-51E9591FBF7C}" dt="2024-09-03T20:22:21.348" v="161" actId="1076"/>
          <ac:spMkLst>
            <pc:docMk/>
            <pc:sldMk cId="2117550941" sldId="286"/>
            <ac:spMk id="26" creationId="{17479D0F-F465-4DCE-A731-EF7514FC8881}"/>
          </ac:spMkLst>
        </pc:spChg>
        <pc:spChg chg="add mod ord">
          <ac:chgData name="Mrs C Morrison" userId="4b3ecf94-75e9-4b68-8955-6669999d133b" providerId="ADAL" clId="{BFC060D8-9D81-40CD-A409-51E9591FBF7C}" dt="2024-09-03T20:22:56.905" v="171" actId="167"/>
          <ac:spMkLst>
            <pc:docMk/>
            <pc:sldMk cId="2117550941" sldId="286"/>
            <ac:spMk id="27" creationId="{EA1F057F-D259-4B38-925A-A82436A99AD4}"/>
          </ac:spMkLst>
        </pc:spChg>
        <pc:spChg chg="add mod ord">
          <ac:chgData name="Mrs C Morrison" userId="4b3ecf94-75e9-4b68-8955-6669999d133b" providerId="ADAL" clId="{BFC060D8-9D81-40CD-A409-51E9591FBF7C}" dt="2024-09-03T20:23:19.917" v="177" actId="167"/>
          <ac:spMkLst>
            <pc:docMk/>
            <pc:sldMk cId="2117550941" sldId="286"/>
            <ac:spMk id="28" creationId="{ED9A84DC-371E-49BB-818E-1BD198A04A03}"/>
          </ac:spMkLst>
        </pc:spChg>
        <pc:picChg chg="add del mod">
          <ac:chgData name="Mrs C Morrison" userId="4b3ecf94-75e9-4b68-8955-6669999d133b" providerId="ADAL" clId="{BFC060D8-9D81-40CD-A409-51E9591FBF7C}" dt="2024-09-03T20:23:58.376" v="182" actId="478"/>
          <ac:picMkLst>
            <pc:docMk/>
            <pc:sldMk cId="2117550941" sldId="286"/>
            <ac:picMk id="6" creationId="{A5379F77-FF1A-467B-88D8-744927DD525C}"/>
          </ac:picMkLst>
        </pc:picChg>
        <pc:picChg chg="add del mod">
          <ac:chgData name="Mrs C Morrison" userId="4b3ecf94-75e9-4b68-8955-6669999d133b" providerId="ADAL" clId="{BFC060D8-9D81-40CD-A409-51E9591FBF7C}" dt="2024-09-03T20:22:15.217" v="159"/>
          <ac:picMkLst>
            <pc:docMk/>
            <pc:sldMk cId="2117550941" sldId="286"/>
            <ac:picMk id="19" creationId="{19B983CD-B6A7-405C-8DBD-50CFEA1B7CB1}"/>
          </ac:picMkLst>
        </pc:picChg>
        <pc:picChg chg="add mod">
          <ac:chgData name="Mrs C Morrison" userId="4b3ecf94-75e9-4b68-8955-6669999d133b" providerId="ADAL" clId="{BFC060D8-9D81-40CD-A409-51E9591FBF7C}" dt="2024-09-03T20:24:44.896" v="195" actId="1076"/>
          <ac:picMkLst>
            <pc:docMk/>
            <pc:sldMk cId="2117550941" sldId="286"/>
            <ac:picMk id="25" creationId="{690AF662-8895-4B5C-AC8B-8D1816BB259E}"/>
          </ac:picMkLst>
        </pc:picChg>
        <pc:picChg chg="add mod">
          <ac:chgData name="Mrs C Morrison" userId="4b3ecf94-75e9-4b68-8955-6669999d133b" providerId="ADAL" clId="{BFC060D8-9D81-40CD-A409-51E9591FBF7C}" dt="2024-09-03T20:24:40.945" v="194" actId="1076"/>
          <ac:picMkLst>
            <pc:docMk/>
            <pc:sldMk cId="2117550941" sldId="286"/>
            <ac:picMk id="30" creationId="{AF8538FA-A83F-41D5-8949-B450E0C1065B}"/>
          </ac:picMkLst>
        </pc:picChg>
        <pc:cxnChg chg="add del mod">
          <ac:chgData name="Mrs C Morrison" userId="4b3ecf94-75e9-4b68-8955-6669999d133b" providerId="ADAL" clId="{BFC060D8-9D81-40CD-A409-51E9591FBF7C}" dt="2024-09-03T20:17:02.108" v="99" actId="478"/>
          <ac:cxnSpMkLst>
            <pc:docMk/>
            <pc:sldMk cId="2117550941" sldId="286"/>
            <ac:cxnSpMk id="11" creationId="{8F3C5857-7415-4F74-B441-431A59AE37EC}"/>
          </ac:cxnSpMkLst>
        </pc:cxnChg>
        <pc:cxnChg chg="add del mod">
          <ac:chgData name="Mrs C Morrison" userId="4b3ecf94-75e9-4b68-8955-6669999d133b" providerId="ADAL" clId="{BFC060D8-9D81-40CD-A409-51E9591FBF7C}" dt="2024-09-03T20:17:02.108" v="99" actId="478"/>
          <ac:cxnSpMkLst>
            <pc:docMk/>
            <pc:sldMk cId="2117550941" sldId="286"/>
            <ac:cxnSpMk id="12" creationId="{CB950D69-F01D-4716-97C2-49022898FF09}"/>
          </ac:cxnSpMkLst>
        </pc:cxnChg>
      </pc:sldChg>
      <pc:sldChg chg="del">
        <pc:chgData name="Mrs C Morrison" userId="4b3ecf94-75e9-4b68-8955-6669999d133b" providerId="ADAL" clId="{BFC060D8-9D81-40CD-A409-51E9591FBF7C}" dt="2024-09-03T20:16:42.443" v="93" actId="47"/>
        <pc:sldMkLst>
          <pc:docMk/>
          <pc:sldMk cId="2388070852" sldId="287"/>
        </pc:sldMkLst>
      </pc:sldChg>
      <pc:sldChg chg="del">
        <pc:chgData name="Mrs C Morrison" userId="4b3ecf94-75e9-4b68-8955-6669999d133b" providerId="ADAL" clId="{BFC060D8-9D81-40CD-A409-51E9591FBF7C}" dt="2024-09-03T20:16:43.008" v="94" actId="47"/>
        <pc:sldMkLst>
          <pc:docMk/>
          <pc:sldMk cId="936042689" sldId="28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3B0D9D4A-DFA9-468D-ACB1-D277541299DD}" type="datetimeFigureOut">
              <a:rPr lang="en-GB" smtClean="0"/>
              <a:t>03/09/2024</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ADDF7E86-A36C-4F8D-9792-293C80B8D5C4}" type="slidenum">
              <a:rPr lang="en-GB" smtClean="0"/>
              <a:t>‹#›</a:t>
            </a:fld>
            <a:endParaRPr lang="en-GB"/>
          </a:p>
        </p:txBody>
      </p:sp>
    </p:spTree>
    <p:extLst>
      <p:ext uri="{BB962C8B-B14F-4D97-AF65-F5344CB8AC3E}">
        <p14:creationId xmlns:p14="http://schemas.microsoft.com/office/powerpoint/2010/main" val="20749183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80198B0-6077-45C4-90B7-1DA2A2BFEA75}" type="slidenum">
              <a:rPr lang="en-GB" smtClean="0"/>
              <a:t>4</a:t>
            </a:fld>
            <a:endParaRPr lang="en-GB"/>
          </a:p>
        </p:txBody>
      </p:sp>
    </p:spTree>
    <p:extLst>
      <p:ext uri="{BB962C8B-B14F-4D97-AF65-F5344CB8AC3E}">
        <p14:creationId xmlns:p14="http://schemas.microsoft.com/office/powerpoint/2010/main" val="10671242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7"/>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570">
                <a:latin typeface="Twinkl" pitchFamily="50" charset="0"/>
              </a:rPr>
              <a:t> </a:t>
            </a:r>
          </a:p>
        </p:txBody>
      </p:sp>
      <p:sp>
        <p:nvSpPr>
          <p:cNvPr id="8" name="Title 5"/>
          <p:cNvSpPr>
            <a:spLocks noGrp="1"/>
          </p:cNvSpPr>
          <p:nvPr>
            <p:ph type="title"/>
          </p:nvPr>
        </p:nvSpPr>
        <p:spPr>
          <a:xfrm>
            <a:off x="457199" y="478895"/>
            <a:ext cx="8220075" cy="994306"/>
          </a:xfrm>
        </p:spPr>
        <p:txBody>
          <a:bodyPr>
            <a:noAutofit/>
          </a:bodyPr>
          <a:lstStyle>
            <a:lvl1pPr>
              <a:defRPr>
                <a:latin typeface="Twinkl" pitchFamily="2" charset="0"/>
              </a:defRPr>
            </a:lvl1pPr>
          </a:lstStyle>
          <a:p>
            <a:r>
              <a:rPr lang="en-US"/>
              <a:t>Click to edit Master title style</a:t>
            </a:r>
            <a:endParaRPr lang="en-GB"/>
          </a:p>
        </p:txBody>
      </p:sp>
    </p:spTree>
    <p:extLst>
      <p:ext uri="{BB962C8B-B14F-4D97-AF65-F5344CB8AC3E}">
        <p14:creationId xmlns:p14="http://schemas.microsoft.com/office/powerpoint/2010/main" val="7415877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Mai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9990F-3DF1-E741-BBCE-36E8CCF677C4}"/>
              </a:ext>
            </a:extLst>
          </p:cNvPr>
          <p:cNvSpPr>
            <a:spLocks noGrp="1"/>
          </p:cNvSpPr>
          <p:nvPr>
            <p:ph type="ctrTitle"/>
          </p:nvPr>
        </p:nvSpPr>
        <p:spPr>
          <a:xfrm>
            <a:off x="1143000" y="1122363"/>
            <a:ext cx="6858000" cy="2387600"/>
          </a:xfrm>
        </p:spPr>
        <p:txBody>
          <a:bodyPr anchor="b">
            <a:normAutofit/>
          </a:bodyPr>
          <a:lstStyle>
            <a:lvl1pPr algn="ctr">
              <a:defRPr sz="2089" b="1" i="0">
                <a:latin typeface="Avenir Black" panose="02000503020000020003" pitchFamily="2" charset="0"/>
              </a:defRPr>
            </a:lvl1pPr>
          </a:lstStyle>
          <a:p>
            <a:r>
              <a:rPr lang="en-GB"/>
              <a:t>Click to edit Master title style</a:t>
            </a:r>
            <a:endParaRPr lang="en-US"/>
          </a:p>
        </p:txBody>
      </p:sp>
      <p:sp>
        <p:nvSpPr>
          <p:cNvPr id="3" name="Subtitle 2">
            <a:extLst>
              <a:ext uri="{FF2B5EF4-FFF2-40B4-BE49-F238E27FC236}">
                <a16:creationId xmlns:a16="http://schemas.microsoft.com/office/drawing/2014/main" id="{0C9F2E66-3DCF-1B4C-81BC-B37AE813C60B}"/>
              </a:ext>
            </a:extLst>
          </p:cNvPr>
          <p:cNvSpPr>
            <a:spLocks noGrp="1"/>
          </p:cNvSpPr>
          <p:nvPr>
            <p:ph type="subTitle" idx="1"/>
          </p:nvPr>
        </p:nvSpPr>
        <p:spPr>
          <a:xfrm>
            <a:off x="1143000" y="4169235"/>
            <a:ext cx="6858000" cy="1088571"/>
          </a:xfrm>
        </p:spPr>
        <p:txBody>
          <a:bodyPr/>
          <a:lstStyle>
            <a:lvl1pPr marL="0" indent="0" algn="ctr">
              <a:buNone/>
              <a:defRPr sz="760"/>
            </a:lvl1pPr>
            <a:lvl2pPr marL="144661" indent="0" algn="ctr">
              <a:buNone/>
              <a:defRPr sz="633"/>
            </a:lvl2pPr>
            <a:lvl3pPr marL="289322" indent="0" algn="ctr">
              <a:buNone/>
              <a:defRPr sz="570"/>
            </a:lvl3pPr>
            <a:lvl4pPr marL="433983" indent="0" algn="ctr">
              <a:buNone/>
              <a:defRPr sz="506"/>
            </a:lvl4pPr>
            <a:lvl5pPr marL="578644" indent="0" algn="ctr">
              <a:buNone/>
              <a:defRPr sz="506"/>
            </a:lvl5pPr>
            <a:lvl6pPr marL="723305" indent="0" algn="ctr">
              <a:buNone/>
              <a:defRPr sz="506"/>
            </a:lvl6pPr>
            <a:lvl7pPr marL="867966" indent="0" algn="ctr">
              <a:buNone/>
              <a:defRPr sz="506"/>
            </a:lvl7pPr>
            <a:lvl8pPr marL="1012627" indent="0" algn="ctr">
              <a:buNone/>
              <a:defRPr sz="506"/>
            </a:lvl8pPr>
            <a:lvl9pPr marL="1157288" indent="0" algn="ctr">
              <a:buNone/>
              <a:defRPr sz="506"/>
            </a:lvl9pPr>
          </a:lstStyle>
          <a:p>
            <a:r>
              <a:rPr lang="en-GB"/>
              <a:t>Click to edit Master subtitle style</a:t>
            </a:r>
            <a:endParaRPr lang="en-US"/>
          </a:p>
        </p:txBody>
      </p:sp>
    </p:spTree>
    <p:extLst>
      <p:ext uri="{BB962C8B-B14F-4D97-AF65-F5344CB8AC3E}">
        <p14:creationId xmlns:p14="http://schemas.microsoft.com/office/powerpoint/2010/main" val="17011243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5"/>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760">
                <a:latin typeface="Twinkl" pitchFamily="50" charset="0"/>
              </a:rPr>
              <a:t> </a:t>
            </a:r>
          </a:p>
        </p:txBody>
      </p:sp>
      <p:sp>
        <p:nvSpPr>
          <p:cNvPr id="8" name="Title 5"/>
          <p:cNvSpPr>
            <a:spLocks noGrp="1"/>
          </p:cNvSpPr>
          <p:nvPr>
            <p:ph type="title"/>
          </p:nvPr>
        </p:nvSpPr>
        <p:spPr>
          <a:xfrm>
            <a:off x="457199" y="478895"/>
            <a:ext cx="8220075" cy="994306"/>
          </a:xfrm>
        </p:spPr>
        <p:txBody>
          <a:bodyPr>
            <a:noAutofit/>
          </a:bodyPr>
          <a:lstStyle>
            <a:lvl1pPr>
              <a:defRPr>
                <a:latin typeface="Twinkl" pitchFamily="2" charset="0"/>
              </a:defRPr>
            </a:lvl1pPr>
          </a:lstStyle>
          <a:p>
            <a:r>
              <a:rPr lang="en-US"/>
              <a:t>Click to edit Master title style</a:t>
            </a:r>
            <a:endParaRPr lang="en-GB"/>
          </a:p>
        </p:txBody>
      </p:sp>
    </p:spTree>
    <p:extLst>
      <p:ext uri="{BB962C8B-B14F-4D97-AF65-F5344CB8AC3E}">
        <p14:creationId xmlns:p14="http://schemas.microsoft.com/office/powerpoint/2010/main" val="22552807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1_Mai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9990F-3DF1-E741-BBCE-36E8CCF677C4}"/>
              </a:ext>
            </a:extLst>
          </p:cNvPr>
          <p:cNvSpPr>
            <a:spLocks noGrp="1"/>
          </p:cNvSpPr>
          <p:nvPr>
            <p:ph type="ctrTitle"/>
          </p:nvPr>
        </p:nvSpPr>
        <p:spPr>
          <a:xfrm>
            <a:off x="1143000" y="1122363"/>
            <a:ext cx="6858000" cy="2387600"/>
          </a:xfrm>
        </p:spPr>
        <p:txBody>
          <a:bodyPr anchor="b">
            <a:normAutofit/>
          </a:bodyPr>
          <a:lstStyle>
            <a:lvl1pPr algn="ctr">
              <a:defRPr sz="2785" b="1" i="0">
                <a:latin typeface="Avenir Black" panose="02000503020000020003" pitchFamily="2" charset="0"/>
              </a:defRPr>
            </a:lvl1pPr>
          </a:lstStyle>
          <a:p>
            <a:r>
              <a:rPr lang="en-GB"/>
              <a:t>Click to edit Master title style</a:t>
            </a:r>
            <a:endParaRPr lang="en-US"/>
          </a:p>
        </p:txBody>
      </p:sp>
      <p:sp>
        <p:nvSpPr>
          <p:cNvPr id="3" name="Subtitle 2">
            <a:extLst>
              <a:ext uri="{FF2B5EF4-FFF2-40B4-BE49-F238E27FC236}">
                <a16:creationId xmlns:a16="http://schemas.microsoft.com/office/drawing/2014/main" id="{0C9F2E66-3DCF-1B4C-81BC-B37AE813C60B}"/>
              </a:ext>
            </a:extLst>
          </p:cNvPr>
          <p:cNvSpPr>
            <a:spLocks noGrp="1"/>
          </p:cNvSpPr>
          <p:nvPr>
            <p:ph type="subTitle" idx="1"/>
          </p:nvPr>
        </p:nvSpPr>
        <p:spPr>
          <a:xfrm>
            <a:off x="1143000" y="4169233"/>
            <a:ext cx="6858000" cy="1088571"/>
          </a:xfrm>
        </p:spPr>
        <p:txBody>
          <a:bodyPr/>
          <a:lstStyle>
            <a:lvl1pPr marL="0" indent="0" algn="ctr">
              <a:buNone/>
              <a:defRPr sz="1013"/>
            </a:lvl1pPr>
            <a:lvl2pPr marL="192881" indent="0" algn="ctr">
              <a:buNone/>
              <a:defRPr sz="844"/>
            </a:lvl2pPr>
            <a:lvl3pPr marL="385763" indent="0" algn="ctr">
              <a:buNone/>
              <a:defRPr sz="760"/>
            </a:lvl3pPr>
            <a:lvl4pPr marL="578644" indent="0" algn="ctr">
              <a:buNone/>
              <a:defRPr sz="675"/>
            </a:lvl4pPr>
            <a:lvl5pPr marL="771525" indent="0" algn="ctr">
              <a:buNone/>
              <a:defRPr sz="675"/>
            </a:lvl5pPr>
            <a:lvl6pPr marL="964406" indent="0" algn="ctr">
              <a:buNone/>
              <a:defRPr sz="675"/>
            </a:lvl6pPr>
            <a:lvl7pPr marL="1157288" indent="0" algn="ctr">
              <a:buNone/>
              <a:defRPr sz="675"/>
            </a:lvl7pPr>
            <a:lvl8pPr marL="1350169" indent="0" algn="ctr">
              <a:buNone/>
              <a:defRPr sz="675"/>
            </a:lvl8pPr>
            <a:lvl9pPr marL="1543050" indent="0" algn="ctr">
              <a:buNone/>
              <a:defRPr sz="675"/>
            </a:lvl9pPr>
          </a:lstStyle>
          <a:p>
            <a:r>
              <a:rPr lang="en-GB"/>
              <a:t>Click to edit Master subtitle style</a:t>
            </a:r>
            <a:endParaRPr lang="en-US"/>
          </a:p>
        </p:txBody>
      </p:sp>
    </p:spTree>
    <p:extLst>
      <p:ext uri="{BB962C8B-B14F-4D97-AF65-F5344CB8AC3E}">
        <p14:creationId xmlns:p14="http://schemas.microsoft.com/office/powerpoint/2010/main" val="18652517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2_Mai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9990F-3DF1-E741-BBCE-36E8CCF677C4}"/>
              </a:ext>
            </a:extLst>
          </p:cNvPr>
          <p:cNvSpPr>
            <a:spLocks noGrp="1"/>
          </p:cNvSpPr>
          <p:nvPr>
            <p:ph type="ctrTitle"/>
          </p:nvPr>
        </p:nvSpPr>
        <p:spPr>
          <a:xfrm>
            <a:off x="1143000" y="1122363"/>
            <a:ext cx="6858000" cy="2387600"/>
          </a:xfrm>
        </p:spPr>
        <p:txBody>
          <a:bodyPr anchor="b">
            <a:normAutofit/>
          </a:bodyPr>
          <a:lstStyle>
            <a:lvl1pPr algn="ctr">
              <a:defRPr sz="3713" b="1" i="0">
                <a:latin typeface="Avenir Black" panose="02000503020000020003" pitchFamily="2" charset="0"/>
              </a:defRPr>
            </a:lvl1pPr>
          </a:lstStyle>
          <a:p>
            <a:r>
              <a:rPr lang="en-GB"/>
              <a:t>Click to edit Master title style</a:t>
            </a:r>
            <a:endParaRPr lang="en-US"/>
          </a:p>
        </p:txBody>
      </p:sp>
      <p:sp>
        <p:nvSpPr>
          <p:cNvPr id="3" name="Subtitle 2">
            <a:extLst>
              <a:ext uri="{FF2B5EF4-FFF2-40B4-BE49-F238E27FC236}">
                <a16:creationId xmlns:a16="http://schemas.microsoft.com/office/drawing/2014/main" id="{0C9F2E66-3DCF-1B4C-81BC-B37AE813C60B}"/>
              </a:ext>
            </a:extLst>
          </p:cNvPr>
          <p:cNvSpPr>
            <a:spLocks noGrp="1"/>
          </p:cNvSpPr>
          <p:nvPr>
            <p:ph type="subTitle" idx="1"/>
          </p:nvPr>
        </p:nvSpPr>
        <p:spPr>
          <a:xfrm>
            <a:off x="1143000" y="4169231"/>
            <a:ext cx="6858000" cy="1088571"/>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GB"/>
              <a:t>Click to edit Master subtitle style</a:t>
            </a:r>
            <a:endParaRPr lang="en-US"/>
          </a:p>
        </p:txBody>
      </p:sp>
    </p:spTree>
    <p:extLst>
      <p:ext uri="{BB962C8B-B14F-4D97-AF65-F5344CB8AC3E}">
        <p14:creationId xmlns:p14="http://schemas.microsoft.com/office/powerpoint/2010/main" val="28867185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Generic Conten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A5D4F-8478-B146-9C03-2625D0C7AB0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9110B2A-2CE2-E440-892C-20A478F398A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692331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A5D4F-8478-B146-9C03-2625D0C7AB03}"/>
              </a:ext>
            </a:extLst>
          </p:cNvPr>
          <p:cNvSpPr>
            <a:spLocks noGrp="1"/>
          </p:cNvSpPr>
          <p:nvPr>
            <p:ph type="title"/>
          </p:nvPr>
        </p:nvSpPr>
        <p:spPr>
          <a:xfrm>
            <a:off x="628650" y="180111"/>
            <a:ext cx="7886700" cy="1385455"/>
          </a:xfr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9110B2A-2CE2-E440-892C-20A478F398A6}"/>
              </a:ext>
            </a:extLst>
          </p:cNvPr>
          <p:cNvSpPr>
            <a:spLocks noGrp="1"/>
          </p:cNvSpPr>
          <p:nvPr>
            <p:ph idx="1"/>
          </p:nvPr>
        </p:nvSpPr>
        <p:spPr>
          <a:xfrm>
            <a:off x="628650" y="2161309"/>
            <a:ext cx="7886700" cy="4015654"/>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5160532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Generic Content 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A5D4F-8478-B146-9C03-2625D0C7AB03}"/>
              </a:ext>
            </a:extLst>
          </p:cNvPr>
          <p:cNvSpPr>
            <a:spLocks noGrp="1"/>
          </p:cNvSpPr>
          <p:nvPr>
            <p:ph type="title"/>
          </p:nvPr>
        </p:nvSpPr>
        <p:spPr/>
        <p:txBody>
          <a:bodyPr/>
          <a:lstStyle>
            <a:lvl1pPr>
              <a:defRPr>
                <a:solidFill>
                  <a:schemeClr val="tx2"/>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E9110B2A-2CE2-E440-892C-20A478F398A6}"/>
              </a:ext>
            </a:extLst>
          </p:cNvPr>
          <p:cNvSpPr>
            <a:spLocks noGrp="1"/>
          </p:cNvSpPr>
          <p:nvPr>
            <p:ph idx="1"/>
          </p:nvPr>
        </p:nvSpPr>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8935246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Generic Conten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6A5D4F-8478-B146-9C03-2625D0C7AB03}"/>
              </a:ext>
            </a:extLst>
          </p:cNvPr>
          <p:cNvSpPr>
            <a:spLocks noGrp="1"/>
          </p:cNvSpPr>
          <p:nvPr>
            <p:ph type="title"/>
          </p:nvPr>
        </p:nvSpPr>
        <p:spPr>
          <a:xfrm>
            <a:off x="628650" y="365125"/>
            <a:ext cx="7886700" cy="5339760"/>
          </a:xfrm>
        </p:spPr>
        <p:txBody>
          <a:bodyPr/>
          <a:lstStyle>
            <a:lvl1pPr algn="ctr">
              <a:defRPr b="1" i="0">
                <a:latin typeface="Avenir Black" panose="02000503020000020003" pitchFamily="2" charset="0"/>
              </a:defRPr>
            </a:lvl1pPr>
          </a:lstStyle>
          <a:p>
            <a:r>
              <a:rPr lang="en-GB"/>
              <a:t>Click to edit Master title style</a:t>
            </a:r>
            <a:endParaRPr lang="en-US"/>
          </a:p>
        </p:txBody>
      </p:sp>
    </p:spTree>
    <p:extLst>
      <p:ext uri="{BB962C8B-B14F-4D97-AF65-F5344CB8AC3E}">
        <p14:creationId xmlns:p14="http://schemas.microsoft.com/office/powerpoint/2010/main" val="31712649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Generic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350369-F992-8849-8C0F-1BA6C0D10BB5}"/>
              </a:ext>
            </a:extLst>
          </p:cNvPr>
          <p:cNvSpPr>
            <a:spLocks noGrp="1"/>
          </p:cNvSpPr>
          <p:nvPr>
            <p:ph type="title"/>
          </p:nvPr>
        </p:nvSpPr>
        <p:spPr/>
        <p:txBody>
          <a:bodyPr/>
          <a:lstStyle>
            <a:lvl1pPr>
              <a:defRPr>
                <a:solidFill>
                  <a:schemeClr val="tx2"/>
                </a:solidFill>
              </a:defRPr>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B5F52BF6-BCF1-8048-BD61-B421EC7799D6}"/>
              </a:ext>
            </a:extLst>
          </p:cNvPr>
          <p:cNvSpPr>
            <a:spLocks noGrp="1"/>
          </p:cNvSpPr>
          <p:nvPr>
            <p:ph sz="half" idx="1"/>
          </p:nvPr>
        </p:nvSpPr>
        <p:spPr>
          <a:xfrm>
            <a:off x="628650" y="1825625"/>
            <a:ext cx="3886200" cy="4351338"/>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356D60F-1BB7-9340-BA9C-E03FE752F001}"/>
              </a:ext>
            </a:extLst>
          </p:cNvPr>
          <p:cNvSpPr>
            <a:spLocks noGrp="1"/>
          </p:cNvSpPr>
          <p:nvPr>
            <p:ph sz="half" idx="2"/>
          </p:nvPr>
        </p:nvSpPr>
        <p:spPr>
          <a:xfrm>
            <a:off x="4629150" y="1825625"/>
            <a:ext cx="3886200" cy="4351338"/>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8848980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meline or project pla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9412399-6618-9B46-AF12-A2B9290DC7AF}"/>
              </a:ext>
            </a:extLst>
          </p:cNvPr>
          <p:cNvSpPr>
            <a:spLocks noGrp="1"/>
          </p:cNvSpPr>
          <p:nvPr>
            <p:ph type="body" idx="1" hasCustomPrompt="1"/>
          </p:nvPr>
        </p:nvSpPr>
        <p:spPr>
          <a:xfrm>
            <a:off x="265750" y="1239573"/>
            <a:ext cx="1456373" cy="1190569"/>
          </a:xfrm>
        </p:spPr>
        <p:txBody>
          <a:bodyPr/>
          <a:lstStyle>
            <a:lvl1pPr marL="0" indent="0" algn="ctr">
              <a:buNone/>
              <a:defRPr sz="760">
                <a:solidFill>
                  <a:schemeClr val="bg1"/>
                </a:solidFill>
              </a:defRPr>
            </a:lvl1pPr>
            <a:lvl2pPr marL="144661" indent="0">
              <a:buNone/>
              <a:defRPr sz="633">
                <a:solidFill>
                  <a:schemeClr val="tx1">
                    <a:tint val="75000"/>
                  </a:schemeClr>
                </a:solidFill>
              </a:defRPr>
            </a:lvl2pPr>
            <a:lvl3pPr marL="289322" indent="0">
              <a:buNone/>
              <a:defRPr sz="570">
                <a:solidFill>
                  <a:schemeClr val="tx1">
                    <a:tint val="75000"/>
                  </a:schemeClr>
                </a:solidFill>
              </a:defRPr>
            </a:lvl3pPr>
            <a:lvl4pPr marL="433983" indent="0">
              <a:buNone/>
              <a:defRPr sz="506">
                <a:solidFill>
                  <a:schemeClr val="tx1">
                    <a:tint val="75000"/>
                  </a:schemeClr>
                </a:solidFill>
              </a:defRPr>
            </a:lvl4pPr>
            <a:lvl5pPr marL="578644" indent="0">
              <a:buNone/>
              <a:defRPr sz="506">
                <a:solidFill>
                  <a:schemeClr val="tx1">
                    <a:tint val="75000"/>
                  </a:schemeClr>
                </a:solidFill>
              </a:defRPr>
            </a:lvl5pPr>
            <a:lvl6pPr marL="723305" indent="0">
              <a:buNone/>
              <a:defRPr sz="506">
                <a:solidFill>
                  <a:schemeClr val="tx1">
                    <a:tint val="75000"/>
                  </a:schemeClr>
                </a:solidFill>
              </a:defRPr>
            </a:lvl6pPr>
            <a:lvl7pPr marL="867966" indent="0">
              <a:buNone/>
              <a:defRPr sz="506">
                <a:solidFill>
                  <a:schemeClr val="tx1">
                    <a:tint val="75000"/>
                  </a:schemeClr>
                </a:solidFill>
              </a:defRPr>
            </a:lvl7pPr>
            <a:lvl8pPr marL="1012627" indent="0">
              <a:buNone/>
              <a:defRPr sz="506">
                <a:solidFill>
                  <a:schemeClr val="tx1">
                    <a:tint val="75000"/>
                  </a:schemeClr>
                </a:solidFill>
              </a:defRPr>
            </a:lvl8pPr>
            <a:lvl9pPr marL="1157288" indent="0">
              <a:buNone/>
              <a:defRPr sz="506">
                <a:solidFill>
                  <a:schemeClr val="tx1">
                    <a:tint val="75000"/>
                  </a:schemeClr>
                </a:solidFill>
              </a:defRPr>
            </a:lvl9pPr>
          </a:lstStyle>
          <a:p>
            <a:pPr lvl="0"/>
            <a:r>
              <a:rPr lang="en-GB"/>
              <a:t>Text box 1</a:t>
            </a:r>
          </a:p>
        </p:txBody>
      </p:sp>
      <p:cxnSp>
        <p:nvCxnSpPr>
          <p:cNvPr id="8" name="Straight Connector 7">
            <a:extLst>
              <a:ext uri="{FF2B5EF4-FFF2-40B4-BE49-F238E27FC236}">
                <a16:creationId xmlns:a16="http://schemas.microsoft.com/office/drawing/2014/main" id="{F25C4BB7-6C43-4140-8191-E3A43246B3AD}"/>
              </a:ext>
            </a:extLst>
          </p:cNvPr>
          <p:cNvCxnSpPr>
            <a:cxnSpLocks/>
            <a:endCxn id="13" idx="6"/>
          </p:cNvCxnSpPr>
          <p:nvPr userDrawn="1"/>
        </p:nvCxnSpPr>
        <p:spPr>
          <a:xfrm>
            <a:off x="490538" y="3525520"/>
            <a:ext cx="8183880" cy="0"/>
          </a:xfrm>
          <a:prstGeom prst="line">
            <a:avLst/>
          </a:prstGeom>
          <a:ln w="57150"/>
        </p:spPr>
        <p:style>
          <a:lnRef idx="3">
            <a:schemeClr val="accent4"/>
          </a:lnRef>
          <a:fillRef idx="0">
            <a:schemeClr val="accent4"/>
          </a:fillRef>
          <a:effectRef idx="2">
            <a:schemeClr val="accent4"/>
          </a:effectRef>
          <a:fontRef idx="minor">
            <a:schemeClr val="tx1"/>
          </a:fontRef>
        </p:style>
      </p:cxnSp>
      <p:sp>
        <p:nvSpPr>
          <p:cNvPr id="9" name="Oval 8">
            <a:extLst>
              <a:ext uri="{FF2B5EF4-FFF2-40B4-BE49-F238E27FC236}">
                <a16:creationId xmlns:a16="http://schemas.microsoft.com/office/drawing/2014/main" id="{9B6E9203-3CF6-834F-A32C-54CDB901AD6A}"/>
              </a:ext>
            </a:extLst>
          </p:cNvPr>
          <p:cNvSpPr/>
          <p:nvPr userDrawn="1"/>
        </p:nvSpPr>
        <p:spPr>
          <a:xfrm>
            <a:off x="460057"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570"/>
          </a:p>
        </p:txBody>
      </p:sp>
      <p:sp>
        <p:nvSpPr>
          <p:cNvPr id="10" name="Oval 9">
            <a:extLst>
              <a:ext uri="{FF2B5EF4-FFF2-40B4-BE49-F238E27FC236}">
                <a16:creationId xmlns:a16="http://schemas.microsoft.com/office/drawing/2014/main" id="{98F0DE6A-80C3-5E4F-BDE2-08609B69325E}"/>
              </a:ext>
            </a:extLst>
          </p:cNvPr>
          <p:cNvSpPr/>
          <p:nvPr userDrawn="1"/>
        </p:nvSpPr>
        <p:spPr>
          <a:xfrm>
            <a:off x="2456498"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570"/>
          </a:p>
        </p:txBody>
      </p:sp>
      <p:sp>
        <p:nvSpPr>
          <p:cNvPr id="11" name="Oval 10">
            <a:extLst>
              <a:ext uri="{FF2B5EF4-FFF2-40B4-BE49-F238E27FC236}">
                <a16:creationId xmlns:a16="http://schemas.microsoft.com/office/drawing/2014/main" id="{86288327-6673-B342-B23F-C089B6E1CD67}"/>
              </a:ext>
            </a:extLst>
          </p:cNvPr>
          <p:cNvSpPr/>
          <p:nvPr userDrawn="1"/>
        </p:nvSpPr>
        <p:spPr>
          <a:xfrm>
            <a:off x="4452938" y="335788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570"/>
          </a:p>
        </p:txBody>
      </p:sp>
      <p:sp>
        <p:nvSpPr>
          <p:cNvPr id="12" name="Oval 11">
            <a:extLst>
              <a:ext uri="{FF2B5EF4-FFF2-40B4-BE49-F238E27FC236}">
                <a16:creationId xmlns:a16="http://schemas.microsoft.com/office/drawing/2014/main" id="{DF47504A-5DC9-0E40-B501-2AC36BDCA01B}"/>
              </a:ext>
            </a:extLst>
          </p:cNvPr>
          <p:cNvSpPr/>
          <p:nvPr userDrawn="1"/>
        </p:nvSpPr>
        <p:spPr>
          <a:xfrm>
            <a:off x="6449378"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570"/>
          </a:p>
        </p:txBody>
      </p:sp>
      <p:sp>
        <p:nvSpPr>
          <p:cNvPr id="13" name="Oval 12">
            <a:extLst>
              <a:ext uri="{FF2B5EF4-FFF2-40B4-BE49-F238E27FC236}">
                <a16:creationId xmlns:a16="http://schemas.microsoft.com/office/drawing/2014/main" id="{E420E516-3FE1-564B-B423-C4DC97A61E91}"/>
              </a:ext>
            </a:extLst>
          </p:cNvPr>
          <p:cNvSpPr/>
          <p:nvPr userDrawn="1"/>
        </p:nvSpPr>
        <p:spPr>
          <a:xfrm>
            <a:off x="8445818"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570"/>
          </a:p>
        </p:txBody>
      </p:sp>
      <p:cxnSp>
        <p:nvCxnSpPr>
          <p:cNvPr id="18" name="Straight Connector 17">
            <a:extLst>
              <a:ext uri="{FF2B5EF4-FFF2-40B4-BE49-F238E27FC236}">
                <a16:creationId xmlns:a16="http://schemas.microsoft.com/office/drawing/2014/main" id="{AF6B1E9F-B8DC-784B-8987-C81A7990550F}"/>
              </a:ext>
            </a:extLst>
          </p:cNvPr>
          <p:cNvCxnSpPr/>
          <p:nvPr userDrawn="1"/>
        </p:nvCxnSpPr>
        <p:spPr>
          <a:xfrm flipV="1">
            <a:off x="593408"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9" name="Straight Connector 18">
            <a:extLst>
              <a:ext uri="{FF2B5EF4-FFF2-40B4-BE49-F238E27FC236}">
                <a16:creationId xmlns:a16="http://schemas.microsoft.com/office/drawing/2014/main" id="{51FF1EC5-8E48-414A-AF23-B35E7060E5B4}"/>
              </a:ext>
            </a:extLst>
          </p:cNvPr>
          <p:cNvCxnSpPr/>
          <p:nvPr userDrawn="1"/>
        </p:nvCxnSpPr>
        <p:spPr>
          <a:xfrm flipV="1">
            <a:off x="2566987" y="352552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0" name="Straight Connector 19">
            <a:extLst>
              <a:ext uri="{FF2B5EF4-FFF2-40B4-BE49-F238E27FC236}">
                <a16:creationId xmlns:a16="http://schemas.microsoft.com/office/drawing/2014/main" id="{52012967-5650-9140-ADF8-02442D60F9FE}"/>
              </a:ext>
            </a:extLst>
          </p:cNvPr>
          <p:cNvCxnSpPr/>
          <p:nvPr userDrawn="1"/>
        </p:nvCxnSpPr>
        <p:spPr>
          <a:xfrm flipV="1">
            <a:off x="4572000"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1" name="Straight Connector 20">
            <a:extLst>
              <a:ext uri="{FF2B5EF4-FFF2-40B4-BE49-F238E27FC236}">
                <a16:creationId xmlns:a16="http://schemas.microsoft.com/office/drawing/2014/main" id="{251F5644-4B32-4846-9D68-B4525EDA5357}"/>
              </a:ext>
            </a:extLst>
          </p:cNvPr>
          <p:cNvCxnSpPr/>
          <p:nvPr userDrawn="1"/>
        </p:nvCxnSpPr>
        <p:spPr>
          <a:xfrm flipV="1">
            <a:off x="6559868" y="342900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2" name="Straight Connector 21">
            <a:extLst>
              <a:ext uri="{FF2B5EF4-FFF2-40B4-BE49-F238E27FC236}">
                <a16:creationId xmlns:a16="http://schemas.microsoft.com/office/drawing/2014/main" id="{77CC5361-1CE6-3440-B43C-112B12043215}"/>
              </a:ext>
            </a:extLst>
          </p:cNvPr>
          <p:cNvCxnSpPr/>
          <p:nvPr userDrawn="1"/>
        </p:nvCxnSpPr>
        <p:spPr>
          <a:xfrm flipV="1">
            <a:off x="8556308"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3" name="Text Placeholder 2">
            <a:extLst>
              <a:ext uri="{FF2B5EF4-FFF2-40B4-BE49-F238E27FC236}">
                <a16:creationId xmlns:a16="http://schemas.microsoft.com/office/drawing/2014/main" id="{D3DEC9C2-2396-9B42-B171-946E7F4F1302}"/>
              </a:ext>
            </a:extLst>
          </p:cNvPr>
          <p:cNvSpPr>
            <a:spLocks noGrp="1"/>
          </p:cNvSpPr>
          <p:nvPr>
            <p:ph type="body" idx="13" hasCustomPrompt="1"/>
          </p:nvPr>
        </p:nvSpPr>
        <p:spPr>
          <a:xfrm>
            <a:off x="1838804" y="4620908"/>
            <a:ext cx="1456373" cy="1190569"/>
          </a:xfrm>
        </p:spPr>
        <p:txBody>
          <a:bodyPr/>
          <a:lstStyle>
            <a:lvl1pPr marL="0" indent="0" algn="ctr">
              <a:buNone/>
              <a:defRPr sz="760">
                <a:solidFill>
                  <a:schemeClr val="bg1"/>
                </a:solidFill>
              </a:defRPr>
            </a:lvl1pPr>
            <a:lvl2pPr marL="144661" indent="0">
              <a:buNone/>
              <a:defRPr sz="633">
                <a:solidFill>
                  <a:schemeClr val="tx1">
                    <a:tint val="75000"/>
                  </a:schemeClr>
                </a:solidFill>
              </a:defRPr>
            </a:lvl2pPr>
            <a:lvl3pPr marL="289322" indent="0">
              <a:buNone/>
              <a:defRPr sz="570">
                <a:solidFill>
                  <a:schemeClr val="tx1">
                    <a:tint val="75000"/>
                  </a:schemeClr>
                </a:solidFill>
              </a:defRPr>
            </a:lvl3pPr>
            <a:lvl4pPr marL="433983" indent="0">
              <a:buNone/>
              <a:defRPr sz="506">
                <a:solidFill>
                  <a:schemeClr val="tx1">
                    <a:tint val="75000"/>
                  </a:schemeClr>
                </a:solidFill>
              </a:defRPr>
            </a:lvl4pPr>
            <a:lvl5pPr marL="578644" indent="0">
              <a:buNone/>
              <a:defRPr sz="506">
                <a:solidFill>
                  <a:schemeClr val="tx1">
                    <a:tint val="75000"/>
                  </a:schemeClr>
                </a:solidFill>
              </a:defRPr>
            </a:lvl5pPr>
            <a:lvl6pPr marL="723305" indent="0">
              <a:buNone/>
              <a:defRPr sz="506">
                <a:solidFill>
                  <a:schemeClr val="tx1">
                    <a:tint val="75000"/>
                  </a:schemeClr>
                </a:solidFill>
              </a:defRPr>
            </a:lvl6pPr>
            <a:lvl7pPr marL="867966" indent="0">
              <a:buNone/>
              <a:defRPr sz="506">
                <a:solidFill>
                  <a:schemeClr val="tx1">
                    <a:tint val="75000"/>
                  </a:schemeClr>
                </a:solidFill>
              </a:defRPr>
            </a:lvl7pPr>
            <a:lvl8pPr marL="1012627" indent="0">
              <a:buNone/>
              <a:defRPr sz="506">
                <a:solidFill>
                  <a:schemeClr val="tx1">
                    <a:tint val="75000"/>
                  </a:schemeClr>
                </a:solidFill>
              </a:defRPr>
            </a:lvl8pPr>
            <a:lvl9pPr marL="1157288" indent="0">
              <a:buNone/>
              <a:defRPr sz="506">
                <a:solidFill>
                  <a:schemeClr val="tx1">
                    <a:tint val="75000"/>
                  </a:schemeClr>
                </a:solidFill>
              </a:defRPr>
            </a:lvl9pPr>
          </a:lstStyle>
          <a:p>
            <a:pPr lvl="0"/>
            <a:r>
              <a:rPr lang="en-GB"/>
              <a:t>Text box 2</a:t>
            </a:r>
          </a:p>
        </p:txBody>
      </p:sp>
      <p:sp>
        <p:nvSpPr>
          <p:cNvPr id="24" name="Text Placeholder 2">
            <a:extLst>
              <a:ext uri="{FF2B5EF4-FFF2-40B4-BE49-F238E27FC236}">
                <a16:creationId xmlns:a16="http://schemas.microsoft.com/office/drawing/2014/main" id="{00E1678C-1C48-3549-A77B-F0FD6A104F35}"/>
              </a:ext>
            </a:extLst>
          </p:cNvPr>
          <p:cNvSpPr>
            <a:spLocks noGrp="1"/>
          </p:cNvSpPr>
          <p:nvPr>
            <p:ph type="body" idx="14" hasCustomPrompt="1"/>
          </p:nvPr>
        </p:nvSpPr>
        <p:spPr>
          <a:xfrm>
            <a:off x="3839054" y="1236395"/>
            <a:ext cx="1456373" cy="1190569"/>
          </a:xfrm>
        </p:spPr>
        <p:txBody>
          <a:bodyPr/>
          <a:lstStyle>
            <a:lvl1pPr marL="0" indent="0" algn="ctr">
              <a:buNone/>
              <a:defRPr sz="760">
                <a:solidFill>
                  <a:schemeClr val="bg1"/>
                </a:solidFill>
              </a:defRPr>
            </a:lvl1pPr>
            <a:lvl2pPr marL="144661" indent="0">
              <a:buNone/>
              <a:defRPr sz="633">
                <a:solidFill>
                  <a:schemeClr val="tx1">
                    <a:tint val="75000"/>
                  </a:schemeClr>
                </a:solidFill>
              </a:defRPr>
            </a:lvl2pPr>
            <a:lvl3pPr marL="289322" indent="0">
              <a:buNone/>
              <a:defRPr sz="570">
                <a:solidFill>
                  <a:schemeClr val="tx1">
                    <a:tint val="75000"/>
                  </a:schemeClr>
                </a:solidFill>
              </a:defRPr>
            </a:lvl3pPr>
            <a:lvl4pPr marL="433983" indent="0">
              <a:buNone/>
              <a:defRPr sz="506">
                <a:solidFill>
                  <a:schemeClr val="tx1">
                    <a:tint val="75000"/>
                  </a:schemeClr>
                </a:solidFill>
              </a:defRPr>
            </a:lvl4pPr>
            <a:lvl5pPr marL="578644" indent="0">
              <a:buNone/>
              <a:defRPr sz="506">
                <a:solidFill>
                  <a:schemeClr val="tx1">
                    <a:tint val="75000"/>
                  </a:schemeClr>
                </a:solidFill>
              </a:defRPr>
            </a:lvl5pPr>
            <a:lvl6pPr marL="723305" indent="0">
              <a:buNone/>
              <a:defRPr sz="506">
                <a:solidFill>
                  <a:schemeClr val="tx1">
                    <a:tint val="75000"/>
                  </a:schemeClr>
                </a:solidFill>
              </a:defRPr>
            </a:lvl6pPr>
            <a:lvl7pPr marL="867966" indent="0">
              <a:buNone/>
              <a:defRPr sz="506">
                <a:solidFill>
                  <a:schemeClr val="tx1">
                    <a:tint val="75000"/>
                  </a:schemeClr>
                </a:solidFill>
              </a:defRPr>
            </a:lvl7pPr>
            <a:lvl8pPr marL="1012627" indent="0">
              <a:buNone/>
              <a:defRPr sz="506">
                <a:solidFill>
                  <a:schemeClr val="tx1">
                    <a:tint val="75000"/>
                  </a:schemeClr>
                </a:solidFill>
              </a:defRPr>
            </a:lvl8pPr>
            <a:lvl9pPr marL="1157288" indent="0">
              <a:buNone/>
              <a:defRPr sz="506">
                <a:solidFill>
                  <a:schemeClr val="tx1">
                    <a:tint val="75000"/>
                  </a:schemeClr>
                </a:solidFill>
              </a:defRPr>
            </a:lvl9pPr>
          </a:lstStyle>
          <a:p>
            <a:pPr lvl="0"/>
            <a:r>
              <a:rPr lang="en-GB"/>
              <a:t>Text box 3</a:t>
            </a:r>
          </a:p>
        </p:txBody>
      </p:sp>
      <p:sp>
        <p:nvSpPr>
          <p:cNvPr id="25" name="Text Placeholder 2">
            <a:extLst>
              <a:ext uri="{FF2B5EF4-FFF2-40B4-BE49-F238E27FC236}">
                <a16:creationId xmlns:a16="http://schemas.microsoft.com/office/drawing/2014/main" id="{34DCBC20-B263-724D-9DBA-86218403921D}"/>
              </a:ext>
            </a:extLst>
          </p:cNvPr>
          <p:cNvSpPr>
            <a:spLocks noGrp="1"/>
          </p:cNvSpPr>
          <p:nvPr>
            <p:ph type="body" idx="15" hasCustomPrompt="1"/>
          </p:nvPr>
        </p:nvSpPr>
        <p:spPr>
          <a:xfrm>
            <a:off x="5831684" y="4512947"/>
            <a:ext cx="1456373" cy="1190569"/>
          </a:xfrm>
        </p:spPr>
        <p:txBody>
          <a:bodyPr/>
          <a:lstStyle>
            <a:lvl1pPr marL="0" indent="0" algn="ctr">
              <a:buNone/>
              <a:defRPr sz="760">
                <a:solidFill>
                  <a:schemeClr val="bg1"/>
                </a:solidFill>
              </a:defRPr>
            </a:lvl1pPr>
            <a:lvl2pPr marL="144661" indent="0">
              <a:buNone/>
              <a:defRPr sz="633">
                <a:solidFill>
                  <a:schemeClr val="tx1">
                    <a:tint val="75000"/>
                  </a:schemeClr>
                </a:solidFill>
              </a:defRPr>
            </a:lvl2pPr>
            <a:lvl3pPr marL="289322" indent="0">
              <a:buNone/>
              <a:defRPr sz="570">
                <a:solidFill>
                  <a:schemeClr val="tx1">
                    <a:tint val="75000"/>
                  </a:schemeClr>
                </a:solidFill>
              </a:defRPr>
            </a:lvl3pPr>
            <a:lvl4pPr marL="433983" indent="0">
              <a:buNone/>
              <a:defRPr sz="506">
                <a:solidFill>
                  <a:schemeClr val="tx1">
                    <a:tint val="75000"/>
                  </a:schemeClr>
                </a:solidFill>
              </a:defRPr>
            </a:lvl4pPr>
            <a:lvl5pPr marL="578644" indent="0">
              <a:buNone/>
              <a:defRPr sz="506">
                <a:solidFill>
                  <a:schemeClr val="tx1">
                    <a:tint val="75000"/>
                  </a:schemeClr>
                </a:solidFill>
              </a:defRPr>
            </a:lvl5pPr>
            <a:lvl6pPr marL="723305" indent="0">
              <a:buNone/>
              <a:defRPr sz="506">
                <a:solidFill>
                  <a:schemeClr val="tx1">
                    <a:tint val="75000"/>
                  </a:schemeClr>
                </a:solidFill>
              </a:defRPr>
            </a:lvl6pPr>
            <a:lvl7pPr marL="867966" indent="0">
              <a:buNone/>
              <a:defRPr sz="506">
                <a:solidFill>
                  <a:schemeClr val="tx1">
                    <a:tint val="75000"/>
                  </a:schemeClr>
                </a:solidFill>
              </a:defRPr>
            </a:lvl7pPr>
            <a:lvl8pPr marL="1012627" indent="0">
              <a:buNone/>
              <a:defRPr sz="506">
                <a:solidFill>
                  <a:schemeClr val="tx1">
                    <a:tint val="75000"/>
                  </a:schemeClr>
                </a:solidFill>
              </a:defRPr>
            </a:lvl8pPr>
            <a:lvl9pPr marL="1157288" indent="0">
              <a:buNone/>
              <a:defRPr sz="506">
                <a:solidFill>
                  <a:schemeClr val="tx1">
                    <a:tint val="75000"/>
                  </a:schemeClr>
                </a:solidFill>
              </a:defRPr>
            </a:lvl9pPr>
          </a:lstStyle>
          <a:p>
            <a:pPr lvl="0"/>
            <a:r>
              <a:rPr lang="en-GB"/>
              <a:t>Text box 4</a:t>
            </a:r>
          </a:p>
        </p:txBody>
      </p:sp>
      <p:sp>
        <p:nvSpPr>
          <p:cNvPr id="26" name="Text Placeholder 2">
            <a:extLst>
              <a:ext uri="{FF2B5EF4-FFF2-40B4-BE49-F238E27FC236}">
                <a16:creationId xmlns:a16="http://schemas.microsoft.com/office/drawing/2014/main" id="{6CD9E955-71FF-C543-9126-E93FBBFF668C}"/>
              </a:ext>
            </a:extLst>
          </p:cNvPr>
          <p:cNvSpPr>
            <a:spLocks noGrp="1"/>
          </p:cNvSpPr>
          <p:nvPr>
            <p:ph type="body" idx="16" hasCustomPrompt="1"/>
          </p:nvPr>
        </p:nvSpPr>
        <p:spPr>
          <a:xfrm>
            <a:off x="7486653" y="1257992"/>
            <a:ext cx="1456373" cy="1190569"/>
          </a:xfrm>
        </p:spPr>
        <p:txBody>
          <a:bodyPr/>
          <a:lstStyle>
            <a:lvl1pPr marL="0" indent="0" algn="ctr">
              <a:buNone/>
              <a:defRPr sz="760">
                <a:solidFill>
                  <a:schemeClr val="bg1"/>
                </a:solidFill>
              </a:defRPr>
            </a:lvl1pPr>
            <a:lvl2pPr marL="144661" indent="0">
              <a:buNone/>
              <a:defRPr sz="633">
                <a:solidFill>
                  <a:schemeClr val="tx1">
                    <a:tint val="75000"/>
                  </a:schemeClr>
                </a:solidFill>
              </a:defRPr>
            </a:lvl2pPr>
            <a:lvl3pPr marL="289322" indent="0">
              <a:buNone/>
              <a:defRPr sz="570">
                <a:solidFill>
                  <a:schemeClr val="tx1">
                    <a:tint val="75000"/>
                  </a:schemeClr>
                </a:solidFill>
              </a:defRPr>
            </a:lvl3pPr>
            <a:lvl4pPr marL="433983" indent="0">
              <a:buNone/>
              <a:defRPr sz="506">
                <a:solidFill>
                  <a:schemeClr val="tx1">
                    <a:tint val="75000"/>
                  </a:schemeClr>
                </a:solidFill>
              </a:defRPr>
            </a:lvl4pPr>
            <a:lvl5pPr marL="578644" indent="0">
              <a:buNone/>
              <a:defRPr sz="506">
                <a:solidFill>
                  <a:schemeClr val="tx1">
                    <a:tint val="75000"/>
                  </a:schemeClr>
                </a:solidFill>
              </a:defRPr>
            </a:lvl5pPr>
            <a:lvl6pPr marL="723305" indent="0">
              <a:buNone/>
              <a:defRPr sz="506">
                <a:solidFill>
                  <a:schemeClr val="tx1">
                    <a:tint val="75000"/>
                  </a:schemeClr>
                </a:solidFill>
              </a:defRPr>
            </a:lvl6pPr>
            <a:lvl7pPr marL="867966" indent="0">
              <a:buNone/>
              <a:defRPr sz="506">
                <a:solidFill>
                  <a:schemeClr val="tx1">
                    <a:tint val="75000"/>
                  </a:schemeClr>
                </a:solidFill>
              </a:defRPr>
            </a:lvl7pPr>
            <a:lvl8pPr marL="1012627" indent="0">
              <a:buNone/>
              <a:defRPr sz="506">
                <a:solidFill>
                  <a:schemeClr val="tx1">
                    <a:tint val="75000"/>
                  </a:schemeClr>
                </a:solidFill>
              </a:defRPr>
            </a:lvl8pPr>
            <a:lvl9pPr marL="1157288" indent="0">
              <a:buNone/>
              <a:defRPr sz="506">
                <a:solidFill>
                  <a:schemeClr val="tx1">
                    <a:tint val="75000"/>
                  </a:schemeClr>
                </a:solidFill>
              </a:defRPr>
            </a:lvl9pPr>
          </a:lstStyle>
          <a:p>
            <a:pPr lvl="0"/>
            <a:r>
              <a:rPr lang="en-GB"/>
              <a:t>Text box 5</a:t>
            </a:r>
          </a:p>
        </p:txBody>
      </p:sp>
      <p:sp>
        <p:nvSpPr>
          <p:cNvPr id="27" name="Title 1">
            <a:extLst>
              <a:ext uri="{FF2B5EF4-FFF2-40B4-BE49-F238E27FC236}">
                <a16:creationId xmlns:a16="http://schemas.microsoft.com/office/drawing/2014/main" id="{3F69B86B-DF4A-8946-8BA5-86C100E3DAC6}"/>
              </a:ext>
            </a:extLst>
          </p:cNvPr>
          <p:cNvSpPr>
            <a:spLocks noGrp="1"/>
          </p:cNvSpPr>
          <p:nvPr>
            <p:ph type="title" hasCustomPrompt="1"/>
          </p:nvPr>
        </p:nvSpPr>
        <p:spPr>
          <a:xfrm>
            <a:off x="738188" y="98333"/>
            <a:ext cx="7886700" cy="1012682"/>
          </a:xfrm>
        </p:spPr>
        <p:txBody>
          <a:bodyPr>
            <a:normAutofit/>
          </a:bodyPr>
          <a:lstStyle>
            <a:lvl1pPr algn="ctr">
              <a:defRPr sz="1139" b="1" i="0">
                <a:solidFill>
                  <a:schemeClr val="bg1"/>
                </a:solidFill>
                <a:latin typeface="Avenir Black" panose="02000503020000020003" pitchFamily="2" charset="0"/>
              </a:defRPr>
            </a:lvl1pPr>
          </a:lstStyle>
          <a:p>
            <a:r>
              <a:rPr lang="en-GB"/>
              <a:t>Timeline or Project Plan Slide</a:t>
            </a:r>
            <a:endParaRPr lang="en-US"/>
          </a:p>
        </p:txBody>
      </p:sp>
    </p:spTree>
    <p:extLst>
      <p:ext uri="{BB962C8B-B14F-4D97-AF65-F5344CB8AC3E}">
        <p14:creationId xmlns:p14="http://schemas.microsoft.com/office/powerpoint/2010/main" val="4584402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Key Point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3FB23EBD-4397-2E43-815E-3D056BFFF3D4}"/>
              </a:ext>
            </a:extLst>
          </p:cNvPr>
          <p:cNvSpPr/>
          <p:nvPr userDrawn="1"/>
        </p:nvSpPr>
        <p:spPr>
          <a:xfrm>
            <a:off x="630685" y="1259264"/>
            <a:ext cx="2407754" cy="503913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70"/>
          </a:p>
        </p:txBody>
      </p:sp>
      <p:sp>
        <p:nvSpPr>
          <p:cNvPr id="7" name="Rounded Rectangle 6">
            <a:extLst>
              <a:ext uri="{FF2B5EF4-FFF2-40B4-BE49-F238E27FC236}">
                <a16:creationId xmlns:a16="http://schemas.microsoft.com/office/drawing/2014/main" id="{9B7993CE-EA20-BB47-BA5A-E257CEEF237D}"/>
              </a:ext>
            </a:extLst>
          </p:cNvPr>
          <p:cNvSpPr/>
          <p:nvPr userDrawn="1"/>
        </p:nvSpPr>
        <p:spPr>
          <a:xfrm>
            <a:off x="3443458" y="1259264"/>
            <a:ext cx="2407754" cy="5039139"/>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70"/>
          </a:p>
        </p:txBody>
      </p:sp>
      <p:sp>
        <p:nvSpPr>
          <p:cNvPr id="8" name="Rounded Rectangle 7">
            <a:extLst>
              <a:ext uri="{FF2B5EF4-FFF2-40B4-BE49-F238E27FC236}">
                <a16:creationId xmlns:a16="http://schemas.microsoft.com/office/drawing/2014/main" id="{7F5D7F66-F4A9-5A4B-B42B-B0F09C34B57C}"/>
              </a:ext>
            </a:extLst>
          </p:cNvPr>
          <p:cNvSpPr/>
          <p:nvPr userDrawn="1"/>
        </p:nvSpPr>
        <p:spPr>
          <a:xfrm>
            <a:off x="6256231" y="1259264"/>
            <a:ext cx="2407754" cy="5039139"/>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70"/>
          </a:p>
        </p:txBody>
      </p:sp>
      <p:sp>
        <p:nvSpPr>
          <p:cNvPr id="10" name="Content Placeholder 9">
            <a:extLst>
              <a:ext uri="{FF2B5EF4-FFF2-40B4-BE49-F238E27FC236}">
                <a16:creationId xmlns:a16="http://schemas.microsoft.com/office/drawing/2014/main" id="{8F632650-4019-5A43-9049-9D3CA03FFE8D}"/>
              </a:ext>
            </a:extLst>
          </p:cNvPr>
          <p:cNvSpPr>
            <a:spLocks noGrp="1"/>
          </p:cNvSpPr>
          <p:nvPr>
            <p:ph sz="quarter" idx="10"/>
          </p:nvPr>
        </p:nvSpPr>
        <p:spPr>
          <a:xfrm>
            <a:off x="936158" y="1796042"/>
            <a:ext cx="1789509" cy="4005262"/>
          </a:xfrm>
        </p:spPr>
        <p:txBody>
          <a:bodyPr>
            <a:noAutofit/>
          </a:bodyPr>
          <a:lstStyle>
            <a:lvl1pPr marL="0" indent="0" algn="ctr">
              <a:buNone/>
              <a:defRPr sz="1139" b="1" i="0">
                <a:solidFill>
                  <a:schemeClr val="bg1"/>
                </a:solidFill>
                <a:latin typeface="Avenir Black" panose="02000503020000020003" pitchFamily="2" charset="0"/>
              </a:defRPr>
            </a:lvl1pPr>
            <a:lvl2pPr marL="144661" indent="0" algn="ctr">
              <a:buNone/>
              <a:defRPr sz="886">
                <a:solidFill>
                  <a:schemeClr val="bg1"/>
                </a:solidFill>
              </a:defRPr>
            </a:lvl2pPr>
            <a:lvl3pPr marL="289322" indent="0" algn="ctr">
              <a:buNone/>
              <a:defRPr sz="886">
                <a:solidFill>
                  <a:schemeClr val="bg1"/>
                </a:solidFill>
              </a:defRPr>
            </a:lvl3pPr>
            <a:lvl4pPr marL="433983" indent="0" algn="ctr">
              <a:buNone/>
              <a:defRPr sz="886">
                <a:solidFill>
                  <a:schemeClr val="bg1"/>
                </a:solidFill>
              </a:defRPr>
            </a:lvl4pPr>
            <a:lvl5pPr marL="578644" indent="0" algn="ctr">
              <a:buNone/>
              <a:defRPr sz="886">
                <a:solidFill>
                  <a:schemeClr val="bg1"/>
                </a:solidFill>
              </a:defRPr>
            </a:lvl5pPr>
          </a:lstStyle>
          <a:p>
            <a:pPr lvl="0"/>
            <a:r>
              <a:rPr lang="en-GB"/>
              <a:t>Click to edit Master text styles</a:t>
            </a:r>
          </a:p>
        </p:txBody>
      </p:sp>
      <p:sp>
        <p:nvSpPr>
          <p:cNvPr id="12" name="Content Placeholder 9">
            <a:extLst>
              <a:ext uri="{FF2B5EF4-FFF2-40B4-BE49-F238E27FC236}">
                <a16:creationId xmlns:a16="http://schemas.microsoft.com/office/drawing/2014/main" id="{B672132D-6AAA-3942-AEBA-9FF3E35354BF}"/>
              </a:ext>
            </a:extLst>
          </p:cNvPr>
          <p:cNvSpPr>
            <a:spLocks noGrp="1"/>
          </p:cNvSpPr>
          <p:nvPr>
            <p:ph sz="quarter" idx="11"/>
          </p:nvPr>
        </p:nvSpPr>
        <p:spPr>
          <a:xfrm>
            <a:off x="3752579" y="1776197"/>
            <a:ext cx="1789509" cy="4005262"/>
          </a:xfrm>
        </p:spPr>
        <p:txBody>
          <a:bodyPr>
            <a:noAutofit/>
          </a:bodyPr>
          <a:lstStyle>
            <a:lvl1pPr marL="0" indent="0" algn="ctr">
              <a:buNone/>
              <a:defRPr sz="1139" b="1" i="0">
                <a:solidFill>
                  <a:schemeClr val="bg1"/>
                </a:solidFill>
                <a:latin typeface="Avenir Black" panose="02000503020000020003" pitchFamily="2" charset="0"/>
              </a:defRPr>
            </a:lvl1pPr>
            <a:lvl2pPr marL="144661" indent="0" algn="ctr">
              <a:buNone/>
              <a:defRPr sz="886">
                <a:solidFill>
                  <a:schemeClr val="bg1"/>
                </a:solidFill>
              </a:defRPr>
            </a:lvl2pPr>
            <a:lvl3pPr marL="289322" indent="0" algn="ctr">
              <a:buNone/>
              <a:defRPr sz="886">
                <a:solidFill>
                  <a:schemeClr val="bg1"/>
                </a:solidFill>
              </a:defRPr>
            </a:lvl3pPr>
            <a:lvl4pPr marL="433983" indent="0" algn="ctr">
              <a:buNone/>
              <a:defRPr sz="886">
                <a:solidFill>
                  <a:schemeClr val="bg1"/>
                </a:solidFill>
              </a:defRPr>
            </a:lvl4pPr>
            <a:lvl5pPr marL="578644" indent="0" algn="ctr">
              <a:buNone/>
              <a:defRPr sz="886">
                <a:solidFill>
                  <a:schemeClr val="bg1"/>
                </a:solidFill>
              </a:defRPr>
            </a:lvl5pPr>
          </a:lstStyle>
          <a:p>
            <a:pPr lvl="0"/>
            <a:r>
              <a:rPr lang="en-GB"/>
              <a:t>Click to edit Master text styles</a:t>
            </a:r>
          </a:p>
        </p:txBody>
      </p:sp>
      <p:sp>
        <p:nvSpPr>
          <p:cNvPr id="13" name="Content Placeholder 9">
            <a:extLst>
              <a:ext uri="{FF2B5EF4-FFF2-40B4-BE49-F238E27FC236}">
                <a16:creationId xmlns:a16="http://schemas.microsoft.com/office/drawing/2014/main" id="{43BEEED1-D566-1840-A55C-324407D2211C}"/>
              </a:ext>
            </a:extLst>
          </p:cNvPr>
          <p:cNvSpPr>
            <a:spLocks noGrp="1"/>
          </p:cNvSpPr>
          <p:nvPr>
            <p:ph sz="quarter" idx="12"/>
          </p:nvPr>
        </p:nvSpPr>
        <p:spPr>
          <a:xfrm>
            <a:off x="6565352" y="1776197"/>
            <a:ext cx="1789509" cy="4005262"/>
          </a:xfrm>
        </p:spPr>
        <p:txBody>
          <a:bodyPr>
            <a:noAutofit/>
          </a:bodyPr>
          <a:lstStyle>
            <a:lvl1pPr marL="0" indent="0" algn="ctr">
              <a:buNone/>
              <a:defRPr sz="1139" b="1" i="0">
                <a:solidFill>
                  <a:schemeClr val="bg1"/>
                </a:solidFill>
                <a:latin typeface="Avenir Black" panose="02000503020000020003" pitchFamily="2" charset="0"/>
              </a:defRPr>
            </a:lvl1pPr>
            <a:lvl2pPr marL="144661" indent="0" algn="ctr">
              <a:buNone/>
              <a:defRPr sz="886">
                <a:solidFill>
                  <a:schemeClr val="bg1"/>
                </a:solidFill>
              </a:defRPr>
            </a:lvl2pPr>
            <a:lvl3pPr marL="289322" indent="0" algn="ctr">
              <a:buNone/>
              <a:defRPr sz="886">
                <a:solidFill>
                  <a:schemeClr val="bg1"/>
                </a:solidFill>
              </a:defRPr>
            </a:lvl3pPr>
            <a:lvl4pPr marL="433983" indent="0" algn="ctr">
              <a:buNone/>
              <a:defRPr sz="886">
                <a:solidFill>
                  <a:schemeClr val="bg1"/>
                </a:solidFill>
              </a:defRPr>
            </a:lvl4pPr>
            <a:lvl5pPr marL="578644" indent="0" algn="ctr">
              <a:buNone/>
              <a:defRPr sz="886">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25849369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Key Points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3FB23EBD-4397-2E43-815E-3D056BFFF3D4}"/>
              </a:ext>
            </a:extLst>
          </p:cNvPr>
          <p:cNvSpPr/>
          <p:nvPr userDrawn="1"/>
        </p:nvSpPr>
        <p:spPr>
          <a:xfrm>
            <a:off x="641074" y="1203849"/>
            <a:ext cx="2407754"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70"/>
          </a:p>
        </p:txBody>
      </p:sp>
      <p:sp>
        <p:nvSpPr>
          <p:cNvPr id="7" name="Rounded Rectangle 6">
            <a:extLst>
              <a:ext uri="{FF2B5EF4-FFF2-40B4-BE49-F238E27FC236}">
                <a16:creationId xmlns:a16="http://schemas.microsoft.com/office/drawing/2014/main" id="{9B7993CE-EA20-BB47-BA5A-E257CEEF237D}"/>
              </a:ext>
            </a:extLst>
          </p:cNvPr>
          <p:cNvSpPr/>
          <p:nvPr userDrawn="1"/>
        </p:nvSpPr>
        <p:spPr>
          <a:xfrm>
            <a:off x="3453850" y="1203849"/>
            <a:ext cx="2407754"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70"/>
          </a:p>
        </p:txBody>
      </p:sp>
      <p:sp>
        <p:nvSpPr>
          <p:cNvPr id="8" name="Rounded Rectangle 7">
            <a:extLst>
              <a:ext uri="{FF2B5EF4-FFF2-40B4-BE49-F238E27FC236}">
                <a16:creationId xmlns:a16="http://schemas.microsoft.com/office/drawing/2014/main" id="{7F5D7F66-F4A9-5A4B-B42B-B0F09C34B57C}"/>
              </a:ext>
            </a:extLst>
          </p:cNvPr>
          <p:cNvSpPr/>
          <p:nvPr userDrawn="1"/>
        </p:nvSpPr>
        <p:spPr>
          <a:xfrm>
            <a:off x="6266623" y="1203849"/>
            <a:ext cx="2407754"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70"/>
          </a:p>
        </p:txBody>
      </p:sp>
      <p:sp>
        <p:nvSpPr>
          <p:cNvPr id="10" name="Content Placeholder 9">
            <a:extLst>
              <a:ext uri="{FF2B5EF4-FFF2-40B4-BE49-F238E27FC236}">
                <a16:creationId xmlns:a16="http://schemas.microsoft.com/office/drawing/2014/main" id="{8F632650-4019-5A43-9049-9D3CA03FFE8D}"/>
              </a:ext>
            </a:extLst>
          </p:cNvPr>
          <p:cNvSpPr>
            <a:spLocks noGrp="1"/>
          </p:cNvSpPr>
          <p:nvPr>
            <p:ph sz="quarter" idx="10"/>
          </p:nvPr>
        </p:nvSpPr>
        <p:spPr>
          <a:xfrm>
            <a:off x="946547" y="1740625"/>
            <a:ext cx="1789509" cy="4005262"/>
          </a:xfrm>
        </p:spPr>
        <p:txBody>
          <a:bodyPr>
            <a:noAutofit/>
          </a:bodyPr>
          <a:lstStyle>
            <a:lvl1pPr marL="0" indent="0" algn="ctr">
              <a:buNone/>
              <a:defRPr sz="1139" b="1" i="0">
                <a:solidFill>
                  <a:schemeClr val="tx2"/>
                </a:solidFill>
                <a:latin typeface="Avenir Black" panose="02000503020000020003" pitchFamily="2" charset="0"/>
              </a:defRPr>
            </a:lvl1pPr>
            <a:lvl2pPr marL="144661" indent="0" algn="ctr">
              <a:buNone/>
              <a:defRPr sz="886">
                <a:solidFill>
                  <a:schemeClr val="bg1"/>
                </a:solidFill>
              </a:defRPr>
            </a:lvl2pPr>
            <a:lvl3pPr marL="289322" indent="0" algn="ctr">
              <a:buNone/>
              <a:defRPr sz="886">
                <a:solidFill>
                  <a:schemeClr val="bg1"/>
                </a:solidFill>
              </a:defRPr>
            </a:lvl3pPr>
            <a:lvl4pPr marL="433983" indent="0" algn="ctr">
              <a:buNone/>
              <a:defRPr sz="886">
                <a:solidFill>
                  <a:schemeClr val="bg1"/>
                </a:solidFill>
              </a:defRPr>
            </a:lvl4pPr>
            <a:lvl5pPr marL="578644" indent="0" algn="ctr">
              <a:buNone/>
              <a:defRPr sz="886">
                <a:solidFill>
                  <a:schemeClr val="bg1"/>
                </a:solidFill>
              </a:defRPr>
            </a:lvl5pPr>
          </a:lstStyle>
          <a:p>
            <a:pPr lvl="0"/>
            <a:r>
              <a:rPr lang="en-GB"/>
              <a:t>Click to edit Master text styles</a:t>
            </a:r>
          </a:p>
        </p:txBody>
      </p:sp>
      <p:sp>
        <p:nvSpPr>
          <p:cNvPr id="12" name="Content Placeholder 9">
            <a:extLst>
              <a:ext uri="{FF2B5EF4-FFF2-40B4-BE49-F238E27FC236}">
                <a16:creationId xmlns:a16="http://schemas.microsoft.com/office/drawing/2014/main" id="{B672132D-6AAA-3942-AEBA-9FF3E35354BF}"/>
              </a:ext>
            </a:extLst>
          </p:cNvPr>
          <p:cNvSpPr>
            <a:spLocks noGrp="1"/>
          </p:cNvSpPr>
          <p:nvPr>
            <p:ph sz="quarter" idx="11"/>
          </p:nvPr>
        </p:nvSpPr>
        <p:spPr>
          <a:xfrm>
            <a:off x="3762971" y="1720780"/>
            <a:ext cx="1789509" cy="4005262"/>
          </a:xfrm>
        </p:spPr>
        <p:txBody>
          <a:bodyPr>
            <a:noAutofit/>
          </a:bodyPr>
          <a:lstStyle>
            <a:lvl1pPr marL="0" indent="0" algn="ctr">
              <a:buNone/>
              <a:defRPr sz="1139" b="1" i="0">
                <a:solidFill>
                  <a:schemeClr val="tx2"/>
                </a:solidFill>
                <a:latin typeface="Avenir Black" panose="02000503020000020003" pitchFamily="2" charset="0"/>
              </a:defRPr>
            </a:lvl1pPr>
            <a:lvl2pPr marL="144661" indent="0" algn="ctr">
              <a:buNone/>
              <a:defRPr sz="886">
                <a:solidFill>
                  <a:schemeClr val="bg1"/>
                </a:solidFill>
              </a:defRPr>
            </a:lvl2pPr>
            <a:lvl3pPr marL="289322" indent="0" algn="ctr">
              <a:buNone/>
              <a:defRPr sz="886">
                <a:solidFill>
                  <a:schemeClr val="bg1"/>
                </a:solidFill>
              </a:defRPr>
            </a:lvl3pPr>
            <a:lvl4pPr marL="433983" indent="0" algn="ctr">
              <a:buNone/>
              <a:defRPr sz="886">
                <a:solidFill>
                  <a:schemeClr val="bg1"/>
                </a:solidFill>
              </a:defRPr>
            </a:lvl4pPr>
            <a:lvl5pPr marL="578644" indent="0" algn="ctr">
              <a:buNone/>
              <a:defRPr sz="886">
                <a:solidFill>
                  <a:schemeClr val="bg1"/>
                </a:solidFill>
              </a:defRPr>
            </a:lvl5pPr>
          </a:lstStyle>
          <a:p>
            <a:pPr lvl="0"/>
            <a:r>
              <a:rPr lang="en-GB"/>
              <a:t>Click to edit Master text styles</a:t>
            </a:r>
          </a:p>
        </p:txBody>
      </p:sp>
      <p:sp>
        <p:nvSpPr>
          <p:cNvPr id="13" name="Content Placeholder 9">
            <a:extLst>
              <a:ext uri="{FF2B5EF4-FFF2-40B4-BE49-F238E27FC236}">
                <a16:creationId xmlns:a16="http://schemas.microsoft.com/office/drawing/2014/main" id="{43BEEED1-D566-1840-A55C-324407D2211C}"/>
              </a:ext>
            </a:extLst>
          </p:cNvPr>
          <p:cNvSpPr>
            <a:spLocks noGrp="1"/>
          </p:cNvSpPr>
          <p:nvPr>
            <p:ph sz="quarter" idx="12"/>
          </p:nvPr>
        </p:nvSpPr>
        <p:spPr>
          <a:xfrm>
            <a:off x="6575744" y="1720780"/>
            <a:ext cx="1789509" cy="4005262"/>
          </a:xfrm>
        </p:spPr>
        <p:txBody>
          <a:bodyPr>
            <a:noAutofit/>
          </a:bodyPr>
          <a:lstStyle>
            <a:lvl1pPr marL="0" indent="0" algn="ctr">
              <a:buNone/>
              <a:defRPr sz="1139" b="1" i="0">
                <a:solidFill>
                  <a:schemeClr val="tx2"/>
                </a:solidFill>
                <a:latin typeface="Avenir Black" panose="02000503020000020003" pitchFamily="2" charset="0"/>
              </a:defRPr>
            </a:lvl1pPr>
            <a:lvl2pPr marL="144661" indent="0" algn="ctr">
              <a:buNone/>
              <a:defRPr sz="886">
                <a:solidFill>
                  <a:schemeClr val="bg1"/>
                </a:solidFill>
              </a:defRPr>
            </a:lvl2pPr>
            <a:lvl3pPr marL="289322" indent="0" algn="ctr">
              <a:buNone/>
              <a:defRPr sz="886">
                <a:solidFill>
                  <a:schemeClr val="bg1"/>
                </a:solidFill>
              </a:defRPr>
            </a:lvl3pPr>
            <a:lvl4pPr marL="433983" indent="0" algn="ctr">
              <a:buNone/>
              <a:defRPr sz="886">
                <a:solidFill>
                  <a:schemeClr val="bg1"/>
                </a:solidFill>
              </a:defRPr>
            </a:lvl4pPr>
            <a:lvl5pPr marL="578644" indent="0" algn="ctr">
              <a:buNone/>
              <a:defRPr sz="886">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34659068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Large Picture with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B9955-B4E8-F64C-ADE9-74E7B9B4E78F}"/>
              </a:ext>
            </a:extLst>
          </p:cNvPr>
          <p:cNvSpPr>
            <a:spLocks noGrp="1"/>
          </p:cNvSpPr>
          <p:nvPr>
            <p:ph type="title"/>
          </p:nvPr>
        </p:nvSpPr>
        <p:spPr>
          <a:xfrm>
            <a:off x="5154634" y="449262"/>
            <a:ext cx="3582797" cy="1600200"/>
          </a:xfrm>
        </p:spPr>
        <p:txBody>
          <a:bodyPr anchor="b"/>
          <a:lstStyle>
            <a:lvl1pPr>
              <a:defRPr sz="1013"/>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E5DE7B8-230C-C24C-8EAD-41512D34A607}"/>
              </a:ext>
            </a:extLst>
          </p:cNvPr>
          <p:cNvSpPr>
            <a:spLocks noGrp="1"/>
          </p:cNvSpPr>
          <p:nvPr>
            <p:ph type="pic" idx="1"/>
          </p:nvPr>
        </p:nvSpPr>
        <p:spPr>
          <a:xfrm>
            <a:off x="-57150" y="-205271"/>
            <a:ext cx="4820478" cy="7361445"/>
          </a:xfrm>
        </p:spPr>
        <p:txBody>
          <a:bodyPr/>
          <a:lstStyle>
            <a:lvl1pPr marL="0" indent="0">
              <a:buNone/>
              <a:defRPr sz="1013"/>
            </a:lvl1pPr>
            <a:lvl2pPr marL="144661" indent="0">
              <a:buNone/>
              <a:defRPr sz="886"/>
            </a:lvl2pPr>
            <a:lvl3pPr marL="289322" indent="0">
              <a:buNone/>
              <a:defRPr sz="760"/>
            </a:lvl3pPr>
            <a:lvl4pPr marL="433983" indent="0">
              <a:buNone/>
              <a:defRPr sz="633"/>
            </a:lvl4pPr>
            <a:lvl5pPr marL="578644" indent="0">
              <a:buNone/>
              <a:defRPr sz="633"/>
            </a:lvl5pPr>
            <a:lvl6pPr marL="723305" indent="0">
              <a:buNone/>
              <a:defRPr sz="633"/>
            </a:lvl6pPr>
            <a:lvl7pPr marL="867966" indent="0">
              <a:buNone/>
              <a:defRPr sz="633"/>
            </a:lvl7pPr>
            <a:lvl8pPr marL="1012627" indent="0">
              <a:buNone/>
              <a:defRPr sz="633"/>
            </a:lvl8pPr>
            <a:lvl9pPr marL="1157288" indent="0">
              <a:buNone/>
              <a:defRPr sz="633"/>
            </a:lvl9pPr>
          </a:lstStyle>
          <a:p>
            <a:endParaRPr lang="en-US"/>
          </a:p>
        </p:txBody>
      </p:sp>
      <p:sp>
        <p:nvSpPr>
          <p:cNvPr id="4" name="Text Placeholder 3">
            <a:extLst>
              <a:ext uri="{FF2B5EF4-FFF2-40B4-BE49-F238E27FC236}">
                <a16:creationId xmlns:a16="http://schemas.microsoft.com/office/drawing/2014/main" id="{8AB42ABE-3CDD-2846-882D-3A810ACB63A5}"/>
              </a:ext>
            </a:extLst>
          </p:cNvPr>
          <p:cNvSpPr>
            <a:spLocks noGrp="1"/>
          </p:cNvSpPr>
          <p:nvPr>
            <p:ph type="body" sz="half" idx="2"/>
          </p:nvPr>
        </p:nvSpPr>
        <p:spPr>
          <a:xfrm>
            <a:off x="5154634" y="2377453"/>
            <a:ext cx="3582797" cy="3248095"/>
          </a:xfrm>
        </p:spPr>
        <p:txBody>
          <a:bodyPr/>
          <a:lstStyle>
            <a:lvl1pPr marL="0" indent="0">
              <a:buNone/>
              <a:defRPr sz="506"/>
            </a:lvl1pPr>
            <a:lvl2pPr marL="144661" indent="0">
              <a:buNone/>
              <a:defRPr sz="443"/>
            </a:lvl2pPr>
            <a:lvl3pPr marL="289322" indent="0">
              <a:buNone/>
              <a:defRPr sz="380"/>
            </a:lvl3pPr>
            <a:lvl4pPr marL="433983" indent="0">
              <a:buNone/>
              <a:defRPr sz="316"/>
            </a:lvl4pPr>
            <a:lvl5pPr marL="578644" indent="0">
              <a:buNone/>
              <a:defRPr sz="316"/>
            </a:lvl5pPr>
            <a:lvl6pPr marL="723305" indent="0">
              <a:buNone/>
              <a:defRPr sz="316"/>
            </a:lvl6pPr>
            <a:lvl7pPr marL="867966" indent="0">
              <a:buNone/>
              <a:defRPr sz="316"/>
            </a:lvl7pPr>
            <a:lvl8pPr marL="1012627" indent="0">
              <a:buNone/>
              <a:defRPr sz="316"/>
            </a:lvl8pPr>
            <a:lvl9pPr marL="1157288" indent="0">
              <a:buNone/>
              <a:defRPr sz="316"/>
            </a:lvl9pPr>
          </a:lstStyle>
          <a:p>
            <a:pPr lvl="0"/>
            <a:r>
              <a:rPr lang="en-GB"/>
              <a:t>Click to edit Master text styles</a:t>
            </a:r>
          </a:p>
        </p:txBody>
      </p:sp>
    </p:spTree>
    <p:extLst>
      <p:ext uri="{BB962C8B-B14F-4D97-AF65-F5344CB8AC3E}">
        <p14:creationId xmlns:p14="http://schemas.microsoft.com/office/powerpoint/2010/main" val="21125851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Title and One Content">
    <p:spTree>
      <p:nvGrpSpPr>
        <p:cNvPr id="1" name=""/>
        <p:cNvGrpSpPr/>
        <p:nvPr/>
      </p:nvGrpSpPr>
      <p:grpSpPr>
        <a:xfrm>
          <a:off x="0" y="0"/>
          <a:ext cx="0" cy="0"/>
          <a:chOff x="0" y="0"/>
          <a:chExt cx="0" cy="0"/>
        </a:xfrm>
      </p:grpSpPr>
      <p:pic>
        <p:nvPicPr>
          <p:cNvPr id="2" name="Picture 2" descr="D:\PRINTWORK\Star Academies\Collateral\Central\Star Academies\PowerPoint Slide Master\Assets\16-9\Star-Academies-PP-BG-Slide2.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062" y="0"/>
            <a:ext cx="9135880" cy="6858000"/>
          </a:xfrm>
          <a:prstGeom prst="rect">
            <a:avLst/>
          </a:prstGeom>
          <a:noFill/>
          <a:extLst>
            <a:ext uri="{909E8E84-426E-40DD-AFC4-6F175D3DCCD1}">
              <a14:hiddenFill xmlns:a14="http://schemas.microsoft.com/office/drawing/2010/main">
                <a:solidFill>
                  <a:srgbClr val="FFFFFF"/>
                </a:solidFill>
              </a14:hiddenFill>
            </a:ext>
          </a:extLst>
        </p:spPr>
      </p:pic>
      <p:sp>
        <p:nvSpPr>
          <p:cNvPr id="11" name="Content Placeholder 2"/>
          <p:cNvSpPr>
            <a:spLocks noGrp="1"/>
          </p:cNvSpPr>
          <p:nvPr>
            <p:ph idx="13" hasCustomPrompt="1"/>
          </p:nvPr>
        </p:nvSpPr>
        <p:spPr>
          <a:xfrm>
            <a:off x="540000" y="1825628"/>
            <a:ext cx="8064000" cy="3977865"/>
          </a:xfrm>
        </p:spPr>
        <p:txBody>
          <a:bodyPr>
            <a:noAutofit/>
          </a:bodyPr>
          <a:lstStyle>
            <a:lvl1pPr>
              <a:buClr>
                <a:srgbClr val="EC008C"/>
              </a:buClr>
              <a:defRPr/>
            </a:lvl1pPr>
            <a:lvl2pPr>
              <a:buClr>
                <a:srgbClr val="EC008C"/>
              </a:buClr>
              <a:defRPr/>
            </a:lvl2pPr>
            <a:lvl3pPr>
              <a:buClr>
                <a:srgbClr val="EC008C"/>
              </a:buClr>
              <a:defRPr/>
            </a:lvl3pPr>
            <a:lvl4pPr>
              <a:buClr>
                <a:srgbClr val="EC008C"/>
              </a:buClr>
              <a:defRPr/>
            </a:lvl4pPr>
            <a:lvl5pPr>
              <a:buClr>
                <a:srgbClr val="EC008C"/>
              </a:buClr>
              <a:defRPr/>
            </a:lvl5pPr>
          </a:lstStyle>
          <a:p>
            <a:pPr lvl="0"/>
            <a:r>
              <a:rPr lang="en-US"/>
              <a:t>First level bullet</a:t>
            </a:r>
          </a:p>
          <a:p>
            <a:pPr lvl="1"/>
            <a:r>
              <a:rPr lang="en-US"/>
              <a:t>Second level bullet</a:t>
            </a:r>
          </a:p>
          <a:p>
            <a:pPr lvl="2"/>
            <a:r>
              <a:rPr lang="en-US"/>
              <a:t>Third level bullet</a:t>
            </a:r>
          </a:p>
          <a:p>
            <a:pPr lvl="3"/>
            <a:r>
              <a:rPr lang="en-US"/>
              <a:t>Fourth level bullet</a:t>
            </a:r>
          </a:p>
          <a:p>
            <a:pPr lvl="4"/>
            <a:r>
              <a:rPr lang="en-US"/>
              <a:t>Fifth level bullet</a:t>
            </a:r>
          </a:p>
        </p:txBody>
      </p:sp>
      <p:sp>
        <p:nvSpPr>
          <p:cNvPr id="14" name="Title 1"/>
          <p:cNvSpPr>
            <a:spLocks noGrp="1"/>
          </p:cNvSpPr>
          <p:nvPr>
            <p:ph type="title" hasCustomPrompt="1"/>
          </p:nvPr>
        </p:nvSpPr>
        <p:spPr>
          <a:xfrm>
            <a:off x="540000" y="139479"/>
            <a:ext cx="8064000" cy="1018800"/>
          </a:xfrm>
        </p:spPr>
        <p:txBody>
          <a:bodyPr lIns="68400" rIns="68400">
            <a:noAutofit/>
          </a:bodyPr>
          <a:lstStyle>
            <a:lvl1pPr>
              <a:defRPr sz="1181">
                <a:solidFill>
                  <a:schemeClr val="bg1"/>
                </a:solidFill>
              </a:defRPr>
            </a:lvl1pPr>
          </a:lstStyle>
          <a:p>
            <a:r>
              <a:rPr lang="en-US"/>
              <a:t>Enter Slide Title Here</a:t>
            </a:r>
          </a:p>
        </p:txBody>
      </p:sp>
    </p:spTree>
    <p:extLst>
      <p:ext uri="{BB962C8B-B14F-4D97-AF65-F5344CB8AC3E}">
        <p14:creationId xmlns:p14="http://schemas.microsoft.com/office/powerpoint/2010/main" val="26756977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imeline or project pla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9412399-6618-9B46-AF12-A2B9290DC7AF}"/>
              </a:ext>
            </a:extLst>
          </p:cNvPr>
          <p:cNvSpPr>
            <a:spLocks noGrp="1"/>
          </p:cNvSpPr>
          <p:nvPr>
            <p:ph type="body" idx="1" hasCustomPrompt="1"/>
          </p:nvPr>
        </p:nvSpPr>
        <p:spPr>
          <a:xfrm>
            <a:off x="265749" y="1239573"/>
            <a:ext cx="1456373" cy="1190569"/>
          </a:xfrm>
        </p:spPr>
        <p:txBody>
          <a:bodyPr/>
          <a:lstStyle>
            <a:lvl1pPr marL="0" indent="0" algn="ctr">
              <a:buNone/>
              <a:defRPr sz="1013">
                <a:solidFill>
                  <a:schemeClr val="bg1"/>
                </a:solidFill>
              </a:defRPr>
            </a:lvl1pPr>
            <a:lvl2pPr marL="192881" indent="0">
              <a:buNone/>
              <a:defRPr sz="844">
                <a:solidFill>
                  <a:schemeClr val="tx1">
                    <a:tint val="75000"/>
                  </a:schemeClr>
                </a:solidFill>
              </a:defRPr>
            </a:lvl2pPr>
            <a:lvl3pPr marL="385763" indent="0">
              <a:buNone/>
              <a:defRPr sz="760">
                <a:solidFill>
                  <a:schemeClr val="tx1">
                    <a:tint val="75000"/>
                  </a:schemeClr>
                </a:solidFill>
              </a:defRPr>
            </a:lvl3pPr>
            <a:lvl4pPr marL="578644" indent="0">
              <a:buNone/>
              <a:defRPr sz="675">
                <a:solidFill>
                  <a:schemeClr val="tx1">
                    <a:tint val="75000"/>
                  </a:schemeClr>
                </a:solidFill>
              </a:defRPr>
            </a:lvl4pPr>
            <a:lvl5pPr marL="771525" indent="0">
              <a:buNone/>
              <a:defRPr sz="675">
                <a:solidFill>
                  <a:schemeClr val="tx1">
                    <a:tint val="75000"/>
                  </a:schemeClr>
                </a:solidFill>
              </a:defRPr>
            </a:lvl5pPr>
            <a:lvl6pPr marL="964406" indent="0">
              <a:buNone/>
              <a:defRPr sz="675">
                <a:solidFill>
                  <a:schemeClr val="tx1">
                    <a:tint val="75000"/>
                  </a:schemeClr>
                </a:solidFill>
              </a:defRPr>
            </a:lvl6pPr>
            <a:lvl7pPr marL="1157288" indent="0">
              <a:buNone/>
              <a:defRPr sz="675">
                <a:solidFill>
                  <a:schemeClr val="tx1">
                    <a:tint val="75000"/>
                  </a:schemeClr>
                </a:solidFill>
              </a:defRPr>
            </a:lvl7pPr>
            <a:lvl8pPr marL="1350169" indent="0">
              <a:buNone/>
              <a:defRPr sz="675">
                <a:solidFill>
                  <a:schemeClr val="tx1">
                    <a:tint val="75000"/>
                  </a:schemeClr>
                </a:solidFill>
              </a:defRPr>
            </a:lvl8pPr>
            <a:lvl9pPr marL="1543050" indent="0">
              <a:buNone/>
              <a:defRPr sz="675">
                <a:solidFill>
                  <a:schemeClr val="tx1">
                    <a:tint val="75000"/>
                  </a:schemeClr>
                </a:solidFill>
              </a:defRPr>
            </a:lvl9pPr>
          </a:lstStyle>
          <a:p>
            <a:pPr lvl="0"/>
            <a:r>
              <a:rPr lang="en-GB"/>
              <a:t>Text box 1</a:t>
            </a:r>
          </a:p>
        </p:txBody>
      </p:sp>
      <p:cxnSp>
        <p:nvCxnSpPr>
          <p:cNvPr id="8" name="Straight Connector 7">
            <a:extLst>
              <a:ext uri="{FF2B5EF4-FFF2-40B4-BE49-F238E27FC236}">
                <a16:creationId xmlns:a16="http://schemas.microsoft.com/office/drawing/2014/main" id="{F25C4BB7-6C43-4140-8191-E3A43246B3AD}"/>
              </a:ext>
            </a:extLst>
          </p:cNvPr>
          <p:cNvCxnSpPr>
            <a:cxnSpLocks/>
            <a:endCxn id="13" idx="6"/>
          </p:cNvCxnSpPr>
          <p:nvPr userDrawn="1"/>
        </p:nvCxnSpPr>
        <p:spPr>
          <a:xfrm>
            <a:off x="490538" y="3525520"/>
            <a:ext cx="8183880" cy="0"/>
          </a:xfrm>
          <a:prstGeom prst="line">
            <a:avLst/>
          </a:prstGeom>
          <a:ln w="57150"/>
        </p:spPr>
        <p:style>
          <a:lnRef idx="3">
            <a:schemeClr val="accent4"/>
          </a:lnRef>
          <a:fillRef idx="0">
            <a:schemeClr val="accent4"/>
          </a:fillRef>
          <a:effectRef idx="2">
            <a:schemeClr val="accent4"/>
          </a:effectRef>
          <a:fontRef idx="minor">
            <a:schemeClr val="tx1"/>
          </a:fontRef>
        </p:style>
      </p:cxnSp>
      <p:sp>
        <p:nvSpPr>
          <p:cNvPr id="9" name="Oval 8">
            <a:extLst>
              <a:ext uri="{FF2B5EF4-FFF2-40B4-BE49-F238E27FC236}">
                <a16:creationId xmlns:a16="http://schemas.microsoft.com/office/drawing/2014/main" id="{9B6E9203-3CF6-834F-A32C-54CDB901AD6A}"/>
              </a:ext>
            </a:extLst>
          </p:cNvPr>
          <p:cNvSpPr/>
          <p:nvPr userDrawn="1"/>
        </p:nvSpPr>
        <p:spPr>
          <a:xfrm>
            <a:off x="460057"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760"/>
          </a:p>
        </p:txBody>
      </p:sp>
      <p:sp>
        <p:nvSpPr>
          <p:cNvPr id="10" name="Oval 9">
            <a:extLst>
              <a:ext uri="{FF2B5EF4-FFF2-40B4-BE49-F238E27FC236}">
                <a16:creationId xmlns:a16="http://schemas.microsoft.com/office/drawing/2014/main" id="{98F0DE6A-80C3-5E4F-BDE2-08609B69325E}"/>
              </a:ext>
            </a:extLst>
          </p:cNvPr>
          <p:cNvSpPr/>
          <p:nvPr userDrawn="1"/>
        </p:nvSpPr>
        <p:spPr>
          <a:xfrm>
            <a:off x="2456498"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760"/>
          </a:p>
        </p:txBody>
      </p:sp>
      <p:sp>
        <p:nvSpPr>
          <p:cNvPr id="11" name="Oval 10">
            <a:extLst>
              <a:ext uri="{FF2B5EF4-FFF2-40B4-BE49-F238E27FC236}">
                <a16:creationId xmlns:a16="http://schemas.microsoft.com/office/drawing/2014/main" id="{86288327-6673-B342-B23F-C089B6E1CD67}"/>
              </a:ext>
            </a:extLst>
          </p:cNvPr>
          <p:cNvSpPr/>
          <p:nvPr userDrawn="1"/>
        </p:nvSpPr>
        <p:spPr>
          <a:xfrm>
            <a:off x="4452938" y="335788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760"/>
          </a:p>
        </p:txBody>
      </p:sp>
      <p:sp>
        <p:nvSpPr>
          <p:cNvPr id="12" name="Oval 11">
            <a:extLst>
              <a:ext uri="{FF2B5EF4-FFF2-40B4-BE49-F238E27FC236}">
                <a16:creationId xmlns:a16="http://schemas.microsoft.com/office/drawing/2014/main" id="{DF47504A-5DC9-0E40-B501-2AC36BDCA01B}"/>
              </a:ext>
            </a:extLst>
          </p:cNvPr>
          <p:cNvSpPr/>
          <p:nvPr userDrawn="1"/>
        </p:nvSpPr>
        <p:spPr>
          <a:xfrm>
            <a:off x="6449378"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760"/>
          </a:p>
        </p:txBody>
      </p:sp>
      <p:sp>
        <p:nvSpPr>
          <p:cNvPr id="13" name="Oval 12">
            <a:extLst>
              <a:ext uri="{FF2B5EF4-FFF2-40B4-BE49-F238E27FC236}">
                <a16:creationId xmlns:a16="http://schemas.microsoft.com/office/drawing/2014/main" id="{E420E516-3FE1-564B-B423-C4DC97A61E91}"/>
              </a:ext>
            </a:extLst>
          </p:cNvPr>
          <p:cNvSpPr/>
          <p:nvPr userDrawn="1"/>
        </p:nvSpPr>
        <p:spPr>
          <a:xfrm>
            <a:off x="8445818"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760"/>
          </a:p>
        </p:txBody>
      </p:sp>
      <p:cxnSp>
        <p:nvCxnSpPr>
          <p:cNvPr id="18" name="Straight Connector 17">
            <a:extLst>
              <a:ext uri="{FF2B5EF4-FFF2-40B4-BE49-F238E27FC236}">
                <a16:creationId xmlns:a16="http://schemas.microsoft.com/office/drawing/2014/main" id="{AF6B1E9F-B8DC-784B-8987-C81A7990550F}"/>
              </a:ext>
            </a:extLst>
          </p:cNvPr>
          <p:cNvCxnSpPr/>
          <p:nvPr userDrawn="1"/>
        </p:nvCxnSpPr>
        <p:spPr>
          <a:xfrm flipV="1">
            <a:off x="593408"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9" name="Straight Connector 18">
            <a:extLst>
              <a:ext uri="{FF2B5EF4-FFF2-40B4-BE49-F238E27FC236}">
                <a16:creationId xmlns:a16="http://schemas.microsoft.com/office/drawing/2014/main" id="{51FF1EC5-8E48-414A-AF23-B35E7060E5B4}"/>
              </a:ext>
            </a:extLst>
          </p:cNvPr>
          <p:cNvCxnSpPr/>
          <p:nvPr userDrawn="1"/>
        </p:nvCxnSpPr>
        <p:spPr>
          <a:xfrm flipV="1">
            <a:off x="2566987" y="352552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0" name="Straight Connector 19">
            <a:extLst>
              <a:ext uri="{FF2B5EF4-FFF2-40B4-BE49-F238E27FC236}">
                <a16:creationId xmlns:a16="http://schemas.microsoft.com/office/drawing/2014/main" id="{52012967-5650-9140-ADF8-02442D60F9FE}"/>
              </a:ext>
            </a:extLst>
          </p:cNvPr>
          <p:cNvCxnSpPr/>
          <p:nvPr userDrawn="1"/>
        </p:nvCxnSpPr>
        <p:spPr>
          <a:xfrm flipV="1">
            <a:off x="4572000"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1" name="Straight Connector 20">
            <a:extLst>
              <a:ext uri="{FF2B5EF4-FFF2-40B4-BE49-F238E27FC236}">
                <a16:creationId xmlns:a16="http://schemas.microsoft.com/office/drawing/2014/main" id="{251F5644-4B32-4846-9D68-B4525EDA5357}"/>
              </a:ext>
            </a:extLst>
          </p:cNvPr>
          <p:cNvCxnSpPr/>
          <p:nvPr userDrawn="1"/>
        </p:nvCxnSpPr>
        <p:spPr>
          <a:xfrm flipV="1">
            <a:off x="6559868" y="342900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2" name="Straight Connector 21">
            <a:extLst>
              <a:ext uri="{FF2B5EF4-FFF2-40B4-BE49-F238E27FC236}">
                <a16:creationId xmlns:a16="http://schemas.microsoft.com/office/drawing/2014/main" id="{77CC5361-1CE6-3440-B43C-112B12043215}"/>
              </a:ext>
            </a:extLst>
          </p:cNvPr>
          <p:cNvCxnSpPr/>
          <p:nvPr userDrawn="1"/>
        </p:nvCxnSpPr>
        <p:spPr>
          <a:xfrm flipV="1">
            <a:off x="8556308"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3" name="Text Placeholder 2">
            <a:extLst>
              <a:ext uri="{FF2B5EF4-FFF2-40B4-BE49-F238E27FC236}">
                <a16:creationId xmlns:a16="http://schemas.microsoft.com/office/drawing/2014/main" id="{D3DEC9C2-2396-9B42-B171-946E7F4F1302}"/>
              </a:ext>
            </a:extLst>
          </p:cNvPr>
          <p:cNvSpPr>
            <a:spLocks noGrp="1"/>
          </p:cNvSpPr>
          <p:nvPr>
            <p:ph type="body" idx="13" hasCustomPrompt="1"/>
          </p:nvPr>
        </p:nvSpPr>
        <p:spPr>
          <a:xfrm>
            <a:off x="1838803" y="4620906"/>
            <a:ext cx="1456373" cy="1190569"/>
          </a:xfrm>
        </p:spPr>
        <p:txBody>
          <a:bodyPr/>
          <a:lstStyle>
            <a:lvl1pPr marL="0" indent="0" algn="ctr">
              <a:buNone/>
              <a:defRPr sz="1013">
                <a:solidFill>
                  <a:schemeClr val="bg1"/>
                </a:solidFill>
              </a:defRPr>
            </a:lvl1pPr>
            <a:lvl2pPr marL="192881" indent="0">
              <a:buNone/>
              <a:defRPr sz="844">
                <a:solidFill>
                  <a:schemeClr val="tx1">
                    <a:tint val="75000"/>
                  </a:schemeClr>
                </a:solidFill>
              </a:defRPr>
            </a:lvl2pPr>
            <a:lvl3pPr marL="385763" indent="0">
              <a:buNone/>
              <a:defRPr sz="760">
                <a:solidFill>
                  <a:schemeClr val="tx1">
                    <a:tint val="75000"/>
                  </a:schemeClr>
                </a:solidFill>
              </a:defRPr>
            </a:lvl3pPr>
            <a:lvl4pPr marL="578644" indent="0">
              <a:buNone/>
              <a:defRPr sz="675">
                <a:solidFill>
                  <a:schemeClr val="tx1">
                    <a:tint val="75000"/>
                  </a:schemeClr>
                </a:solidFill>
              </a:defRPr>
            </a:lvl4pPr>
            <a:lvl5pPr marL="771525" indent="0">
              <a:buNone/>
              <a:defRPr sz="675">
                <a:solidFill>
                  <a:schemeClr val="tx1">
                    <a:tint val="75000"/>
                  </a:schemeClr>
                </a:solidFill>
              </a:defRPr>
            </a:lvl5pPr>
            <a:lvl6pPr marL="964406" indent="0">
              <a:buNone/>
              <a:defRPr sz="675">
                <a:solidFill>
                  <a:schemeClr val="tx1">
                    <a:tint val="75000"/>
                  </a:schemeClr>
                </a:solidFill>
              </a:defRPr>
            </a:lvl6pPr>
            <a:lvl7pPr marL="1157288" indent="0">
              <a:buNone/>
              <a:defRPr sz="675">
                <a:solidFill>
                  <a:schemeClr val="tx1">
                    <a:tint val="75000"/>
                  </a:schemeClr>
                </a:solidFill>
              </a:defRPr>
            </a:lvl7pPr>
            <a:lvl8pPr marL="1350169" indent="0">
              <a:buNone/>
              <a:defRPr sz="675">
                <a:solidFill>
                  <a:schemeClr val="tx1">
                    <a:tint val="75000"/>
                  </a:schemeClr>
                </a:solidFill>
              </a:defRPr>
            </a:lvl8pPr>
            <a:lvl9pPr marL="1543050" indent="0">
              <a:buNone/>
              <a:defRPr sz="675">
                <a:solidFill>
                  <a:schemeClr val="tx1">
                    <a:tint val="75000"/>
                  </a:schemeClr>
                </a:solidFill>
              </a:defRPr>
            </a:lvl9pPr>
          </a:lstStyle>
          <a:p>
            <a:pPr lvl="0"/>
            <a:r>
              <a:rPr lang="en-GB"/>
              <a:t>Text box 2</a:t>
            </a:r>
          </a:p>
        </p:txBody>
      </p:sp>
      <p:sp>
        <p:nvSpPr>
          <p:cNvPr id="24" name="Text Placeholder 2">
            <a:extLst>
              <a:ext uri="{FF2B5EF4-FFF2-40B4-BE49-F238E27FC236}">
                <a16:creationId xmlns:a16="http://schemas.microsoft.com/office/drawing/2014/main" id="{00E1678C-1C48-3549-A77B-F0FD6A104F35}"/>
              </a:ext>
            </a:extLst>
          </p:cNvPr>
          <p:cNvSpPr>
            <a:spLocks noGrp="1"/>
          </p:cNvSpPr>
          <p:nvPr>
            <p:ph type="body" idx="14" hasCustomPrompt="1"/>
          </p:nvPr>
        </p:nvSpPr>
        <p:spPr>
          <a:xfrm>
            <a:off x="3839053" y="1236395"/>
            <a:ext cx="1456373" cy="1190569"/>
          </a:xfrm>
        </p:spPr>
        <p:txBody>
          <a:bodyPr/>
          <a:lstStyle>
            <a:lvl1pPr marL="0" indent="0" algn="ctr">
              <a:buNone/>
              <a:defRPr sz="1013">
                <a:solidFill>
                  <a:schemeClr val="bg1"/>
                </a:solidFill>
              </a:defRPr>
            </a:lvl1pPr>
            <a:lvl2pPr marL="192881" indent="0">
              <a:buNone/>
              <a:defRPr sz="844">
                <a:solidFill>
                  <a:schemeClr val="tx1">
                    <a:tint val="75000"/>
                  </a:schemeClr>
                </a:solidFill>
              </a:defRPr>
            </a:lvl2pPr>
            <a:lvl3pPr marL="385763" indent="0">
              <a:buNone/>
              <a:defRPr sz="760">
                <a:solidFill>
                  <a:schemeClr val="tx1">
                    <a:tint val="75000"/>
                  </a:schemeClr>
                </a:solidFill>
              </a:defRPr>
            </a:lvl3pPr>
            <a:lvl4pPr marL="578644" indent="0">
              <a:buNone/>
              <a:defRPr sz="675">
                <a:solidFill>
                  <a:schemeClr val="tx1">
                    <a:tint val="75000"/>
                  </a:schemeClr>
                </a:solidFill>
              </a:defRPr>
            </a:lvl4pPr>
            <a:lvl5pPr marL="771525" indent="0">
              <a:buNone/>
              <a:defRPr sz="675">
                <a:solidFill>
                  <a:schemeClr val="tx1">
                    <a:tint val="75000"/>
                  </a:schemeClr>
                </a:solidFill>
              </a:defRPr>
            </a:lvl5pPr>
            <a:lvl6pPr marL="964406" indent="0">
              <a:buNone/>
              <a:defRPr sz="675">
                <a:solidFill>
                  <a:schemeClr val="tx1">
                    <a:tint val="75000"/>
                  </a:schemeClr>
                </a:solidFill>
              </a:defRPr>
            </a:lvl6pPr>
            <a:lvl7pPr marL="1157288" indent="0">
              <a:buNone/>
              <a:defRPr sz="675">
                <a:solidFill>
                  <a:schemeClr val="tx1">
                    <a:tint val="75000"/>
                  </a:schemeClr>
                </a:solidFill>
              </a:defRPr>
            </a:lvl7pPr>
            <a:lvl8pPr marL="1350169" indent="0">
              <a:buNone/>
              <a:defRPr sz="675">
                <a:solidFill>
                  <a:schemeClr val="tx1">
                    <a:tint val="75000"/>
                  </a:schemeClr>
                </a:solidFill>
              </a:defRPr>
            </a:lvl8pPr>
            <a:lvl9pPr marL="1543050" indent="0">
              <a:buNone/>
              <a:defRPr sz="675">
                <a:solidFill>
                  <a:schemeClr val="tx1">
                    <a:tint val="75000"/>
                  </a:schemeClr>
                </a:solidFill>
              </a:defRPr>
            </a:lvl9pPr>
          </a:lstStyle>
          <a:p>
            <a:pPr lvl="0"/>
            <a:r>
              <a:rPr lang="en-GB"/>
              <a:t>Text box 3</a:t>
            </a:r>
          </a:p>
        </p:txBody>
      </p:sp>
      <p:sp>
        <p:nvSpPr>
          <p:cNvPr id="25" name="Text Placeholder 2">
            <a:extLst>
              <a:ext uri="{FF2B5EF4-FFF2-40B4-BE49-F238E27FC236}">
                <a16:creationId xmlns:a16="http://schemas.microsoft.com/office/drawing/2014/main" id="{34DCBC20-B263-724D-9DBA-86218403921D}"/>
              </a:ext>
            </a:extLst>
          </p:cNvPr>
          <p:cNvSpPr>
            <a:spLocks noGrp="1"/>
          </p:cNvSpPr>
          <p:nvPr>
            <p:ph type="body" idx="15" hasCustomPrompt="1"/>
          </p:nvPr>
        </p:nvSpPr>
        <p:spPr>
          <a:xfrm>
            <a:off x="5831683" y="4512945"/>
            <a:ext cx="1456373" cy="1190569"/>
          </a:xfrm>
        </p:spPr>
        <p:txBody>
          <a:bodyPr/>
          <a:lstStyle>
            <a:lvl1pPr marL="0" indent="0" algn="ctr">
              <a:buNone/>
              <a:defRPr sz="1013">
                <a:solidFill>
                  <a:schemeClr val="bg1"/>
                </a:solidFill>
              </a:defRPr>
            </a:lvl1pPr>
            <a:lvl2pPr marL="192881" indent="0">
              <a:buNone/>
              <a:defRPr sz="844">
                <a:solidFill>
                  <a:schemeClr val="tx1">
                    <a:tint val="75000"/>
                  </a:schemeClr>
                </a:solidFill>
              </a:defRPr>
            </a:lvl2pPr>
            <a:lvl3pPr marL="385763" indent="0">
              <a:buNone/>
              <a:defRPr sz="760">
                <a:solidFill>
                  <a:schemeClr val="tx1">
                    <a:tint val="75000"/>
                  </a:schemeClr>
                </a:solidFill>
              </a:defRPr>
            </a:lvl3pPr>
            <a:lvl4pPr marL="578644" indent="0">
              <a:buNone/>
              <a:defRPr sz="675">
                <a:solidFill>
                  <a:schemeClr val="tx1">
                    <a:tint val="75000"/>
                  </a:schemeClr>
                </a:solidFill>
              </a:defRPr>
            </a:lvl4pPr>
            <a:lvl5pPr marL="771525" indent="0">
              <a:buNone/>
              <a:defRPr sz="675">
                <a:solidFill>
                  <a:schemeClr val="tx1">
                    <a:tint val="75000"/>
                  </a:schemeClr>
                </a:solidFill>
              </a:defRPr>
            </a:lvl5pPr>
            <a:lvl6pPr marL="964406" indent="0">
              <a:buNone/>
              <a:defRPr sz="675">
                <a:solidFill>
                  <a:schemeClr val="tx1">
                    <a:tint val="75000"/>
                  </a:schemeClr>
                </a:solidFill>
              </a:defRPr>
            </a:lvl6pPr>
            <a:lvl7pPr marL="1157288" indent="0">
              <a:buNone/>
              <a:defRPr sz="675">
                <a:solidFill>
                  <a:schemeClr val="tx1">
                    <a:tint val="75000"/>
                  </a:schemeClr>
                </a:solidFill>
              </a:defRPr>
            </a:lvl7pPr>
            <a:lvl8pPr marL="1350169" indent="0">
              <a:buNone/>
              <a:defRPr sz="675">
                <a:solidFill>
                  <a:schemeClr val="tx1">
                    <a:tint val="75000"/>
                  </a:schemeClr>
                </a:solidFill>
              </a:defRPr>
            </a:lvl8pPr>
            <a:lvl9pPr marL="1543050" indent="0">
              <a:buNone/>
              <a:defRPr sz="675">
                <a:solidFill>
                  <a:schemeClr val="tx1">
                    <a:tint val="75000"/>
                  </a:schemeClr>
                </a:solidFill>
              </a:defRPr>
            </a:lvl9pPr>
          </a:lstStyle>
          <a:p>
            <a:pPr lvl="0"/>
            <a:r>
              <a:rPr lang="en-GB"/>
              <a:t>Text box 4</a:t>
            </a:r>
          </a:p>
        </p:txBody>
      </p:sp>
      <p:sp>
        <p:nvSpPr>
          <p:cNvPr id="26" name="Text Placeholder 2">
            <a:extLst>
              <a:ext uri="{FF2B5EF4-FFF2-40B4-BE49-F238E27FC236}">
                <a16:creationId xmlns:a16="http://schemas.microsoft.com/office/drawing/2014/main" id="{6CD9E955-71FF-C543-9126-E93FBBFF668C}"/>
              </a:ext>
            </a:extLst>
          </p:cNvPr>
          <p:cNvSpPr>
            <a:spLocks noGrp="1"/>
          </p:cNvSpPr>
          <p:nvPr>
            <p:ph type="body" idx="16" hasCustomPrompt="1"/>
          </p:nvPr>
        </p:nvSpPr>
        <p:spPr>
          <a:xfrm>
            <a:off x="7486652" y="1257992"/>
            <a:ext cx="1456373" cy="1190569"/>
          </a:xfrm>
        </p:spPr>
        <p:txBody>
          <a:bodyPr/>
          <a:lstStyle>
            <a:lvl1pPr marL="0" indent="0" algn="ctr">
              <a:buNone/>
              <a:defRPr sz="1013">
                <a:solidFill>
                  <a:schemeClr val="bg1"/>
                </a:solidFill>
              </a:defRPr>
            </a:lvl1pPr>
            <a:lvl2pPr marL="192881" indent="0">
              <a:buNone/>
              <a:defRPr sz="844">
                <a:solidFill>
                  <a:schemeClr val="tx1">
                    <a:tint val="75000"/>
                  </a:schemeClr>
                </a:solidFill>
              </a:defRPr>
            </a:lvl2pPr>
            <a:lvl3pPr marL="385763" indent="0">
              <a:buNone/>
              <a:defRPr sz="760">
                <a:solidFill>
                  <a:schemeClr val="tx1">
                    <a:tint val="75000"/>
                  </a:schemeClr>
                </a:solidFill>
              </a:defRPr>
            </a:lvl3pPr>
            <a:lvl4pPr marL="578644" indent="0">
              <a:buNone/>
              <a:defRPr sz="675">
                <a:solidFill>
                  <a:schemeClr val="tx1">
                    <a:tint val="75000"/>
                  </a:schemeClr>
                </a:solidFill>
              </a:defRPr>
            </a:lvl4pPr>
            <a:lvl5pPr marL="771525" indent="0">
              <a:buNone/>
              <a:defRPr sz="675">
                <a:solidFill>
                  <a:schemeClr val="tx1">
                    <a:tint val="75000"/>
                  </a:schemeClr>
                </a:solidFill>
              </a:defRPr>
            </a:lvl5pPr>
            <a:lvl6pPr marL="964406" indent="0">
              <a:buNone/>
              <a:defRPr sz="675">
                <a:solidFill>
                  <a:schemeClr val="tx1">
                    <a:tint val="75000"/>
                  </a:schemeClr>
                </a:solidFill>
              </a:defRPr>
            </a:lvl6pPr>
            <a:lvl7pPr marL="1157288" indent="0">
              <a:buNone/>
              <a:defRPr sz="675">
                <a:solidFill>
                  <a:schemeClr val="tx1">
                    <a:tint val="75000"/>
                  </a:schemeClr>
                </a:solidFill>
              </a:defRPr>
            </a:lvl7pPr>
            <a:lvl8pPr marL="1350169" indent="0">
              <a:buNone/>
              <a:defRPr sz="675">
                <a:solidFill>
                  <a:schemeClr val="tx1">
                    <a:tint val="75000"/>
                  </a:schemeClr>
                </a:solidFill>
              </a:defRPr>
            </a:lvl8pPr>
            <a:lvl9pPr marL="1543050" indent="0">
              <a:buNone/>
              <a:defRPr sz="675">
                <a:solidFill>
                  <a:schemeClr val="tx1">
                    <a:tint val="75000"/>
                  </a:schemeClr>
                </a:solidFill>
              </a:defRPr>
            </a:lvl9pPr>
          </a:lstStyle>
          <a:p>
            <a:pPr lvl="0"/>
            <a:r>
              <a:rPr lang="en-GB"/>
              <a:t>Text box 5</a:t>
            </a:r>
          </a:p>
        </p:txBody>
      </p:sp>
      <p:sp>
        <p:nvSpPr>
          <p:cNvPr id="27" name="Title 1">
            <a:extLst>
              <a:ext uri="{FF2B5EF4-FFF2-40B4-BE49-F238E27FC236}">
                <a16:creationId xmlns:a16="http://schemas.microsoft.com/office/drawing/2014/main" id="{3F69B86B-DF4A-8946-8BA5-86C100E3DAC6}"/>
              </a:ext>
            </a:extLst>
          </p:cNvPr>
          <p:cNvSpPr>
            <a:spLocks noGrp="1"/>
          </p:cNvSpPr>
          <p:nvPr>
            <p:ph type="title" hasCustomPrompt="1"/>
          </p:nvPr>
        </p:nvSpPr>
        <p:spPr>
          <a:xfrm>
            <a:off x="738188" y="98333"/>
            <a:ext cx="7886700" cy="1012682"/>
          </a:xfrm>
        </p:spPr>
        <p:txBody>
          <a:bodyPr>
            <a:normAutofit/>
          </a:bodyPr>
          <a:lstStyle>
            <a:lvl1pPr algn="ctr">
              <a:defRPr sz="1519" b="1" i="0">
                <a:solidFill>
                  <a:schemeClr val="bg1"/>
                </a:solidFill>
                <a:latin typeface="Avenir Black" panose="02000503020000020003" pitchFamily="2" charset="0"/>
              </a:defRPr>
            </a:lvl1pPr>
          </a:lstStyle>
          <a:p>
            <a:r>
              <a:rPr lang="en-GB"/>
              <a:t>Timeline or Project Plan Slide</a:t>
            </a:r>
            <a:endParaRPr lang="en-US"/>
          </a:p>
        </p:txBody>
      </p:sp>
    </p:spTree>
    <p:extLst>
      <p:ext uri="{BB962C8B-B14F-4D97-AF65-F5344CB8AC3E}">
        <p14:creationId xmlns:p14="http://schemas.microsoft.com/office/powerpoint/2010/main" val="9685294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Key Point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3FB23EBD-4397-2E43-815E-3D056BFFF3D4}"/>
              </a:ext>
            </a:extLst>
          </p:cNvPr>
          <p:cNvSpPr/>
          <p:nvPr userDrawn="1"/>
        </p:nvSpPr>
        <p:spPr>
          <a:xfrm>
            <a:off x="630685" y="1259264"/>
            <a:ext cx="2407754" cy="503913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60"/>
          </a:p>
        </p:txBody>
      </p:sp>
      <p:sp>
        <p:nvSpPr>
          <p:cNvPr id="7" name="Rounded Rectangle 6">
            <a:extLst>
              <a:ext uri="{FF2B5EF4-FFF2-40B4-BE49-F238E27FC236}">
                <a16:creationId xmlns:a16="http://schemas.microsoft.com/office/drawing/2014/main" id="{9B7993CE-EA20-BB47-BA5A-E257CEEF237D}"/>
              </a:ext>
            </a:extLst>
          </p:cNvPr>
          <p:cNvSpPr/>
          <p:nvPr userDrawn="1"/>
        </p:nvSpPr>
        <p:spPr>
          <a:xfrm>
            <a:off x="3443458" y="1259264"/>
            <a:ext cx="2407754" cy="5039139"/>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60"/>
          </a:p>
        </p:txBody>
      </p:sp>
      <p:sp>
        <p:nvSpPr>
          <p:cNvPr id="8" name="Rounded Rectangle 7">
            <a:extLst>
              <a:ext uri="{FF2B5EF4-FFF2-40B4-BE49-F238E27FC236}">
                <a16:creationId xmlns:a16="http://schemas.microsoft.com/office/drawing/2014/main" id="{7F5D7F66-F4A9-5A4B-B42B-B0F09C34B57C}"/>
              </a:ext>
            </a:extLst>
          </p:cNvPr>
          <p:cNvSpPr/>
          <p:nvPr userDrawn="1"/>
        </p:nvSpPr>
        <p:spPr>
          <a:xfrm>
            <a:off x="6256231" y="1259264"/>
            <a:ext cx="2407754" cy="5039139"/>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60"/>
          </a:p>
        </p:txBody>
      </p:sp>
      <p:sp>
        <p:nvSpPr>
          <p:cNvPr id="10" name="Content Placeholder 9">
            <a:extLst>
              <a:ext uri="{FF2B5EF4-FFF2-40B4-BE49-F238E27FC236}">
                <a16:creationId xmlns:a16="http://schemas.microsoft.com/office/drawing/2014/main" id="{8F632650-4019-5A43-9049-9D3CA03FFE8D}"/>
              </a:ext>
            </a:extLst>
          </p:cNvPr>
          <p:cNvSpPr>
            <a:spLocks noGrp="1"/>
          </p:cNvSpPr>
          <p:nvPr>
            <p:ph sz="quarter" idx="10"/>
          </p:nvPr>
        </p:nvSpPr>
        <p:spPr>
          <a:xfrm>
            <a:off x="936158" y="1796042"/>
            <a:ext cx="1789509" cy="4005262"/>
          </a:xfrm>
        </p:spPr>
        <p:txBody>
          <a:bodyPr>
            <a:noAutofit/>
          </a:bodyPr>
          <a:lstStyle>
            <a:lvl1pPr marL="0" indent="0" algn="ctr">
              <a:buNone/>
              <a:defRPr sz="1519" b="1" i="0">
                <a:solidFill>
                  <a:schemeClr val="bg1"/>
                </a:solidFill>
                <a:latin typeface="Avenir Black" panose="02000503020000020003" pitchFamily="2" charset="0"/>
              </a:defRPr>
            </a:lvl1pPr>
            <a:lvl2pPr marL="192881" indent="0" algn="ctr">
              <a:buNone/>
              <a:defRPr sz="1181">
                <a:solidFill>
                  <a:schemeClr val="bg1"/>
                </a:solidFill>
              </a:defRPr>
            </a:lvl2pPr>
            <a:lvl3pPr marL="385763" indent="0" algn="ctr">
              <a:buNone/>
              <a:defRPr sz="1181">
                <a:solidFill>
                  <a:schemeClr val="bg1"/>
                </a:solidFill>
              </a:defRPr>
            </a:lvl3pPr>
            <a:lvl4pPr marL="578644" indent="0" algn="ctr">
              <a:buNone/>
              <a:defRPr sz="1181">
                <a:solidFill>
                  <a:schemeClr val="bg1"/>
                </a:solidFill>
              </a:defRPr>
            </a:lvl4pPr>
            <a:lvl5pPr marL="771525" indent="0" algn="ctr">
              <a:buNone/>
              <a:defRPr sz="1181">
                <a:solidFill>
                  <a:schemeClr val="bg1"/>
                </a:solidFill>
              </a:defRPr>
            </a:lvl5pPr>
          </a:lstStyle>
          <a:p>
            <a:pPr lvl="0"/>
            <a:r>
              <a:rPr lang="en-GB"/>
              <a:t>Click to edit Master text styles</a:t>
            </a:r>
          </a:p>
        </p:txBody>
      </p:sp>
      <p:sp>
        <p:nvSpPr>
          <p:cNvPr id="12" name="Content Placeholder 9">
            <a:extLst>
              <a:ext uri="{FF2B5EF4-FFF2-40B4-BE49-F238E27FC236}">
                <a16:creationId xmlns:a16="http://schemas.microsoft.com/office/drawing/2014/main" id="{B672132D-6AAA-3942-AEBA-9FF3E35354BF}"/>
              </a:ext>
            </a:extLst>
          </p:cNvPr>
          <p:cNvSpPr>
            <a:spLocks noGrp="1"/>
          </p:cNvSpPr>
          <p:nvPr>
            <p:ph sz="quarter" idx="11"/>
          </p:nvPr>
        </p:nvSpPr>
        <p:spPr>
          <a:xfrm>
            <a:off x="3752579" y="1776197"/>
            <a:ext cx="1789509" cy="4005262"/>
          </a:xfrm>
        </p:spPr>
        <p:txBody>
          <a:bodyPr>
            <a:noAutofit/>
          </a:bodyPr>
          <a:lstStyle>
            <a:lvl1pPr marL="0" indent="0" algn="ctr">
              <a:buNone/>
              <a:defRPr sz="1519" b="1" i="0">
                <a:solidFill>
                  <a:schemeClr val="bg1"/>
                </a:solidFill>
                <a:latin typeface="Avenir Black" panose="02000503020000020003" pitchFamily="2" charset="0"/>
              </a:defRPr>
            </a:lvl1pPr>
            <a:lvl2pPr marL="192881" indent="0" algn="ctr">
              <a:buNone/>
              <a:defRPr sz="1181">
                <a:solidFill>
                  <a:schemeClr val="bg1"/>
                </a:solidFill>
              </a:defRPr>
            </a:lvl2pPr>
            <a:lvl3pPr marL="385763" indent="0" algn="ctr">
              <a:buNone/>
              <a:defRPr sz="1181">
                <a:solidFill>
                  <a:schemeClr val="bg1"/>
                </a:solidFill>
              </a:defRPr>
            </a:lvl3pPr>
            <a:lvl4pPr marL="578644" indent="0" algn="ctr">
              <a:buNone/>
              <a:defRPr sz="1181">
                <a:solidFill>
                  <a:schemeClr val="bg1"/>
                </a:solidFill>
              </a:defRPr>
            </a:lvl4pPr>
            <a:lvl5pPr marL="771525" indent="0" algn="ctr">
              <a:buNone/>
              <a:defRPr sz="1181">
                <a:solidFill>
                  <a:schemeClr val="bg1"/>
                </a:solidFill>
              </a:defRPr>
            </a:lvl5pPr>
          </a:lstStyle>
          <a:p>
            <a:pPr lvl="0"/>
            <a:r>
              <a:rPr lang="en-GB"/>
              <a:t>Click to edit Master text styles</a:t>
            </a:r>
          </a:p>
        </p:txBody>
      </p:sp>
      <p:sp>
        <p:nvSpPr>
          <p:cNvPr id="13" name="Content Placeholder 9">
            <a:extLst>
              <a:ext uri="{FF2B5EF4-FFF2-40B4-BE49-F238E27FC236}">
                <a16:creationId xmlns:a16="http://schemas.microsoft.com/office/drawing/2014/main" id="{43BEEED1-D566-1840-A55C-324407D2211C}"/>
              </a:ext>
            </a:extLst>
          </p:cNvPr>
          <p:cNvSpPr>
            <a:spLocks noGrp="1"/>
          </p:cNvSpPr>
          <p:nvPr>
            <p:ph sz="quarter" idx="12"/>
          </p:nvPr>
        </p:nvSpPr>
        <p:spPr>
          <a:xfrm>
            <a:off x="6565352" y="1776197"/>
            <a:ext cx="1789509" cy="4005262"/>
          </a:xfrm>
        </p:spPr>
        <p:txBody>
          <a:bodyPr>
            <a:noAutofit/>
          </a:bodyPr>
          <a:lstStyle>
            <a:lvl1pPr marL="0" indent="0" algn="ctr">
              <a:buNone/>
              <a:defRPr sz="1519" b="1" i="0">
                <a:solidFill>
                  <a:schemeClr val="bg1"/>
                </a:solidFill>
                <a:latin typeface="Avenir Black" panose="02000503020000020003" pitchFamily="2" charset="0"/>
              </a:defRPr>
            </a:lvl1pPr>
            <a:lvl2pPr marL="192881" indent="0" algn="ctr">
              <a:buNone/>
              <a:defRPr sz="1181">
                <a:solidFill>
                  <a:schemeClr val="bg1"/>
                </a:solidFill>
              </a:defRPr>
            </a:lvl2pPr>
            <a:lvl3pPr marL="385763" indent="0" algn="ctr">
              <a:buNone/>
              <a:defRPr sz="1181">
                <a:solidFill>
                  <a:schemeClr val="bg1"/>
                </a:solidFill>
              </a:defRPr>
            </a:lvl3pPr>
            <a:lvl4pPr marL="578644" indent="0" algn="ctr">
              <a:buNone/>
              <a:defRPr sz="1181">
                <a:solidFill>
                  <a:schemeClr val="bg1"/>
                </a:solidFill>
              </a:defRPr>
            </a:lvl4pPr>
            <a:lvl5pPr marL="771525" indent="0" algn="ctr">
              <a:buNone/>
              <a:defRPr sz="1181">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32503078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Key Points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3FB23EBD-4397-2E43-815E-3D056BFFF3D4}"/>
              </a:ext>
            </a:extLst>
          </p:cNvPr>
          <p:cNvSpPr/>
          <p:nvPr userDrawn="1"/>
        </p:nvSpPr>
        <p:spPr>
          <a:xfrm>
            <a:off x="641074" y="1203847"/>
            <a:ext cx="2407754"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60"/>
          </a:p>
        </p:txBody>
      </p:sp>
      <p:sp>
        <p:nvSpPr>
          <p:cNvPr id="7" name="Rounded Rectangle 6">
            <a:extLst>
              <a:ext uri="{FF2B5EF4-FFF2-40B4-BE49-F238E27FC236}">
                <a16:creationId xmlns:a16="http://schemas.microsoft.com/office/drawing/2014/main" id="{9B7993CE-EA20-BB47-BA5A-E257CEEF237D}"/>
              </a:ext>
            </a:extLst>
          </p:cNvPr>
          <p:cNvSpPr/>
          <p:nvPr userDrawn="1"/>
        </p:nvSpPr>
        <p:spPr>
          <a:xfrm>
            <a:off x="3453850" y="1203847"/>
            <a:ext cx="2407754"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60"/>
          </a:p>
        </p:txBody>
      </p:sp>
      <p:sp>
        <p:nvSpPr>
          <p:cNvPr id="8" name="Rounded Rectangle 7">
            <a:extLst>
              <a:ext uri="{FF2B5EF4-FFF2-40B4-BE49-F238E27FC236}">
                <a16:creationId xmlns:a16="http://schemas.microsoft.com/office/drawing/2014/main" id="{7F5D7F66-F4A9-5A4B-B42B-B0F09C34B57C}"/>
              </a:ext>
            </a:extLst>
          </p:cNvPr>
          <p:cNvSpPr/>
          <p:nvPr userDrawn="1"/>
        </p:nvSpPr>
        <p:spPr>
          <a:xfrm>
            <a:off x="6266623" y="1203847"/>
            <a:ext cx="2407754"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60"/>
          </a:p>
        </p:txBody>
      </p:sp>
      <p:sp>
        <p:nvSpPr>
          <p:cNvPr id="10" name="Content Placeholder 9">
            <a:extLst>
              <a:ext uri="{FF2B5EF4-FFF2-40B4-BE49-F238E27FC236}">
                <a16:creationId xmlns:a16="http://schemas.microsoft.com/office/drawing/2014/main" id="{8F632650-4019-5A43-9049-9D3CA03FFE8D}"/>
              </a:ext>
            </a:extLst>
          </p:cNvPr>
          <p:cNvSpPr>
            <a:spLocks noGrp="1"/>
          </p:cNvSpPr>
          <p:nvPr>
            <p:ph sz="quarter" idx="10"/>
          </p:nvPr>
        </p:nvSpPr>
        <p:spPr>
          <a:xfrm>
            <a:off x="946547" y="1740625"/>
            <a:ext cx="1789509" cy="4005262"/>
          </a:xfrm>
        </p:spPr>
        <p:txBody>
          <a:bodyPr>
            <a:noAutofit/>
          </a:bodyPr>
          <a:lstStyle>
            <a:lvl1pPr marL="0" indent="0" algn="ctr">
              <a:buNone/>
              <a:defRPr sz="1519" b="1" i="0">
                <a:solidFill>
                  <a:schemeClr val="tx2"/>
                </a:solidFill>
                <a:latin typeface="Avenir Black" panose="02000503020000020003" pitchFamily="2" charset="0"/>
              </a:defRPr>
            </a:lvl1pPr>
            <a:lvl2pPr marL="192881" indent="0" algn="ctr">
              <a:buNone/>
              <a:defRPr sz="1181">
                <a:solidFill>
                  <a:schemeClr val="bg1"/>
                </a:solidFill>
              </a:defRPr>
            </a:lvl2pPr>
            <a:lvl3pPr marL="385763" indent="0" algn="ctr">
              <a:buNone/>
              <a:defRPr sz="1181">
                <a:solidFill>
                  <a:schemeClr val="bg1"/>
                </a:solidFill>
              </a:defRPr>
            </a:lvl3pPr>
            <a:lvl4pPr marL="578644" indent="0" algn="ctr">
              <a:buNone/>
              <a:defRPr sz="1181">
                <a:solidFill>
                  <a:schemeClr val="bg1"/>
                </a:solidFill>
              </a:defRPr>
            </a:lvl4pPr>
            <a:lvl5pPr marL="771525" indent="0" algn="ctr">
              <a:buNone/>
              <a:defRPr sz="1181">
                <a:solidFill>
                  <a:schemeClr val="bg1"/>
                </a:solidFill>
              </a:defRPr>
            </a:lvl5pPr>
          </a:lstStyle>
          <a:p>
            <a:pPr lvl="0"/>
            <a:r>
              <a:rPr lang="en-GB"/>
              <a:t>Click to edit Master text styles</a:t>
            </a:r>
          </a:p>
        </p:txBody>
      </p:sp>
      <p:sp>
        <p:nvSpPr>
          <p:cNvPr id="12" name="Content Placeholder 9">
            <a:extLst>
              <a:ext uri="{FF2B5EF4-FFF2-40B4-BE49-F238E27FC236}">
                <a16:creationId xmlns:a16="http://schemas.microsoft.com/office/drawing/2014/main" id="{B672132D-6AAA-3942-AEBA-9FF3E35354BF}"/>
              </a:ext>
            </a:extLst>
          </p:cNvPr>
          <p:cNvSpPr>
            <a:spLocks noGrp="1"/>
          </p:cNvSpPr>
          <p:nvPr>
            <p:ph sz="quarter" idx="11"/>
          </p:nvPr>
        </p:nvSpPr>
        <p:spPr>
          <a:xfrm>
            <a:off x="3762971" y="1720780"/>
            <a:ext cx="1789509" cy="4005262"/>
          </a:xfrm>
        </p:spPr>
        <p:txBody>
          <a:bodyPr>
            <a:noAutofit/>
          </a:bodyPr>
          <a:lstStyle>
            <a:lvl1pPr marL="0" indent="0" algn="ctr">
              <a:buNone/>
              <a:defRPr sz="1519" b="1" i="0">
                <a:solidFill>
                  <a:schemeClr val="tx2"/>
                </a:solidFill>
                <a:latin typeface="Avenir Black" panose="02000503020000020003" pitchFamily="2" charset="0"/>
              </a:defRPr>
            </a:lvl1pPr>
            <a:lvl2pPr marL="192881" indent="0" algn="ctr">
              <a:buNone/>
              <a:defRPr sz="1181">
                <a:solidFill>
                  <a:schemeClr val="bg1"/>
                </a:solidFill>
              </a:defRPr>
            </a:lvl2pPr>
            <a:lvl3pPr marL="385763" indent="0" algn="ctr">
              <a:buNone/>
              <a:defRPr sz="1181">
                <a:solidFill>
                  <a:schemeClr val="bg1"/>
                </a:solidFill>
              </a:defRPr>
            </a:lvl3pPr>
            <a:lvl4pPr marL="578644" indent="0" algn="ctr">
              <a:buNone/>
              <a:defRPr sz="1181">
                <a:solidFill>
                  <a:schemeClr val="bg1"/>
                </a:solidFill>
              </a:defRPr>
            </a:lvl4pPr>
            <a:lvl5pPr marL="771525" indent="0" algn="ctr">
              <a:buNone/>
              <a:defRPr sz="1181">
                <a:solidFill>
                  <a:schemeClr val="bg1"/>
                </a:solidFill>
              </a:defRPr>
            </a:lvl5pPr>
          </a:lstStyle>
          <a:p>
            <a:pPr lvl="0"/>
            <a:r>
              <a:rPr lang="en-GB"/>
              <a:t>Click to edit Master text styles</a:t>
            </a:r>
          </a:p>
        </p:txBody>
      </p:sp>
      <p:sp>
        <p:nvSpPr>
          <p:cNvPr id="13" name="Content Placeholder 9">
            <a:extLst>
              <a:ext uri="{FF2B5EF4-FFF2-40B4-BE49-F238E27FC236}">
                <a16:creationId xmlns:a16="http://schemas.microsoft.com/office/drawing/2014/main" id="{43BEEED1-D566-1840-A55C-324407D2211C}"/>
              </a:ext>
            </a:extLst>
          </p:cNvPr>
          <p:cNvSpPr>
            <a:spLocks noGrp="1"/>
          </p:cNvSpPr>
          <p:nvPr>
            <p:ph sz="quarter" idx="12"/>
          </p:nvPr>
        </p:nvSpPr>
        <p:spPr>
          <a:xfrm>
            <a:off x="6575744" y="1720780"/>
            <a:ext cx="1789509" cy="4005262"/>
          </a:xfrm>
        </p:spPr>
        <p:txBody>
          <a:bodyPr>
            <a:noAutofit/>
          </a:bodyPr>
          <a:lstStyle>
            <a:lvl1pPr marL="0" indent="0" algn="ctr">
              <a:buNone/>
              <a:defRPr sz="1519" b="1" i="0">
                <a:solidFill>
                  <a:schemeClr val="tx2"/>
                </a:solidFill>
                <a:latin typeface="Avenir Black" panose="02000503020000020003" pitchFamily="2" charset="0"/>
              </a:defRPr>
            </a:lvl1pPr>
            <a:lvl2pPr marL="192881" indent="0" algn="ctr">
              <a:buNone/>
              <a:defRPr sz="1181">
                <a:solidFill>
                  <a:schemeClr val="bg1"/>
                </a:solidFill>
              </a:defRPr>
            </a:lvl2pPr>
            <a:lvl3pPr marL="385763" indent="0" algn="ctr">
              <a:buNone/>
              <a:defRPr sz="1181">
                <a:solidFill>
                  <a:schemeClr val="bg1"/>
                </a:solidFill>
              </a:defRPr>
            </a:lvl3pPr>
            <a:lvl4pPr marL="578644" indent="0" algn="ctr">
              <a:buNone/>
              <a:defRPr sz="1181">
                <a:solidFill>
                  <a:schemeClr val="bg1"/>
                </a:solidFill>
              </a:defRPr>
            </a:lvl4pPr>
            <a:lvl5pPr marL="771525" indent="0" algn="ctr">
              <a:buNone/>
              <a:defRPr sz="1181">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232544676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1_Large Picture with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B9955-B4E8-F64C-ADE9-74E7B9B4E78F}"/>
              </a:ext>
            </a:extLst>
          </p:cNvPr>
          <p:cNvSpPr>
            <a:spLocks noGrp="1"/>
          </p:cNvSpPr>
          <p:nvPr>
            <p:ph type="title"/>
          </p:nvPr>
        </p:nvSpPr>
        <p:spPr>
          <a:xfrm>
            <a:off x="5154633" y="449262"/>
            <a:ext cx="3582797" cy="1600200"/>
          </a:xfrm>
        </p:spPr>
        <p:txBody>
          <a:bodyPr anchor="b"/>
          <a:lstStyle>
            <a:lvl1pPr>
              <a:defRPr sz="135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E5DE7B8-230C-C24C-8EAD-41512D34A607}"/>
              </a:ext>
            </a:extLst>
          </p:cNvPr>
          <p:cNvSpPr>
            <a:spLocks noGrp="1"/>
          </p:cNvSpPr>
          <p:nvPr>
            <p:ph type="pic" idx="1"/>
          </p:nvPr>
        </p:nvSpPr>
        <p:spPr>
          <a:xfrm>
            <a:off x="-57150" y="-205271"/>
            <a:ext cx="4820478" cy="7361445"/>
          </a:xfrm>
        </p:spPr>
        <p:txBody>
          <a:bodyPr/>
          <a:lstStyle>
            <a:lvl1pPr marL="0" indent="0">
              <a:buNone/>
              <a:defRPr sz="1350"/>
            </a:lvl1pPr>
            <a:lvl2pPr marL="192881" indent="0">
              <a:buNone/>
              <a:defRPr sz="1181"/>
            </a:lvl2pPr>
            <a:lvl3pPr marL="385763" indent="0">
              <a:buNone/>
              <a:defRPr sz="1013"/>
            </a:lvl3pPr>
            <a:lvl4pPr marL="578644" indent="0">
              <a:buNone/>
              <a:defRPr sz="844"/>
            </a:lvl4pPr>
            <a:lvl5pPr marL="771525" indent="0">
              <a:buNone/>
              <a:defRPr sz="844"/>
            </a:lvl5pPr>
            <a:lvl6pPr marL="964406" indent="0">
              <a:buNone/>
              <a:defRPr sz="844"/>
            </a:lvl6pPr>
            <a:lvl7pPr marL="1157288" indent="0">
              <a:buNone/>
              <a:defRPr sz="844"/>
            </a:lvl7pPr>
            <a:lvl8pPr marL="1350169" indent="0">
              <a:buNone/>
              <a:defRPr sz="844"/>
            </a:lvl8pPr>
            <a:lvl9pPr marL="1543050" indent="0">
              <a:buNone/>
              <a:defRPr sz="844"/>
            </a:lvl9pPr>
          </a:lstStyle>
          <a:p>
            <a:endParaRPr lang="en-US"/>
          </a:p>
        </p:txBody>
      </p:sp>
      <p:sp>
        <p:nvSpPr>
          <p:cNvPr id="4" name="Text Placeholder 3">
            <a:extLst>
              <a:ext uri="{FF2B5EF4-FFF2-40B4-BE49-F238E27FC236}">
                <a16:creationId xmlns:a16="http://schemas.microsoft.com/office/drawing/2014/main" id="{8AB42ABE-3CDD-2846-882D-3A810ACB63A5}"/>
              </a:ext>
            </a:extLst>
          </p:cNvPr>
          <p:cNvSpPr>
            <a:spLocks noGrp="1"/>
          </p:cNvSpPr>
          <p:nvPr>
            <p:ph type="body" sz="half" idx="2"/>
          </p:nvPr>
        </p:nvSpPr>
        <p:spPr>
          <a:xfrm>
            <a:off x="5154633" y="2377453"/>
            <a:ext cx="3582797" cy="3248095"/>
          </a:xfrm>
        </p:spPr>
        <p:txBody>
          <a:bodyPr/>
          <a:lstStyle>
            <a:lvl1pPr marL="0" indent="0">
              <a:buNone/>
              <a:defRPr sz="675"/>
            </a:lvl1pPr>
            <a:lvl2pPr marL="192881" indent="0">
              <a:buNone/>
              <a:defRPr sz="591"/>
            </a:lvl2pPr>
            <a:lvl3pPr marL="385763" indent="0">
              <a:buNone/>
              <a:defRPr sz="506"/>
            </a:lvl3pPr>
            <a:lvl4pPr marL="578644" indent="0">
              <a:buNone/>
              <a:defRPr sz="422"/>
            </a:lvl4pPr>
            <a:lvl5pPr marL="771525" indent="0">
              <a:buNone/>
              <a:defRPr sz="422"/>
            </a:lvl5pPr>
            <a:lvl6pPr marL="964406" indent="0">
              <a:buNone/>
              <a:defRPr sz="422"/>
            </a:lvl6pPr>
            <a:lvl7pPr marL="1157288" indent="0">
              <a:buNone/>
              <a:defRPr sz="422"/>
            </a:lvl7pPr>
            <a:lvl8pPr marL="1350169" indent="0">
              <a:buNone/>
              <a:defRPr sz="422"/>
            </a:lvl8pPr>
            <a:lvl9pPr marL="1543050" indent="0">
              <a:buNone/>
              <a:defRPr sz="422"/>
            </a:lvl9pPr>
          </a:lstStyle>
          <a:p>
            <a:pPr lvl="0"/>
            <a:r>
              <a:rPr lang="en-GB"/>
              <a:t>Click to edit Master text styles</a:t>
            </a:r>
          </a:p>
        </p:txBody>
      </p:sp>
    </p:spTree>
    <p:extLst>
      <p:ext uri="{BB962C8B-B14F-4D97-AF65-F5344CB8AC3E}">
        <p14:creationId xmlns:p14="http://schemas.microsoft.com/office/powerpoint/2010/main" val="38590872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Title and One Content">
    <p:spTree>
      <p:nvGrpSpPr>
        <p:cNvPr id="1" name=""/>
        <p:cNvGrpSpPr/>
        <p:nvPr/>
      </p:nvGrpSpPr>
      <p:grpSpPr>
        <a:xfrm>
          <a:off x="0" y="0"/>
          <a:ext cx="0" cy="0"/>
          <a:chOff x="0" y="0"/>
          <a:chExt cx="0" cy="0"/>
        </a:xfrm>
      </p:grpSpPr>
      <p:pic>
        <p:nvPicPr>
          <p:cNvPr id="2" name="Picture 2" descr="D:\PRINTWORK\Star Academies\Collateral\Central\Star Academies\PowerPoint Slide Master\Assets\16-9\Star-Academies-PP-BG-Slide2.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062" y="0"/>
            <a:ext cx="9135880" cy="6858000"/>
          </a:xfrm>
          <a:prstGeom prst="rect">
            <a:avLst/>
          </a:prstGeom>
          <a:noFill/>
          <a:extLst>
            <a:ext uri="{909E8E84-426E-40DD-AFC4-6F175D3DCCD1}">
              <a14:hiddenFill xmlns:a14="http://schemas.microsoft.com/office/drawing/2010/main">
                <a:solidFill>
                  <a:srgbClr val="FFFFFF"/>
                </a:solidFill>
              </a14:hiddenFill>
            </a:ext>
          </a:extLst>
        </p:spPr>
      </p:pic>
      <p:sp>
        <p:nvSpPr>
          <p:cNvPr id="11" name="Content Placeholder 2"/>
          <p:cNvSpPr>
            <a:spLocks noGrp="1"/>
          </p:cNvSpPr>
          <p:nvPr>
            <p:ph idx="13" hasCustomPrompt="1"/>
          </p:nvPr>
        </p:nvSpPr>
        <p:spPr>
          <a:xfrm>
            <a:off x="540000" y="1825628"/>
            <a:ext cx="8064000" cy="3977865"/>
          </a:xfrm>
        </p:spPr>
        <p:txBody>
          <a:bodyPr>
            <a:noAutofit/>
          </a:bodyPr>
          <a:lstStyle>
            <a:lvl1pPr>
              <a:buClr>
                <a:srgbClr val="EC008C"/>
              </a:buClr>
              <a:defRPr/>
            </a:lvl1pPr>
            <a:lvl2pPr>
              <a:buClr>
                <a:srgbClr val="EC008C"/>
              </a:buClr>
              <a:defRPr/>
            </a:lvl2pPr>
            <a:lvl3pPr>
              <a:buClr>
                <a:srgbClr val="EC008C"/>
              </a:buClr>
              <a:defRPr/>
            </a:lvl3pPr>
            <a:lvl4pPr>
              <a:buClr>
                <a:srgbClr val="EC008C"/>
              </a:buClr>
              <a:defRPr/>
            </a:lvl4pPr>
            <a:lvl5pPr>
              <a:buClr>
                <a:srgbClr val="EC008C"/>
              </a:buClr>
              <a:defRPr/>
            </a:lvl5pPr>
          </a:lstStyle>
          <a:p>
            <a:pPr lvl="0"/>
            <a:r>
              <a:rPr lang="en-US"/>
              <a:t>First level bullet</a:t>
            </a:r>
          </a:p>
          <a:p>
            <a:pPr lvl="1"/>
            <a:r>
              <a:rPr lang="en-US"/>
              <a:t>Second level bullet</a:t>
            </a:r>
          </a:p>
          <a:p>
            <a:pPr lvl="2"/>
            <a:r>
              <a:rPr lang="en-US"/>
              <a:t>Third level bullet</a:t>
            </a:r>
          </a:p>
          <a:p>
            <a:pPr lvl="3"/>
            <a:r>
              <a:rPr lang="en-US"/>
              <a:t>Fourth level bullet</a:t>
            </a:r>
          </a:p>
          <a:p>
            <a:pPr lvl="4"/>
            <a:r>
              <a:rPr lang="en-US"/>
              <a:t>Fifth level bullet</a:t>
            </a:r>
          </a:p>
        </p:txBody>
      </p:sp>
      <p:sp>
        <p:nvSpPr>
          <p:cNvPr id="14" name="Title 1"/>
          <p:cNvSpPr>
            <a:spLocks noGrp="1"/>
          </p:cNvSpPr>
          <p:nvPr>
            <p:ph type="title" hasCustomPrompt="1"/>
          </p:nvPr>
        </p:nvSpPr>
        <p:spPr>
          <a:xfrm>
            <a:off x="540000" y="139479"/>
            <a:ext cx="8064000" cy="1018800"/>
          </a:xfrm>
        </p:spPr>
        <p:txBody>
          <a:bodyPr lIns="68400" rIns="68400">
            <a:noAutofit/>
          </a:bodyPr>
          <a:lstStyle>
            <a:lvl1pPr>
              <a:defRPr sz="1575">
                <a:solidFill>
                  <a:schemeClr val="bg1"/>
                </a:solidFill>
              </a:defRPr>
            </a:lvl1pPr>
          </a:lstStyle>
          <a:p>
            <a:r>
              <a:rPr lang="en-US"/>
              <a:t>Enter Slide Title Here</a:t>
            </a:r>
          </a:p>
        </p:txBody>
      </p:sp>
    </p:spTree>
    <p:extLst>
      <p:ext uri="{BB962C8B-B14F-4D97-AF65-F5344CB8AC3E}">
        <p14:creationId xmlns:p14="http://schemas.microsoft.com/office/powerpoint/2010/main" val="419122869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Timeline or project pla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9412399-6618-9B46-AF12-A2B9290DC7AF}"/>
              </a:ext>
            </a:extLst>
          </p:cNvPr>
          <p:cNvSpPr>
            <a:spLocks noGrp="1"/>
          </p:cNvSpPr>
          <p:nvPr>
            <p:ph type="body" idx="1" hasCustomPrompt="1"/>
          </p:nvPr>
        </p:nvSpPr>
        <p:spPr>
          <a:xfrm>
            <a:off x="265748" y="1239573"/>
            <a:ext cx="1456373" cy="1190569"/>
          </a:xfrm>
        </p:spPr>
        <p:txBody>
          <a:bodyPr/>
          <a:lstStyle>
            <a:lvl1pPr marL="0" indent="0" algn="ctr">
              <a:buNone/>
              <a:defRPr sz="1350">
                <a:solidFill>
                  <a:schemeClr val="bg1"/>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GB"/>
              <a:t>Text box 1</a:t>
            </a:r>
          </a:p>
        </p:txBody>
      </p:sp>
      <p:cxnSp>
        <p:nvCxnSpPr>
          <p:cNvPr id="8" name="Straight Connector 7">
            <a:extLst>
              <a:ext uri="{FF2B5EF4-FFF2-40B4-BE49-F238E27FC236}">
                <a16:creationId xmlns:a16="http://schemas.microsoft.com/office/drawing/2014/main" id="{F25C4BB7-6C43-4140-8191-E3A43246B3AD}"/>
              </a:ext>
            </a:extLst>
          </p:cNvPr>
          <p:cNvCxnSpPr>
            <a:cxnSpLocks/>
            <a:endCxn id="13" idx="6"/>
          </p:cNvCxnSpPr>
          <p:nvPr userDrawn="1"/>
        </p:nvCxnSpPr>
        <p:spPr>
          <a:xfrm>
            <a:off x="490538" y="3525520"/>
            <a:ext cx="8183880" cy="0"/>
          </a:xfrm>
          <a:prstGeom prst="line">
            <a:avLst/>
          </a:prstGeom>
          <a:ln w="57150"/>
        </p:spPr>
        <p:style>
          <a:lnRef idx="3">
            <a:schemeClr val="accent4"/>
          </a:lnRef>
          <a:fillRef idx="0">
            <a:schemeClr val="accent4"/>
          </a:fillRef>
          <a:effectRef idx="2">
            <a:schemeClr val="accent4"/>
          </a:effectRef>
          <a:fontRef idx="minor">
            <a:schemeClr val="tx1"/>
          </a:fontRef>
        </p:style>
      </p:cxnSp>
      <p:sp>
        <p:nvSpPr>
          <p:cNvPr id="9" name="Oval 8">
            <a:extLst>
              <a:ext uri="{FF2B5EF4-FFF2-40B4-BE49-F238E27FC236}">
                <a16:creationId xmlns:a16="http://schemas.microsoft.com/office/drawing/2014/main" id="{9B6E9203-3CF6-834F-A32C-54CDB901AD6A}"/>
              </a:ext>
            </a:extLst>
          </p:cNvPr>
          <p:cNvSpPr/>
          <p:nvPr userDrawn="1"/>
        </p:nvSpPr>
        <p:spPr>
          <a:xfrm>
            <a:off x="460057"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1013"/>
          </a:p>
        </p:txBody>
      </p:sp>
      <p:sp>
        <p:nvSpPr>
          <p:cNvPr id="10" name="Oval 9">
            <a:extLst>
              <a:ext uri="{FF2B5EF4-FFF2-40B4-BE49-F238E27FC236}">
                <a16:creationId xmlns:a16="http://schemas.microsoft.com/office/drawing/2014/main" id="{98F0DE6A-80C3-5E4F-BDE2-08609B69325E}"/>
              </a:ext>
            </a:extLst>
          </p:cNvPr>
          <p:cNvSpPr/>
          <p:nvPr userDrawn="1"/>
        </p:nvSpPr>
        <p:spPr>
          <a:xfrm>
            <a:off x="2456498"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1013"/>
          </a:p>
        </p:txBody>
      </p:sp>
      <p:sp>
        <p:nvSpPr>
          <p:cNvPr id="11" name="Oval 10">
            <a:extLst>
              <a:ext uri="{FF2B5EF4-FFF2-40B4-BE49-F238E27FC236}">
                <a16:creationId xmlns:a16="http://schemas.microsoft.com/office/drawing/2014/main" id="{86288327-6673-B342-B23F-C089B6E1CD67}"/>
              </a:ext>
            </a:extLst>
          </p:cNvPr>
          <p:cNvSpPr/>
          <p:nvPr userDrawn="1"/>
        </p:nvSpPr>
        <p:spPr>
          <a:xfrm>
            <a:off x="4452938" y="335788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1013"/>
          </a:p>
        </p:txBody>
      </p:sp>
      <p:sp>
        <p:nvSpPr>
          <p:cNvPr id="12" name="Oval 11">
            <a:extLst>
              <a:ext uri="{FF2B5EF4-FFF2-40B4-BE49-F238E27FC236}">
                <a16:creationId xmlns:a16="http://schemas.microsoft.com/office/drawing/2014/main" id="{DF47504A-5DC9-0E40-B501-2AC36BDCA01B}"/>
              </a:ext>
            </a:extLst>
          </p:cNvPr>
          <p:cNvSpPr/>
          <p:nvPr userDrawn="1"/>
        </p:nvSpPr>
        <p:spPr>
          <a:xfrm>
            <a:off x="6449378"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1013"/>
          </a:p>
        </p:txBody>
      </p:sp>
      <p:sp>
        <p:nvSpPr>
          <p:cNvPr id="13" name="Oval 12">
            <a:extLst>
              <a:ext uri="{FF2B5EF4-FFF2-40B4-BE49-F238E27FC236}">
                <a16:creationId xmlns:a16="http://schemas.microsoft.com/office/drawing/2014/main" id="{E420E516-3FE1-564B-B423-C4DC97A61E91}"/>
              </a:ext>
            </a:extLst>
          </p:cNvPr>
          <p:cNvSpPr/>
          <p:nvPr userDrawn="1"/>
        </p:nvSpPr>
        <p:spPr>
          <a:xfrm>
            <a:off x="8445818" y="3373120"/>
            <a:ext cx="228600" cy="304800"/>
          </a:xfrm>
          <a:prstGeom prst="ellipse">
            <a:avLst/>
          </a:prstGeom>
          <a:solidFill>
            <a:schemeClr val="accent4"/>
          </a:solidFill>
          <a:ln>
            <a:noFill/>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1013"/>
          </a:p>
        </p:txBody>
      </p:sp>
      <p:cxnSp>
        <p:nvCxnSpPr>
          <p:cNvPr id="18" name="Straight Connector 17">
            <a:extLst>
              <a:ext uri="{FF2B5EF4-FFF2-40B4-BE49-F238E27FC236}">
                <a16:creationId xmlns:a16="http://schemas.microsoft.com/office/drawing/2014/main" id="{AF6B1E9F-B8DC-784B-8987-C81A7990550F}"/>
              </a:ext>
            </a:extLst>
          </p:cNvPr>
          <p:cNvCxnSpPr/>
          <p:nvPr userDrawn="1"/>
        </p:nvCxnSpPr>
        <p:spPr>
          <a:xfrm flipV="1">
            <a:off x="593408"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19" name="Straight Connector 18">
            <a:extLst>
              <a:ext uri="{FF2B5EF4-FFF2-40B4-BE49-F238E27FC236}">
                <a16:creationId xmlns:a16="http://schemas.microsoft.com/office/drawing/2014/main" id="{51FF1EC5-8E48-414A-AF23-B35E7060E5B4}"/>
              </a:ext>
            </a:extLst>
          </p:cNvPr>
          <p:cNvCxnSpPr/>
          <p:nvPr userDrawn="1"/>
        </p:nvCxnSpPr>
        <p:spPr>
          <a:xfrm flipV="1">
            <a:off x="2566987" y="352552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0" name="Straight Connector 19">
            <a:extLst>
              <a:ext uri="{FF2B5EF4-FFF2-40B4-BE49-F238E27FC236}">
                <a16:creationId xmlns:a16="http://schemas.microsoft.com/office/drawing/2014/main" id="{52012967-5650-9140-ADF8-02442D60F9FE}"/>
              </a:ext>
            </a:extLst>
          </p:cNvPr>
          <p:cNvCxnSpPr/>
          <p:nvPr userDrawn="1"/>
        </p:nvCxnSpPr>
        <p:spPr>
          <a:xfrm flipV="1">
            <a:off x="4572000"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1" name="Straight Connector 20">
            <a:extLst>
              <a:ext uri="{FF2B5EF4-FFF2-40B4-BE49-F238E27FC236}">
                <a16:creationId xmlns:a16="http://schemas.microsoft.com/office/drawing/2014/main" id="{251F5644-4B32-4846-9D68-B4525EDA5357}"/>
              </a:ext>
            </a:extLst>
          </p:cNvPr>
          <p:cNvCxnSpPr/>
          <p:nvPr userDrawn="1"/>
        </p:nvCxnSpPr>
        <p:spPr>
          <a:xfrm flipV="1">
            <a:off x="6559868" y="342900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cxnSp>
        <p:nvCxnSpPr>
          <p:cNvPr id="22" name="Straight Connector 21">
            <a:extLst>
              <a:ext uri="{FF2B5EF4-FFF2-40B4-BE49-F238E27FC236}">
                <a16:creationId xmlns:a16="http://schemas.microsoft.com/office/drawing/2014/main" id="{77CC5361-1CE6-3440-B43C-112B12043215}"/>
              </a:ext>
            </a:extLst>
          </p:cNvPr>
          <p:cNvCxnSpPr/>
          <p:nvPr userDrawn="1"/>
        </p:nvCxnSpPr>
        <p:spPr>
          <a:xfrm flipV="1">
            <a:off x="8556308" y="2600960"/>
            <a:ext cx="0" cy="924560"/>
          </a:xfrm>
          <a:prstGeom prst="line">
            <a:avLst/>
          </a:prstGeom>
          <a:ln w="38100" cap="flat" cmpd="sng" algn="ctr">
            <a:solidFill>
              <a:schemeClr val="accent4"/>
            </a:solidFill>
            <a:prstDash val="sysDot"/>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3" name="Text Placeholder 2">
            <a:extLst>
              <a:ext uri="{FF2B5EF4-FFF2-40B4-BE49-F238E27FC236}">
                <a16:creationId xmlns:a16="http://schemas.microsoft.com/office/drawing/2014/main" id="{D3DEC9C2-2396-9B42-B171-946E7F4F1302}"/>
              </a:ext>
            </a:extLst>
          </p:cNvPr>
          <p:cNvSpPr>
            <a:spLocks noGrp="1"/>
          </p:cNvSpPr>
          <p:nvPr>
            <p:ph type="body" idx="13" hasCustomPrompt="1"/>
          </p:nvPr>
        </p:nvSpPr>
        <p:spPr>
          <a:xfrm>
            <a:off x="1838802" y="4620904"/>
            <a:ext cx="1456373" cy="1190569"/>
          </a:xfrm>
        </p:spPr>
        <p:txBody>
          <a:bodyPr/>
          <a:lstStyle>
            <a:lvl1pPr marL="0" indent="0" algn="ctr">
              <a:buNone/>
              <a:defRPr sz="1350">
                <a:solidFill>
                  <a:schemeClr val="bg1"/>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GB"/>
              <a:t>Text box 2</a:t>
            </a:r>
          </a:p>
        </p:txBody>
      </p:sp>
      <p:sp>
        <p:nvSpPr>
          <p:cNvPr id="24" name="Text Placeholder 2">
            <a:extLst>
              <a:ext uri="{FF2B5EF4-FFF2-40B4-BE49-F238E27FC236}">
                <a16:creationId xmlns:a16="http://schemas.microsoft.com/office/drawing/2014/main" id="{00E1678C-1C48-3549-A77B-F0FD6A104F35}"/>
              </a:ext>
            </a:extLst>
          </p:cNvPr>
          <p:cNvSpPr>
            <a:spLocks noGrp="1"/>
          </p:cNvSpPr>
          <p:nvPr>
            <p:ph type="body" idx="14" hasCustomPrompt="1"/>
          </p:nvPr>
        </p:nvSpPr>
        <p:spPr>
          <a:xfrm>
            <a:off x="3839052" y="1236394"/>
            <a:ext cx="1456373" cy="1190569"/>
          </a:xfrm>
        </p:spPr>
        <p:txBody>
          <a:bodyPr/>
          <a:lstStyle>
            <a:lvl1pPr marL="0" indent="0" algn="ctr">
              <a:buNone/>
              <a:defRPr sz="1350">
                <a:solidFill>
                  <a:schemeClr val="bg1"/>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GB"/>
              <a:t>Text box 3</a:t>
            </a:r>
          </a:p>
        </p:txBody>
      </p:sp>
      <p:sp>
        <p:nvSpPr>
          <p:cNvPr id="25" name="Text Placeholder 2">
            <a:extLst>
              <a:ext uri="{FF2B5EF4-FFF2-40B4-BE49-F238E27FC236}">
                <a16:creationId xmlns:a16="http://schemas.microsoft.com/office/drawing/2014/main" id="{34DCBC20-B263-724D-9DBA-86218403921D}"/>
              </a:ext>
            </a:extLst>
          </p:cNvPr>
          <p:cNvSpPr>
            <a:spLocks noGrp="1"/>
          </p:cNvSpPr>
          <p:nvPr>
            <p:ph type="body" idx="15" hasCustomPrompt="1"/>
          </p:nvPr>
        </p:nvSpPr>
        <p:spPr>
          <a:xfrm>
            <a:off x="5831682" y="4512943"/>
            <a:ext cx="1456373" cy="1190569"/>
          </a:xfrm>
        </p:spPr>
        <p:txBody>
          <a:bodyPr/>
          <a:lstStyle>
            <a:lvl1pPr marL="0" indent="0" algn="ctr">
              <a:buNone/>
              <a:defRPr sz="1350">
                <a:solidFill>
                  <a:schemeClr val="bg1"/>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GB"/>
              <a:t>Text box 4</a:t>
            </a:r>
          </a:p>
        </p:txBody>
      </p:sp>
      <p:sp>
        <p:nvSpPr>
          <p:cNvPr id="26" name="Text Placeholder 2">
            <a:extLst>
              <a:ext uri="{FF2B5EF4-FFF2-40B4-BE49-F238E27FC236}">
                <a16:creationId xmlns:a16="http://schemas.microsoft.com/office/drawing/2014/main" id="{6CD9E955-71FF-C543-9126-E93FBBFF668C}"/>
              </a:ext>
            </a:extLst>
          </p:cNvPr>
          <p:cNvSpPr>
            <a:spLocks noGrp="1"/>
          </p:cNvSpPr>
          <p:nvPr>
            <p:ph type="body" idx="16" hasCustomPrompt="1"/>
          </p:nvPr>
        </p:nvSpPr>
        <p:spPr>
          <a:xfrm>
            <a:off x="7486651" y="1257992"/>
            <a:ext cx="1456373" cy="1190569"/>
          </a:xfrm>
        </p:spPr>
        <p:txBody>
          <a:bodyPr/>
          <a:lstStyle>
            <a:lvl1pPr marL="0" indent="0" algn="ctr">
              <a:buNone/>
              <a:defRPr sz="1350">
                <a:solidFill>
                  <a:schemeClr val="bg1"/>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GB"/>
              <a:t>Text box 5</a:t>
            </a:r>
          </a:p>
        </p:txBody>
      </p:sp>
      <p:sp>
        <p:nvSpPr>
          <p:cNvPr id="27" name="Title 1">
            <a:extLst>
              <a:ext uri="{FF2B5EF4-FFF2-40B4-BE49-F238E27FC236}">
                <a16:creationId xmlns:a16="http://schemas.microsoft.com/office/drawing/2014/main" id="{3F69B86B-DF4A-8946-8BA5-86C100E3DAC6}"/>
              </a:ext>
            </a:extLst>
          </p:cNvPr>
          <p:cNvSpPr>
            <a:spLocks noGrp="1"/>
          </p:cNvSpPr>
          <p:nvPr>
            <p:ph type="title" hasCustomPrompt="1"/>
          </p:nvPr>
        </p:nvSpPr>
        <p:spPr>
          <a:xfrm>
            <a:off x="738188" y="98333"/>
            <a:ext cx="7886700" cy="1012682"/>
          </a:xfrm>
        </p:spPr>
        <p:txBody>
          <a:bodyPr>
            <a:normAutofit/>
          </a:bodyPr>
          <a:lstStyle>
            <a:lvl1pPr algn="ctr">
              <a:defRPr sz="2025" b="1" i="0">
                <a:solidFill>
                  <a:schemeClr val="bg1"/>
                </a:solidFill>
                <a:latin typeface="Avenir Black" panose="02000503020000020003" pitchFamily="2" charset="0"/>
              </a:defRPr>
            </a:lvl1pPr>
          </a:lstStyle>
          <a:p>
            <a:r>
              <a:rPr lang="en-GB"/>
              <a:t>Timeline or Project Plan Slide</a:t>
            </a:r>
            <a:endParaRPr lang="en-US"/>
          </a:p>
        </p:txBody>
      </p:sp>
    </p:spTree>
    <p:extLst>
      <p:ext uri="{BB962C8B-B14F-4D97-AF65-F5344CB8AC3E}">
        <p14:creationId xmlns:p14="http://schemas.microsoft.com/office/powerpoint/2010/main" val="41405497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Key Point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3FB23EBD-4397-2E43-815E-3D056BFFF3D4}"/>
              </a:ext>
            </a:extLst>
          </p:cNvPr>
          <p:cNvSpPr/>
          <p:nvPr userDrawn="1"/>
        </p:nvSpPr>
        <p:spPr>
          <a:xfrm>
            <a:off x="630684" y="1259262"/>
            <a:ext cx="2407754" cy="5039139"/>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7" name="Rounded Rectangle 6">
            <a:extLst>
              <a:ext uri="{FF2B5EF4-FFF2-40B4-BE49-F238E27FC236}">
                <a16:creationId xmlns:a16="http://schemas.microsoft.com/office/drawing/2014/main" id="{9B7993CE-EA20-BB47-BA5A-E257CEEF237D}"/>
              </a:ext>
            </a:extLst>
          </p:cNvPr>
          <p:cNvSpPr/>
          <p:nvPr userDrawn="1"/>
        </p:nvSpPr>
        <p:spPr>
          <a:xfrm>
            <a:off x="3443458" y="1259262"/>
            <a:ext cx="2407754" cy="5039139"/>
          </a:xfrm>
          <a:prstGeom prst="round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8" name="Rounded Rectangle 7">
            <a:extLst>
              <a:ext uri="{FF2B5EF4-FFF2-40B4-BE49-F238E27FC236}">
                <a16:creationId xmlns:a16="http://schemas.microsoft.com/office/drawing/2014/main" id="{7F5D7F66-F4A9-5A4B-B42B-B0F09C34B57C}"/>
              </a:ext>
            </a:extLst>
          </p:cNvPr>
          <p:cNvSpPr/>
          <p:nvPr userDrawn="1"/>
        </p:nvSpPr>
        <p:spPr>
          <a:xfrm>
            <a:off x="6256231" y="1259262"/>
            <a:ext cx="2407754" cy="5039139"/>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0" name="Content Placeholder 9">
            <a:extLst>
              <a:ext uri="{FF2B5EF4-FFF2-40B4-BE49-F238E27FC236}">
                <a16:creationId xmlns:a16="http://schemas.microsoft.com/office/drawing/2014/main" id="{8F632650-4019-5A43-9049-9D3CA03FFE8D}"/>
              </a:ext>
            </a:extLst>
          </p:cNvPr>
          <p:cNvSpPr>
            <a:spLocks noGrp="1"/>
          </p:cNvSpPr>
          <p:nvPr>
            <p:ph sz="quarter" idx="10"/>
          </p:nvPr>
        </p:nvSpPr>
        <p:spPr>
          <a:xfrm>
            <a:off x="936157" y="1796042"/>
            <a:ext cx="1789509" cy="4005262"/>
          </a:xfrm>
        </p:spPr>
        <p:txBody>
          <a:bodyPr>
            <a:noAutofit/>
          </a:bodyPr>
          <a:lstStyle>
            <a:lvl1pPr marL="0" indent="0" algn="ctr">
              <a:buNone/>
              <a:defRPr sz="2025" b="1" i="0">
                <a:solidFill>
                  <a:schemeClr val="bg1"/>
                </a:solidFill>
                <a:latin typeface="Avenir Black" panose="02000503020000020003" pitchFamily="2" charset="0"/>
              </a:defRPr>
            </a:lvl1pPr>
            <a:lvl2pPr marL="257175" indent="0" algn="ctr">
              <a:buNone/>
              <a:defRPr sz="1575">
                <a:solidFill>
                  <a:schemeClr val="bg1"/>
                </a:solidFill>
              </a:defRPr>
            </a:lvl2pPr>
            <a:lvl3pPr marL="514350" indent="0" algn="ctr">
              <a:buNone/>
              <a:defRPr sz="1575">
                <a:solidFill>
                  <a:schemeClr val="bg1"/>
                </a:solidFill>
              </a:defRPr>
            </a:lvl3pPr>
            <a:lvl4pPr marL="771525" indent="0" algn="ctr">
              <a:buNone/>
              <a:defRPr sz="1575">
                <a:solidFill>
                  <a:schemeClr val="bg1"/>
                </a:solidFill>
              </a:defRPr>
            </a:lvl4pPr>
            <a:lvl5pPr marL="1028700" indent="0" algn="ctr">
              <a:buNone/>
              <a:defRPr sz="1575">
                <a:solidFill>
                  <a:schemeClr val="bg1"/>
                </a:solidFill>
              </a:defRPr>
            </a:lvl5pPr>
          </a:lstStyle>
          <a:p>
            <a:pPr lvl="0"/>
            <a:r>
              <a:rPr lang="en-GB"/>
              <a:t>Click to edit Master text styles</a:t>
            </a:r>
          </a:p>
        </p:txBody>
      </p:sp>
      <p:sp>
        <p:nvSpPr>
          <p:cNvPr id="12" name="Content Placeholder 9">
            <a:extLst>
              <a:ext uri="{FF2B5EF4-FFF2-40B4-BE49-F238E27FC236}">
                <a16:creationId xmlns:a16="http://schemas.microsoft.com/office/drawing/2014/main" id="{B672132D-6AAA-3942-AEBA-9FF3E35354BF}"/>
              </a:ext>
            </a:extLst>
          </p:cNvPr>
          <p:cNvSpPr>
            <a:spLocks noGrp="1"/>
          </p:cNvSpPr>
          <p:nvPr>
            <p:ph sz="quarter" idx="11"/>
          </p:nvPr>
        </p:nvSpPr>
        <p:spPr>
          <a:xfrm>
            <a:off x="3752579" y="1776197"/>
            <a:ext cx="1789509" cy="4005262"/>
          </a:xfrm>
        </p:spPr>
        <p:txBody>
          <a:bodyPr>
            <a:noAutofit/>
          </a:bodyPr>
          <a:lstStyle>
            <a:lvl1pPr marL="0" indent="0" algn="ctr">
              <a:buNone/>
              <a:defRPr sz="2025" b="1" i="0">
                <a:solidFill>
                  <a:schemeClr val="bg1"/>
                </a:solidFill>
                <a:latin typeface="Avenir Black" panose="02000503020000020003" pitchFamily="2" charset="0"/>
              </a:defRPr>
            </a:lvl1pPr>
            <a:lvl2pPr marL="257175" indent="0" algn="ctr">
              <a:buNone/>
              <a:defRPr sz="1575">
                <a:solidFill>
                  <a:schemeClr val="bg1"/>
                </a:solidFill>
              </a:defRPr>
            </a:lvl2pPr>
            <a:lvl3pPr marL="514350" indent="0" algn="ctr">
              <a:buNone/>
              <a:defRPr sz="1575">
                <a:solidFill>
                  <a:schemeClr val="bg1"/>
                </a:solidFill>
              </a:defRPr>
            </a:lvl3pPr>
            <a:lvl4pPr marL="771525" indent="0" algn="ctr">
              <a:buNone/>
              <a:defRPr sz="1575">
                <a:solidFill>
                  <a:schemeClr val="bg1"/>
                </a:solidFill>
              </a:defRPr>
            </a:lvl4pPr>
            <a:lvl5pPr marL="1028700" indent="0" algn="ctr">
              <a:buNone/>
              <a:defRPr sz="1575">
                <a:solidFill>
                  <a:schemeClr val="bg1"/>
                </a:solidFill>
              </a:defRPr>
            </a:lvl5pPr>
          </a:lstStyle>
          <a:p>
            <a:pPr lvl="0"/>
            <a:r>
              <a:rPr lang="en-GB"/>
              <a:t>Click to edit Master text styles</a:t>
            </a:r>
          </a:p>
        </p:txBody>
      </p:sp>
      <p:sp>
        <p:nvSpPr>
          <p:cNvPr id="13" name="Content Placeholder 9">
            <a:extLst>
              <a:ext uri="{FF2B5EF4-FFF2-40B4-BE49-F238E27FC236}">
                <a16:creationId xmlns:a16="http://schemas.microsoft.com/office/drawing/2014/main" id="{43BEEED1-D566-1840-A55C-324407D2211C}"/>
              </a:ext>
            </a:extLst>
          </p:cNvPr>
          <p:cNvSpPr>
            <a:spLocks noGrp="1"/>
          </p:cNvSpPr>
          <p:nvPr>
            <p:ph sz="quarter" idx="12"/>
          </p:nvPr>
        </p:nvSpPr>
        <p:spPr>
          <a:xfrm>
            <a:off x="6565352" y="1776197"/>
            <a:ext cx="1789509" cy="4005262"/>
          </a:xfrm>
        </p:spPr>
        <p:txBody>
          <a:bodyPr>
            <a:noAutofit/>
          </a:bodyPr>
          <a:lstStyle>
            <a:lvl1pPr marL="0" indent="0" algn="ctr">
              <a:buNone/>
              <a:defRPr sz="2025" b="1" i="0">
                <a:solidFill>
                  <a:schemeClr val="bg1"/>
                </a:solidFill>
                <a:latin typeface="Avenir Black" panose="02000503020000020003" pitchFamily="2" charset="0"/>
              </a:defRPr>
            </a:lvl1pPr>
            <a:lvl2pPr marL="257175" indent="0" algn="ctr">
              <a:buNone/>
              <a:defRPr sz="1575">
                <a:solidFill>
                  <a:schemeClr val="bg1"/>
                </a:solidFill>
              </a:defRPr>
            </a:lvl2pPr>
            <a:lvl3pPr marL="514350" indent="0" algn="ctr">
              <a:buNone/>
              <a:defRPr sz="1575">
                <a:solidFill>
                  <a:schemeClr val="bg1"/>
                </a:solidFill>
              </a:defRPr>
            </a:lvl3pPr>
            <a:lvl4pPr marL="771525" indent="0" algn="ctr">
              <a:buNone/>
              <a:defRPr sz="1575">
                <a:solidFill>
                  <a:schemeClr val="bg1"/>
                </a:solidFill>
              </a:defRPr>
            </a:lvl4pPr>
            <a:lvl5pPr marL="1028700" indent="0" algn="ctr">
              <a:buNone/>
              <a:defRPr sz="1575">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204735046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Key Points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3FB23EBD-4397-2E43-815E-3D056BFFF3D4}"/>
              </a:ext>
            </a:extLst>
          </p:cNvPr>
          <p:cNvSpPr/>
          <p:nvPr userDrawn="1"/>
        </p:nvSpPr>
        <p:spPr>
          <a:xfrm>
            <a:off x="641074" y="1203845"/>
            <a:ext cx="2407754"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7" name="Rounded Rectangle 6">
            <a:extLst>
              <a:ext uri="{FF2B5EF4-FFF2-40B4-BE49-F238E27FC236}">
                <a16:creationId xmlns:a16="http://schemas.microsoft.com/office/drawing/2014/main" id="{9B7993CE-EA20-BB47-BA5A-E257CEEF237D}"/>
              </a:ext>
            </a:extLst>
          </p:cNvPr>
          <p:cNvSpPr/>
          <p:nvPr userDrawn="1"/>
        </p:nvSpPr>
        <p:spPr>
          <a:xfrm>
            <a:off x="3453849" y="1203845"/>
            <a:ext cx="2407754"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8" name="Rounded Rectangle 7">
            <a:extLst>
              <a:ext uri="{FF2B5EF4-FFF2-40B4-BE49-F238E27FC236}">
                <a16:creationId xmlns:a16="http://schemas.microsoft.com/office/drawing/2014/main" id="{7F5D7F66-F4A9-5A4B-B42B-B0F09C34B57C}"/>
              </a:ext>
            </a:extLst>
          </p:cNvPr>
          <p:cNvSpPr/>
          <p:nvPr userDrawn="1"/>
        </p:nvSpPr>
        <p:spPr>
          <a:xfrm>
            <a:off x="6266623" y="1203845"/>
            <a:ext cx="2407754" cy="5039139"/>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a:p>
        </p:txBody>
      </p:sp>
      <p:sp>
        <p:nvSpPr>
          <p:cNvPr id="10" name="Content Placeholder 9">
            <a:extLst>
              <a:ext uri="{FF2B5EF4-FFF2-40B4-BE49-F238E27FC236}">
                <a16:creationId xmlns:a16="http://schemas.microsoft.com/office/drawing/2014/main" id="{8F632650-4019-5A43-9049-9D3CA03FFE8D}"/>
              </a:ext>
            </a:extLst>
          </p:cNvPr>
          <p:cNvSpPr>
            <a:spLocks noGrp="1"/>
          </p:cNvSpPr>
          <p:nvPr>
            <p:ph sz="quarter" idx="10"/>
          </p:nvPr>
        </p:nvSpPr>
        <p:spPr>
          <a:xfrm>
            <a:off x="946547" y="1740625"/>
            <a:ext cx="1789509" cy="4005262"/>
          </a:xfrm>
        </p:spPr>
        <p:txBody>
          <a:bodyPr>
            <a:noAutofit/>
          </a:bodyPr>
          <a:lstStyle>
            <a:lvl1pPr marL="0" indent="0" algn="ctr">
              <a:buNone/>
              <a:defRPr sz="2025" b="1" i="0">
                <a:solidFill>
                  <a:schemeClr val="tx2"/>
                </a:solidFill>
                <a:latin typeface="Avenir Black" panose="02000503020000020003" pitchFamily="2" charset="0"/>
              </a:defRPr>
            </a:lvl1pPr>
            <a:lvl2pPr marL="257175" indent="0" algn="ctr">
              <a:buNone/>
              <a:defRPr sz="1575">
                <a:solidFill>
                  <a:schemeClr val="bg1"/>
                </a:solidFill>
              </a:defRPr>
            </a:lvl2pPr>
            <a:lvl3pPr marL="514350" indent="0" algn="ctr">
              <a:buNone/>
              <a:defRPr sz="1575">
                <a:solidFill>
                  <a:schemeClr val="bg1"/>
                </a:solidFill>
              </a:defRPr>
            </a:lvl3pPr>
            <a:lvl4pPr marL="771525" indent="0" algn="ctr">
              <a:buNone/>
              <a:defRPr sz="1575">
                <a:solidFill>
                  <a:schemeClr val="bg1"/>
                </a:solidFill>
              </a:defRPr>
            </a:lvl4pPr>
            <a:lvl5pPr marL="1028700" indent="0" algn="ctr">
              <a:buNone/>
              <a:defRPr sz="1575">
                <a:solidFill>
                  <a:schemeClr val="bg1"/>
                </a:solidFill>
              </a:defRPr>
            </a:lvl5pPr>
          </a:lstStyle>
          <a:p>
            <a:pPr lvl="0"/>
            <a:r>
              <a:rPr lang="en-GB"/>
              <a:t>Click to edit Master text styles</a:t>
            </a:r>
          </a:p>
        </p:txBody>
      </p:sp>
      <p:sp>
        <p:nvSpPr>
          <p:cNvPr id="12" name="Content Placeholder 9">
            <a:extLst>
              <a:ext uri="{FF2B5EF4-FFF2-40B4-BE49-F238E27FC236}">
                <a16:creationId xmlns:a16="http://schemas.microsoft.com/office/drawing/2014/main" id="{B672132D-6AAA-3942-AEBA-9FF3E35354BF}"/>
              </a:ext>
            </a:extLst>
          </p:cNvPr>
          <p:cNvSpPr>
            <a:spLocks noGrp="1"/>
          </p:cNvSpPr>
          <p:nvPr>
            <p:ph sz="quarter" idx="11"/>
          </p:nvPr>
        </p:nvSpPr>
        <p:spPr>
          <a:xfrm>
            <a:off x="3762971" y="1720780"/>
            <a:ext cx="1789509" cy="4005262"/>
          </a:xfrm>
        </p:spPr>
        <p:txBody>
          <a:bodyPr>
            <a:noAutofit/>
          </a:bodyPr>
          <a:lstStyle>
            <a:lvl1pPr marL="0" indent="0" algn="ctr">
              <a:buNone/>
              <a:defRPr sz="2025" b="1" i="0">
                <a:solidFill>
                  <a:schemeClr val="tx2"/>
                </a:solidFill>
                <a:latin typeface="Avenir Black" panose="02000503020000020003" pitchFamily="2" charset="0"/>
              </a:defRPr>
            </a:lvl1pPr>
            <a:lvl2pPr marL="257175" indent="0" algn="ctr">
              <a:buNone/>
              <a:defRPr sz="1575">
                <a:solidFill>
                  <a:schemeClr val="bg1"/>
                </a:solidFill>
              </a:defRPr>
            </a:lvl2pPr>
            <a:lvl3pPr marL="514350" indent="0" algn="ctr">
              <a:buNone/>
              <a:defRPr sz="1575">
                <a:solidFill>
                  <a:schemeClr val="bg1"/>
                </a:solidFill>
              </a:defRPr>
            </a:lvl3pPr>
            <a:lvl4pPr marL="771525" indent="0" algn="ctr">
              <a:buNone/>
              <a:defRPr sz="1575">
                <a:solidFill>
                  <a:schemeClr val="bg1"/>
                </a:solidFill>
              </a:defRPr>
            </a:lvl4pPr>
            <a:lvl5pPr marL="1028700" indent="0" algn="ctr">
              <a:buNone/>
              <a:defRPr sz="1575">
                <a:solidFill>
                  <a:schemeClr val="bg1"/>
                </a:solidFill>
              </a:defRPr>
            </a:lvl5pPr>
          </a:lstStyle>
          <a:p>
            <a:pPr lvl="0"/>
            <a:r>
              <a:rPr lang="en-GB"/>
              <a:t>Click to edit Master text styles</a:t>
            </a:r>
          </a:p>
        </p:txBody>
      </p:sp>
      <p:sp>
        <p:nvSpPr>
          <p:cNvPr id="13" name="Content Placeholder 9">
            <a:extLst>
              <a:ext uri="{FF2B5EF4-FFF2-40B4-BE49-F238E27FC236}">
                <a16:creationId xmlns:a16="http://schemas.microsoft.com/office/drawing/2014/main" id="{43BEEED1-D566-1840-A55C-324407D2211C}"/>
              </a:ext>
            </a:extLst>
          </p:cNvPr>
          <p:cNvSpPr>
            <a:spLocks noGrp="1"/>
          </p:cNvSpPr>
          <p:nvPr>
            <p:ph sz="quarter" idx="12"/>
          </p:nvPr>
        </p:nvSpPr>
        <p:spPr>
          <a:xfrm>
            <a:off x="6575744" y="1720780"/>
            <a:ext cx="1789509" cy="4005262"/>
          </a:xfrm>
        </p:spPr>
        <p:txBody>
          <a:bodyPr>
            <a:noAutofit/>
          </a:bodyPr>
          <a:lstStyle>
            <a:lvl1pPr marL="0" indent="0" algn="ctr">
              <a:buNone/>
              <a:defRPr sz="2025" b="1" i="0">
                <a:solidFill>
                  <a:schemeClr val="tx2"/>
                </a:solidFill>
                <a:latin typeface="Avenir Black" panose="02000503020000020003" pitchFamily="2" charset="0"/>
              </a:defRPr>
            </a:lvl1pPr>
            <a:lvl2pPr marL="257175" indent="0" algn="ctr">
              <a:buNone/>
              <a:defRPr sz="1575">
                <a:solidFill>
                  <a:schemeClr val="bg1"/>
                </a:solidFill>
              </a:defRPr>
            </a:lvl2pPr>
            <a:lvl3pPr marL="514350" indent="0" algn="ctr">
              <a:buNone/>
              <a:defRPr sz="1575">
                <a:solidFill>
                  <a:schemeClr val="bg1"/>
                </a:solidFill>
              </a:defRPr>
            </a:lvl3pPr>
            <a:lvl4pPr marL="771525" indent="0" algn="ctr">
              <a:buNone/>
              <a:defRPr sz="1575">
                <a:solidFill>
                  <a:schemeClr val="bg1"/>
                </a:solidFill>
              </a:defRPr>
            </a:lvl4pPr>
            <a:lvl5pPr marL="1028700" indent="0" algn="ctr">
              <a:buNone/>
              <a:defRPr sz="1575">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102970667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2_Large Picture with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B9955-B4E8-F64C-ADE9-74E7B9B4E78F}"/>
              </a:ext>
            </a:extLst>
          </p:cNvPr>
          <p:cNvSpPr>
            <a:spLocks noGrp="1"/>
          </p:cNvSpPr>
          <p:nvPr>
            <p:ph type="title"/>
          </p:nvPr>
        </p:nvSpPr>
        <p:spPr>
          <a:xfrm>
            <a:off x="5154632" y="449262"/>
            <a:ext cx="3582797" cy="1600200"/>
          </a:xfrm>
        </p:spPr>
        <p:txBody>
          <a:bodyPr anchor="b"/>
          <a:lstStyle>
            <a:lvl1pPr>
              <a:defRPr sz="18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E5DE7B8-230C-C24C-8EAD-41512D34A607}"/>
              </a:ext>
            </a:extLst>
          </p:cNvPr>
          <p:cNvSpPr>
            <a:spLocks noGrp="1"/>
          </p:cNvSpPr>
          <p:nvPr>
            <p:ph type="pic" idx="1"/>
          </p:nvPr>
        </p:nvSpPr>
        <p:spPr>
          <a:xfrm>
            <a:off x="-57150" y="-205271"/>
            <a:ext cx="4820478" cy="7361445"/>
          </a:xfrm>
        </p:spPr>
        <p:txBody>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endParaRPr lang="en-US"/>
          </a:p>
        </p:txBody>
      </p:sp>
      <p:sp>
        <p:nvSpPr>
          <p:cNvPr id="4" name="Text Placeholder 3">
            <a:extLst>
              <a:ext uri="{FF2B5EF4-FFF2-40B4-BE49-F238E27FC236}">
                <a16:creationId xmlns:a16="http://schemas.microsoft.com/office/drawing/2014/main" id="{8AB42ABE-3CDD-2846-882D-3A810ACB63A5}"/>
              </a:ext>
            </a:extLst>
          </p:cNvPr>
          <p:cNvSpPr>
            <a:spLocks noGrp="1"/>
          </p:cNvSpPr>
          <p:nvPr>
            <p:ph type="body" sz="half" idx="2"/>
          </p:nvPr>
        </p:nvSpPr>
        <p:spPr>
          <a:xfrm>
            <a:off x="5154632" y="2377453"/>
            <a:ext cx="3582797" cy="3248095"/>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GB"/>
              <a:t>Click to edit Master text styles</a:t>
            </a:r>
          </a:p>
        </p:txBody>
      </p:sp>
    </p:spTree>
    <p:extLst>
      <p:ext uri="{BB962C8B-B14F-4D97-AF65-F5344CB8AC3E}">
        <p14:creationId xmlns:p14="http://schemas.microsoft.com/office/powerpoint/2010/main" val="182481629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593367"/>
            <a:ext cx="85206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536633"/>
            <a:ext cx="8520600" cy="4555200"/>
          </a:xfrm>
          <a:prstGeom prst="rect">
            <a:avLst/>
          </a:prstGeom>
        </p:spPr>
        <p:txBody>
          <a:bodyPr spcFirstLastPara="1" wrap="square" lIns="91425" tIns="91425" rIns="91425" bIns="91425" anchor="t" anchorCtr="0">
            <a:normAutofit/>
          </a:bodyPr>
          <a:lstStyle>
            <a:lvl1pPr marL="342892" lvl="0" indent="-257169">
              <a:spcBef>
                <a:spcPts val="0"/>
              </a:spcBef>
              <a:spcAft>
                <a:spcPts val="0"/>
              </a:spcAft>
              <a:buSzPts val="1800"/>
              <a:buChar char="●"/>
              <a:defRPr/>
            </a:lvl1pPr>
            <a:lvl2pPr marL="685784" lvl="1" indent="-238119">
              <a:spcBef>
                <a:spcPts val="0"/>
              </a:spcBef>
              <a:spcAft>
                <a:spcPts val="0"/>
              </a:spcAft>
              <a:buSzPts val="1400"/>
              <a:buChar char="○"/>
              <a:defRPr/>
            </a:lvl2pPr>
            <a:lvl3pPr marL="1028675" lvl="2" indent="-238119">
              <a:spcBef>
                <a:spcPts val="0"/>
              </a:spcBef>
              <a:spcAft>
                <a:spcPts val="0"/>
              </a:spcAft>
              <a:buSzPts val="1400"/>
              <a:buChar char="■"/>
              <a:defRPr/>
            </a:lvl3pPr>
            <a:lvl4pPr marL="1371566" lvl="3" indent="-238119">
              <a:spcBef>
                <a:spcPts val="0"/>
              </a:spcBef>
              <a:spcAft>
                <a:spcPts val="0"/>
              </a:spcAft>
              <a:buSzPts val="1400"/>
              <a:buChar char="●"/>
              <a:defRPr/>
            </a:lvl4pPr>
            <a:lvl5pPr marL="1714457" lvl="4" indent="-238119">
              <a:spcBef>
                <a:spcPts val="0"/>
              </a:spcBef>
              <a:spcAft>
                <a:spcPts val="0"/>
              </a:spcAft>
              <a:buSzPts val="1400"/>
              <a:buChar char="○"/>
              <a:defRPr/>
            </a:lvl5pPr>
            <a:lvl6pPr marL="2057349" lvl="5" indent="-238119">
              <a:spcBef>
                <a:spcPts val="0"/>
              </a:spcBef>
              <a:spcAft>
                <a:spcPts val="0"/>
              </a:spcAft>
              <a:buSzPts val="1400"/>
              <a:buChar char="■"/>
              <a:defRPr/>
            </a:lvl6pPr>
            <a:lvl7pPr marL="2400240" lvl="6" indent="-238119">
              <a:spcBef>
                <a:spcPts val="0"/>
              </a:spcBef>
              <a:spcAft>
                <a:spcPts val="0"/>
              </a:spcAft>
              <a:buSzPts val="1400"/>
              <a:buChar char="●"/>
              <a:defRPr/>
            </a:lvl7pPr>
            <a:lvl8pPr marL="2743132" lvl="7" indent="-238119">
              <a:spcBef>
                <a:spcPts val="0"/>
              </a:spcBef>
              <a:spcAft>
                <a:spcPts val="0"/>
              </a:spcAft>
              <a:buSzPts val="1400"/>
              <a:buChar char="○"/>
              <a:defRPr/>
            </a:lvl8pPr>
            <a:lvl9pPr marL="3086023" lvl="8" indent="-238119">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6217623"/>
            <a:ext cx="5487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algn="r"/>
            <a:fld id="{00000000-1234-1234-1234-123412341234}" type="slidenum">
              <a:rPr lang="en-GB" smtClean="0"/>
              <a:pPr algn="r"/>
              <a:t>‹#›</a:t>
            </a:fld>
            <a:endParaRPr lang="en-GB"/>
          </a:p>
        </p:txBody>
      </p:sp>
    </p:spTree>
    <p:extLst>
      <p:ext uri="{BB962C8B-B14F-4D97-AF65-F5344CB8AC3E}">
        <p14:creationId xmlns:p14="http://schemas.microsoft.com/office/powerpoint/2010/main" val="294091940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_Title and One Content">
    <p:spTree>
      <p:nvGrpSpPr>
        <p:cNvPr id="1" name=""/>
        <p:cNvGrpSpPr/>
        <p:nvPr/>
      </p:nvGrpSpPr>
      <p:grpSpPr>
        <a:xfrm>
          <a:off x="0" y="0"/>
          <a:ext cx="0" cy="0"/>
          <a:chOff x="0" y="0"/>
          <a:chExt cx="0" cy="0"/>
        </a:xfrm>
      </p:grpSpPr>
      <p:pic>
        <p:nvPicPr>
          <p:cNvPr id="2" name="Picture 2" descr="D:\PRINTWORK\Star Academies\Collateral\Central\Star Academies\PowerPoint Slide Master\Assets\16-9\Star-Academies-PP-BG-Slide2.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062" y="0"/>
            <a:ext cx="9135880" cy="6858000"/>
          </a:xfrm>
          <a:prstGeom prst="rect">
            <a:avLst/>
          </a:prstGeom>
          <a:noFill/>
          <a:extLst>
            <a:ext uri="{909E8E84-426E-40DD-AFC4-6F175D3DCCD1}">
              <a14:hiddenFill xmlns:a14="http://schemas.microsoft.com/office/drawing/2010/main">
                <a:solidFill>
                  <a:srgbClr val="FFFFFF"/>
                </a:solidFill>
              </a14:hiddenFill>
            </a:ext>
          </a:extLst>
        </p:spPr>
      </p:pic>
      <p:sp>
        <p:nvSpPr>
          <p:cNvPr id="11" name="Content Placeholder 2"/>
          <p:cNvSpPr>
            <a:spLocks noGrp="1"/>
          </p:cNvSpPr>
          <p:nvPr>
            <p:ph idx="13" hasCustomPrompt="1"/>
          </p:nvPr>
        </p:nvSpPr>
        <p:spPr>
          <a:xfrm>
            <a:off x="540000" y="1825628"/>
            <a:ext cx="8064000" cy="3977865"/>
          </a:xfrm>
        </p:spPr>
        <p:txBody>
          <a:bodyPr>
            <a:noAutofit/>
          </a:bodyPr>
          <a:lstStyle>
            <a:lvl1pPr>
              <a:buClr>
                <a:srgbClr val="EC008C"/>
              </a:buClr>
              <a:defRPr/>
            </a:lvl1pPr>
            <a:lvl2pPr>
              <a:buClr>
                <a:srgbClr val="EC008C"/>
              </a:buClr>
              <a:defRPr/>
            </a:lvl2pPr>
            <a:lvl3pPr>
              <a:buClr>
                <a:srgbClr val="EC008C"/>
              </a:buClr>
              <a:defRPr/>
            </a:lvl3pPr>
            <a:lvl4pPr>
              <a:buClr>
                <a:srgbClr val="EC008C"/>
              </a:buClr>
              <a:defRPr/>
            </a:lvl4pPr>
            <a:lvl5pPr>
              <a:buClr>
                <a:srgbClr val="EC008C"/>
              </a:buClr>
              <a:defRPr/>
            </a:lvl5pPr>
          </a:lstStyle>
          <a:p>
            <a:pPr lvl="0"/>
            <a:r>
              <a:rPr lang="en-US"/>
              <a:t>First level bullet</a:t>
            </a:r>
          </a:p>
          <a:p>
            <a:pPr lvl="1"/>
            <a:r>
              <a:rPr lang="en-US"/>
              <a:t>Second level bullet</a:t>
            </a:r>
          </a:p>
          <a:p>
            <a:pPr lvl="2"/>
            <a:r>
              <a:rPr lang="en-US"/>
              <a:t>Third level bullet</a:t>
            </a:r>
          </a:p>
          <a:p>
            <a:pPr lvl="3"/>
            <a:r>
              <a:rPr lang="en-US"/>
              <a:t>Fourth level bullet</a:t>
            </a:r>
          </a:p>
          <a:p>
            <a:pPr lvl="4"/>
            <a:r>
              <a:rPr lang="en-US"/>
              <a:t>Fifth level bullet</a:t>
            </a:r>
          </a:p>
        </p:txBody>
      </p:sp>
      <p:sp>
        <p:nvSpPr>
          <p:cNvPr id="14" name="Title 1"/>
          <p:cNvSpPr>
            <a:spLocks noGrp="1"/>
          </p:cNvSpPr>
          <p:nvPr>
            <p:ph type="title" hasCustomPrompt="1"/>
          </p:nvPr>
        </p:nvSpPr>
        <p:spPr>
          <a:xfrm>
            <a:off x="540000" y="139479"/>
            <a:ext cx="8064000" cy="1018800"/>
          </a:xfrm>
        </p:spPr>
        <p:txBody>
          <a:bodyPr lIns="68400" rIns="68400">
            <a:noAutofit/>
          </a:bodyPr>
          <a:lstStyle>
            <a:lvl1pPr>
              <a:defRPr sz="2100">
                <a:solidFill>
                  <a:schemeClr val="bg1"/>
                </a:solidFill>
              </a:defRPr>
            </a:lvl1pPr>
          </a:lstStyle>
          <a:p>
            <a:r>
              <a:rPr lang="en-US"/>
              <a:t>Enter Slide Title Here</a:t>
            </a:r>
          </a:p>
        </p:txBody>
      </p:sp>
    </p:spTree>
    <p:extLst>
      <p:ext uri="{BB962C8B-B14F-4D97-AF65-F5344CB8AC3E}">
        <p14:creationId xmlns:p14="http://schemas.microsoft.com/office/powerpoint/2010/main" val="288538970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836368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410" b="1" i="0">
                <a:solidFill>
                  <a:srgbClr val="3A9EC2"/>
                </a:solidFill>
                <a:latin typeface="Arial"/>
                <a:cs typeface="Arial"/>
              </a:defRPr>
            </a:lvl1pPr>
          </a:lstStyle>
          <a:p>
            <a:endParaRPr/>
          </a:p>
        </p:txBody>
      </p:sp>
      <p:sp>
        <p:nvSpPr>
          <p:cNvPr id="3" name="Holder 3"/>
          <p:cNvSpPr>
            <a:spLocks noGrp="1"/>
          </p:cNvSpPr>
          <p:nvPr>
            <p:ph sz="half" idx="2"/>
          </p:nvPr>
        </p:nvSpPr>
        <p:spPr>
          <a:xfrm>
            <a:off x="457584" y="1577340"/>
            <a:ext cx="3980982" cy="387798"/>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4713117" y="1577340"/>
            <a:ext cx="3980982" cy="387798"/>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9/3/2024</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93189444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cSld name="1_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1880" b="1" i="0">
                <a:solidFill>
                  <a:srgbClr val="3A9EC2"/>
                </a:solidFill>
                <a:latin typeface="Arial"/>
                <a:cs typeface="Arial"/>
              </a:defRPr>
            </a:lvl1pPr>
          </a:lstStyle>
          <a:p>
            <a:endParaRPr/>
          </a:p>
        </p:txBody>
      </p:sp>
      <p:sp>
        <p:nvSpPr>
          <p:cNvPr id="3" name="Holder 3"/>
          <p:cNvSpPr>
            <a:spLocks noGrp="1"/>
          </p:cNvSpPr>
          <p:nvPr>
            <p:ph sz="half" idx="2"/>
          </p:nvPr>
        </p:nvSpPr>
        <p:spPr>
          <a:xfrm>
            <a:off x="457584" y="1577340"/>
            <a:ext cx="3980982" cy="387798"/>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4713117" y="1577340"/>
            <a:ext cx="3980982" cy="387798"/>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9/3/2024</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1585201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1">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E0C5362-2E3A-434E-89C2-7EC2CE876267}"/>
              </a:ext>
            </a:extLst>
          </p:cNvPr>
          <p:cNvSpPr>
            <a:spLocks noGrp="1"/>
          </p:cNvSpPr>
          <p:nvPr>
            <p:ph type="title"/>
          </p:nvPr>
        </p:nvSpPr>
        <p:spPr>
          <a:xfrm>
            <a:off x="628650" y="365128"/>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0AA562A-CB71-D545-B3A6-EFDC105D4E39}"/>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090890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Lst>
  <p:txStyles>
    <p:titleStyle>
      <a:lvl1pPr algn="l" defTabSz="914400" rtl="0" eaLnBrk="1" latinLnBrk="0" hangingPunct="1">
        <a:lnSpc>
          <a:spcPct val="90000"/>
        </a:lnSpc>
        <a:spcBef>
          <a:spcPct val="0"/>
        </a:spcBef>
        <a:buNone/>
        <a:defRPr sz="4400" b="0" i="0" kern="1200">
          <a:solidFill>
            <a:schemeClr val="bg1"/>
          </a:solidFill>
          <a:latin typeface="Avenir Medium" panose="02000503020000020003"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chemeClr val="bg1"/>
          </a:solidFill>
          <a:latin typeface="Avenir Book"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Avenir Book"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Avenir Book"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Avenir Book"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Avenir Book"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bbc.co.uk/bitesize/topics/zpypgdm" TargetMode="External"/><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8.xml"/><Relationship Id="rId6" Type="http://schemas.openxmlformats.org/officeDocument/2006/relationships/image" Target="../media/image16.gif"/><Relationship Id="rId5" Type="http://schemas.openxmlformats.org/officeDocument/2006/relationships/image" Target="../media/image15.png"/><Relationship Id="rId4" Type="http://schemas.openxmlformats.org/officeDocument/2006/relationships/image" Target="../media/image14.png"/></Relationships>
</file>

<file path=ppt/slides/_rels/slide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84A02E6-42F0-6878-BC6D-93EDAF60F161}"/>
              </a:ext>
            </a:extLst>
          </p:cNvPr>
          <p:cNvSpPr/>
          <p:nvPr/>
        </p:nvSpPr>
        <p:spPr>
          <a:xfrm>
            <a:off x="1582615" y="84230"/>
            <a:ext cx="5450195" cy="847755"/>
          </a:xfrm>
          <a:prstGeom prst="rect">
            <a:avLst/>
          </a:prstGeom>
          <a:solidFill>
            <a:srgbClr val="1C3F93"/>
          </a:solidFill>
          <a:ln w="19050">
            <a:solidFill>
              <a:schemeClr val="tx2"/>
            </a:solidFill>
          </a:ln>
        </p:spPr>
        <p:style>
          <a:lnRef idx="2">
            <a:schemeClr val="dk1"/>
          </a:lnRef>
          <a:fillRef idx="1">
            <a:schemeClr val="lt1"/>
          </a:fillRef>
          <a:effectRef idx="0">
            <a:schemeClr val="dk1"/>
          </a:effectRef>
          <a:fontRef idx="minor">
            <a:schemeClr val="dk1"/>
          </a:fontRef>
        </p:style>
        <p:txBody>
          <a:bodyPr lIns="91440" tIns="45720" rIns="91440" bIns="45720" rtlCol="0" anchor="t"/>
          <a:lstStyle/>
          <a:p>
            <a:pPr algn="ctr"/>
            <a:r>
              <a:rPr lang="en-GB" b="1" dirty="0">
                <a:solidFill>
                  <a:schemeClr val="bg1"/>
                </a:solidFill>
              </a:rPr>
              <a:t>Year 10  – </a:t>
            </a:r>
            <a:r>
              <a:rPr lang="en-GB" sz="1800" b="1" dirty="0">
                <a:solidFill>
                  <a:schemeClr val="bg1"/>
                </a:solidFill>
              </a:rPr>
              <a:t>Paper One: Section C</a:t>
            </a:r>
          </a:p>
          <a:p>
            <a:pPr algn="ctr"/>
            <a:r>
              <a:rPr lang="en-GB" sz="1800" b="1" dirty="0">
                <a:solidFill>
                  <a:schemeClr val="bg1"/>
                </a:solidFill>
              </a:rPr>
              <a:t>Physical Landscapes in the UK - Rivers </a:t>
            </a:r>
          </a:p>
          <a:p>
            <a:pPr algn="ctr"/>
            <a:r>
              <a:rPr lang="en-GB" sz="1800" b="1" dirty="0">
                <a:solidFill>
                  <a:schemeClr val="bg1"/>
                </a:solidFill>
              </a:rPr>
              <a:t>Knowledge Organiser</a:t>
            </a:r>
            <a:endParaRPr lang="en-GB" b="1" dirty="0">
              <a:solidFill>
                <a:schemeClr val="bg1"/>
              </a:solidFill>
            </a:endParaRPr>
          </a:p>
        </p:txBody>
      </p:sp>
      <p:sp>
        <p:nvSpPr>
          <p:cNvPr id="22" name="Rectangle 21">
            <a:extLst>
              <a:ext uri="{FF2B5EF4-FFF2-40B4-BE49-F238E27FC236}">
                <a16:creationId xmlns:a16="http://schemas.microsoft.com/office/drawing/2014/main" id="{62B0BB2E-A89E-F9D8-4E20-5B090563527C}"/>
              </a:ext>
            </a:extLst>
          </p:cNvPr>
          <p:cNvSpPr/>
          <p:nvPr/>
        </p:nvSpPr>
        <p:spPr>
          <a:xfrm>
            <a:off x="4442460" y="6377097"/>
            <a:ext cx="4579620" cy="405784"/>
          </a:xfrm>
          <a:prstGeom prst="rect">
            <a:avLst/>
          </a:prstGeom>
          <a:solidFill>
            <a:srgbClr val="1C3F93"/>
          </a:solidFill>
          <a:ln>
            <a:solidFill>
              <a:srgbClr val="1C3F93"/>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200" dirty="0"/>
              <a:t>Helpful revision: </a:t>
            </a:r>
            <a:r>
              <a:rPr lang="en-GB" sz="1200" dirty="0">
                <a:hlinkClick r:id="rId2"/>
              </a:rPr>
              <a:t>https://www.bbc.co.uk/bitesize/topics/zpypgdm</a:t>
            </a:r>
            <a:r>
              <a:rPr lang="en-GB" sz="1200" dirty="0"/>
              <a:t> </a:t>
            </a:r>
          </a:p>
        </p:txBody>
      </p:sp>
      <p:pic>
        <p:nvPicPr>
          <p:cNvPr id="14" name="Picture 2" descr="AQA to pay out £1m for 'serious breaches' on exam re-marks">
            <a:extLst>
              <a:ext uri="{FF2B5EF4-FFF2-40B4-BE49-F238E27FC236}">
                <a16:creationId xmlns:a16="http://schemas.microsoft.com/office/drawing/2014/main" id="{9D55A9DC-4B0E-4E15-A279-830A39378C81}"/>
              </a:ext>
            </a:extLst>
          </p:cNvPr>
          <p:cNvPicPr>
            <a:picLocks noChangeAspect="1" noChangeArrowheads="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1255" t="19400" r="8420" b="26703"/>
          <a:stretch/>
        </p:blipFill>
        <p:spPr bwMode="auto">
          <a:xfrm>
            <a:off x="105507" y="285198"/>
            <a:ext cx="1200872" cy="475431"/>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BC969176-235F-4BAB-8ADC-FCCB6CA2DC20}"/>
              </a:ext>
            </a:extLst>
          </p:cNvPr>
          <p:cNvPicPr>
            <a:picLocks noChangeAspect="1"/>
          </p:cNvPicPr>
          <p:nvPr/>
        </p:nvPicPr>
        <p:blipFill>
          <a:blip r:embed="rId4"/>
          <a:stretch>
            <a:fillRect/>
          </a:stretch>
        </p:blipFill>
        <p:spPr>
          <a:xfrm>
            <a:off x="613993" y="2197879"/>
            <a:ext cx="2736304" cy="962034"/>
          </a:xfrm>
          <a:prstGeom prst="rect">
            <a:avLst/>
          </a:prstGeom>
        </p:spPr>
      </p:pic>
      <p:pic>
        <p:nvPicPr>
          <p:cNvPr id="16" name="Picture 15">
            <a:extLst>
              <a:ext uri="{FF2B5EF4-FFF2-40B4-BE49-F238E27FC236}">
                <a16:creationId xmlns:a16="http://schemas.microsoft.com/office/drawing/2014/main" id="{BAB01C61-24D9-4760-8EAC-23F88290C03A}"/>
              </a:ext>
            </a:extLst>
          </p:cNvPr>
          <p:cNvPicPr>
            <a:picLocks noChangeAspect="1"/>
          </p:cNvPicPr>
          <p:nvPr/>
        </p:nvPicPr>
        <p:blipFill>
          <a:blip r:embed="rId5"/>
          <a:stretch>
            <a:fillRect/>
          </a:stretch>
        </p:blipFill>
        <p:spPr>
          <a:xfrm>
            <a:off x="636206" y="3917418"/>
            <a:ext cx="2498066" cy="813982"/>
          </a:xfrm>
          <a:prstGeom prst="rect">
            <a:avLst/>
          </a:prstGeom>
        </p:spPr>
      </p:pic>
      <p:sp>
        <p:nvSpPr>
          <p:cNvPr id="17" name="TextBox 16">
            <a:extLst>
              <a:ext uri="{FF2B5EF4-FFF2-40B4-BE49-F238E27FC236}">
                <a16:creationId xmlns:a16="http://schemas.microsoft.com/office/drawing/2014/main" id="{DBDC8E9A-D188-466A-A46A-716BD3F9D699}"/>
              </a:ext>
            </a:extLst>
          </p:cNvPr>
          <p:cNvSpPr txBox="1"/>
          <p:nvPr/>
        </p:nvSpPr>
        <p:spPr>
          <a:xfrm>
            <a:off x="262792" y="1989910"/>
            <a:ext cx="1080120" cy="276999"/>
          </a:xfrm>
          <a:prstGeom prst="rect">
            <a:avLst/>
          </a:prstGeom>
          <a:noFill/>
        </p:spPr>
        <p:txBody>
          <a:bodyPr wrap="square" rtlCol="0">
            <a:spAutoFit/>
          </a:bodyPr>
          <a:lstStyle/>
          <a:p>
            <a:r>
              <a:rPr lang="en-GB" sz="1200" b="1" dirty="0"/>
              <a:t>source</a:t>
            </a:r>
          </a:p>
        </p:txBody>
      </p:sp>
      <p:sp>
        <p:nvSpPr>
          <p:cNvPr id="18" name="TextBox 17">
            <a:extLst>
              <a:ext uri="{FF2B5EF4-FFF2-40B4-BE49-F238E27FC236}">
                <a16:creationId xmlns:a16="http://schemas.microsoft.com/office/drawing/2014/main" id="{5917F9BF-4E66-41A8-8F0A-5D5CEABD00FC}"/>
              </a:ext>
            </a:extLst>
          </p:cNvPr>
          <p:cNvSpPr txBox="1"/>
          <p:nvPr/>
        </p:nvSpPr>
        <p:spPr>
          <a:xfrm>
            <a:off x="2881095" y="3089002"/>
            <a:ext cx="640533" cy="276999"/>
          </a:xfrm>
          <a:prstGeom prst="rect">
            <a:avLst/>
          </a:prstGeom>
          <a:noFill/>
        </p:spPr>
        <p:txBody>
          <a:bodyPr wrap="square" rtlCol="0">
            <a:spAutoFit/>
          </a:bodyPr>
          <a:lstStyle/>
          <a:p>
            <a:r>
              <a:rPr lang="en-GB" sz="1200" b="1" dirty="0"/>
              <a:t>mouth</a:t>
            </a:r>
          </a:p>
        </p:txBody>
      </p:sp>
      <p:sp>
        <p:nvSpPr>
          <p:cNvPr id="19" name="TextBox 18">
            <a:extLst>
              <a:ext uri="{FF2B5EF4-FFF2-40B4-BE49-F238E27FC236}">
                <a16:creationId xmlns:a16="http://schemas.microsoft.com/office/drawing/2014/main" id="{F4795ED5-B315-4A30-B845-0B4FCF2BC4A0}"/>
              </a:ext>
            </a:extLst>
          </p:cNvPr>
          <p:cNvSpPr txBox="1"/>
          <p:nvPr/>
        </p:nvSpPr>
        <p:spPr>
          <a:xfrm>
            <a:off x="645176" y="2189873"/>
            <a:ext cx="787424" cy="276999"/>
          </a:xfrm>
          <a:prstGeom prst="rect">
            <a:avLst/>
          </a:prstGeom>
          <a:noFill/>
        </p:spPr>
        <p:txBody>
          <a:bodyPr wrap="square" rtlCol="0">
            <a:spAutoFit/>
          </a:bodyPr>
          <a:lstStyle/>
          <a:p>
            <a:pPr algn="ctr"/>
            <a:r>
              <a:rPr lang="en-GB" sz="1200" b="1" dirty="0"/>
              <a:t>upper</a:t>
            </a:r>
          </a:p>
        </p:txBody>
      </p:sp>
      <p:sp>
        <p:nvSpPr>
          <p:cNvPr id="20" name="TextBox 19">
            <a:extLst>
              <a:ext uri="{FF2B5EF4-FFF2-40B4-BE49-F238E27FC236}">
                <a16:creationId xmlns:a16="http://schemas.microsoft.com/office/drawing/2014/main" id="{E20ED6C2-9B65-4758-97EB-B88DD01DCACA}"/>
              </a:ext>
            </a:extLst>
          </p:cNvPr>
          <p:cNvSpPr txBox="1"/>
          <p:nvPr/>
        </p:nvSpPr>
        <p:spPr>
          <a:xfrm>
            <a:off x="1415824" y="2199143"/>
            <a:ext cx="876312" cy="276999"/>
          </a:xfrm>
          <a:prstGeom prst="rect">
            <a:avLst/>
          </a:prstGeom>
          <a:noFill/>
        </p:spPr>
        <p:txBody>
          <a:bodyPr wrap="square" rtlCol="0">
            <a:spAutoFit/>
          </a:bodyPr>
          <a:lstStyle/>
          <a:p>
            <a:pPr algn="ctr"/>
            <a:r>
              <a:rPr lang="en-GB" sz="1200" b="1" dirty="0"/>
              <a:t>middle</a:t>
            </a:r>
          </a:p>
        </p:txBody>
      </p:sp>
      <p:sp>
        <p:nvSpPr>
          <p:cNvPr id="21" name="TextBox 20">
            <a:extLst>
              <a:ext uri="{FF2B5EF4-FFF2-40B4-BE49-F238E27FC236}">
                <a16:creationId xmlns:a16="http://schemas.microsoft.com/office/drawing/2014/main" id="{CE94D924-244B-4869-8F15-2F069B755162}"/>
              </a:ext>
            </a:extLst>
          </p:cNvPr>
          <p:cNvSpPr txBox="1"/>
          <p:nvPr/>
        </p:nvSpPr>
        <p:spPr>
          <a:xfrm>
            <a:off x="2292136" y="2189874"/>
            <a:ext cx="809768" cy="276999"/>
          </a:xfrm>
          <a:prstGeom prst="rect">
            <a:avLst/>
          </a:prstGeom>
          <a:noFill/>
        </p:spPr>
        <p:txBody>
          <a:bodyPr wrap="square" rtlCol="0">
            <a:spAutoFit/>
          </a:bodyPr>
          <a:lstStyle/>
          <a:p>
            <a:pPr algn="ctr"/>
            <a:r>
              <a:rPr lang="en-GB" sz="1200" b="1" dirty="0"/>
              <a:t>lower</a:t>
            </a:r>
          </a:p>
        </p:txBody>
      </p:sp>
      <p:sp>
        <p:nvSpPr>
          <p:cNvPr id="23" name="TextBox 22">
            <a:extLst>
              <a:ext uri="{FF2B5EF4-FFF2-40B4-BE49-F238E27FC236}">
                <a16:creationId xmlns:a16="http://schemas.microsoft.com/office/drawing/2014/main" id="{EF66DEF1-AEE5-4349-AE33-9E543B6F4B1C}"/>
              </a:ext>
            </a:extLst>
          </p:cNvPr>
          <p:cNvSpPr txBox="1"/>
          <p:nvPr/>
        </p:nvSpPr>
        <p:spPr>
          <a:xfrm>
            <a:off x="211016" y="3381094"/>
            <a:ext cx="3293836" cy="461665"/>
          </a:xfrm>
          <a:prstGeom prst="rect">
            <a:avLst/>
          </a:prstGeom>
          <a:noFill/>
        </p:spPr>
        <p:txBody>
          <a:bodyPr wrap="square" rtlCol="0">
            <a:spAutoFit/>
          </a:bodyPr>
          <a:lstStyle/>
          <a:p>
            <a:r>
              <a:rPr lang="en-GB" sz="1200" b="1" dirty="0"/>
              <a:t>The cross profile </a:t>
            </a:r>
            <a:r>
              <a:rPr lang="en-GB" sz="1200" dirty="0"/>
              <a:t>of the river shows the cross-section of the river and the river valley.</a:t>
            </a:r>
          </a:p>
        </p:txBody>
      </p:sp>
      <p:sp>
        <p:nvSpPr>
          <p:cNvPr id="24" name="TextBox 23">
            <a:extLst>
              <a:ext uri="{FF2B5EF4-FFF2-40B4-BE49-F238E27FC236}">
                <a16:creationId xmlns:a16="http://schemas.microsoft.com/office/drawing/2014/main" id="{7564E7CB-E253-4ECC-875D-803B6E5CB782}"/>
              </a:ext>
            </a:extLst>
          </p:cNvPr>
          <p:cNvSpPr txBox="1"/>
          <p:nvPr/>
        </p:nvSpPr>
        <p:spPr>
          <a:xfrm>
            <a:off x="211016" y="1080007"/>
            <a:ext cx="3293836" cy="1107996"/>
          </a:xfrm>
          <a:prstGeom prst="rect">
            <a:avLst/>
          </a:prstGeom>
          <a:noFill/>
        </p:spPr>
        <p:txBody>
          <a:bodyPr wrap="square" rtlCol="0">
            <a:spAutoFit/>
          </a:bodyPr>
          <a:lstStyle/>
          <a:p>
            <a:r>
              <a:rPr lang="en-GB" sz="1200" dirty="0"/>
              <a:t> </a:t>
            </a:r>
            <a:r>
              <a:rPr lang="en-GB" sz="1200" b="1" dirty="0"/>
              <a:t>Changing long profile and cross profile of a river</a:t>
            </a:r>
          </a:p>
          <a:p>
            <a:endParaRPr lang="en-GB" sz="600" dirty="0"/>
          </a:p>
          <a:p>
            <a:r>
              <a:rPr lang="en-GB" sz="1200" b="1" dirty="0"/>
              <a:t>The long profile </a:t>
            </a:r>
            <a:r>
              <a:rPr lang="en-GB" sz="1200" dirty="0"/>
              <a:t>of a river shows how the gradient of the land changes from the source to the mouth of a river.	</a:t>
            </a:r>
          </a:p>
          <a:p>
            <a:pPr algn="ctr"/>
            <a:endParaRPr lang="en-GB" sz="1200" b="1" dirty="0"/>
          </a:p>
        </p:txBody>
      </p:sp>
      <p:sp>
        <p:nvSpPr>
          <p:cNvPr id="25" name="Rectangle 24">
            <a:extLst>
              <a:ext uri="{FF2B5EF4-FFF2-40B4-BE49-F238E27FC236}">
                <a16:creationId xmlns:a16="http://schemas.microsoft.com/office/drawing/2014/main" id="{59537A2B-EE34-490B-A066-0FE60FB6B712}"/>
              </a:ext>
            </a:extLst>
          </p:cNvPr>
          <p:cNvSpPr/>
          <p:nvPr/>
        </p:nvSpPr>
        <p:spPr>
          <a:xfrm>
            <a:off x="105507" y="1080006"/>
            <a:ext cx="3399345" cy="3752415"/>
          </a:xfrm>
          <a:prstGeom prst="rect">
            <a:avLst/>
          </a:prstGeom>
          <a:noFill/>
          <a:ln w="1905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a:extLst>
              <a:ext uri="{FF2B5EF4-FFF2-40B4-BE49-F238E27FC236}">
                <a16:creationId xmlns:a16="http://schemas.microsoft.com/office/drawing/2014/main" id="{57E040EC-0B23-4AC3-A2F5-784F06164623}"/>
              </a:ext>
            </a:extLst>
          </p:cNvPr>
          <p:cNvSpPr txBox="1"/>
          <p:nvPr/>
        </p:nvSpPr>
        <p:spPr>
          <a:xfrm>
            <a:off x="645176" y="3871442"/>
            <a:ext cx="738691" cy="276999"/>
          </a:xfrm>
          <a:prstGeom prst="rect">
            <a:avLst/>
          </a:prstGeom>
          <a:noFill/>
        </p:spPr>
        <p:txBody>
          <a:bodyPr wrap="square" rtlCol="0">
            <a:spAutoFit/>
          </a:bodyPr>
          <a:lstStyle/>
          <a:p>
            <a:pPr algn="ctr"/>
            <a:r>
              <a:rPr lang="en-GB" sz="1200" b="1" dirty="0"/>
              <a:t>upper</a:t>
            </a:r>
          </a:p>
        </p:txBody>
      </p:sp>
      <p:sp>
        <p:nvSpPr>
          <p:cNvPr id="27" name="TextBox 26">
            <a:extLst>
              <a:ext uri="{FF2B5EF4-FFF2-40B4-BE49-F238E27FC236}">
                <a16:creationId xmlns:a16="http://schemas.microsoft.com/office/drawing/2014/main" id="{5B71B83D-6D67-4C65-974A-B36163F67F05}"/>
              </a:ext>
            </a:extLst>
          </p:cNvPr>
          <p:cNvSpPr txBox="1"/>
          <p:nvPr/>
        </p:nvSpPr>
        <p:spPr>
          <a:xfrm>
            <a:off x="1432600" y="3871442"/>
            <a:ext cx="859536" cy="276999"/>
          </a:xfrm>
          <a:prstGeom prst="rect">
            <a:avLst/>
          </a:prstGeom>
          <a:noFill/>
        </p:spPr>
        <p:txBody>
          <a:bodyPr wrap="square" rtlCol="0">
            <a:spAutoFit/>
          </a:bodyPr>
          <a:lstStyle/>
          <a:p>
            <a:pPr algn="ctr"/>
            <a:r>
              <a:rPr lang="en-GB" sz="1200" b="1" dirty="0"/>
              <a:t>middle</a:t>
            </a:r>
          </a:p>
        </p:txBody>
      </p:sp>
      <p:sp>
        <p:nvSpPr>
          <p:cNvPr id="28" name="TextBox 27">
            <a:extLst>
              <a:ext uri="{FF2B5EF4-FFF2-40B4-BE49-F238E27FC236}">
                <a16:creationId xmlns:a16="http://schemas.microsoft.com/office/drawing/2014/main" id="{B3623D9F-9C36-4CAA-9459-4EDC60FA175C}"/>
              </a:ext>
            </a:extLst>
          </p:cNvPr>
          <p:cNvSpPr txBox="1"/>
          <p:nvPr/>
        </p:nvSpPr>
        <p:spPr>
          <a:xfrm>
            <a:off x="2309720" y="3871442"/>
            <a:ext cx="824552" cy="276999"/>
          </a:xfrm>
          <a:prstGeom prst="rect">
            <a:avLst/>
          </a:prstGeom>
          <a:noFill/>
        </p:spPr>
        <p:txBody>
          <a:bodyPr wrap="square" rtlCol="0">
            <a:spAutoFit/>
          </a:bodyPr>
          <a:lstStyle/>
          <a:p>
            <a:pPr algn="ctr"/>
            <a:r>
              <a:rPr lang="en-GB" sz="1200" b="1" dirty="0"/>
              <a:t>lower</a:t>
            </a:r>
          </a:p>
        </p:txBody>
      </p:sp>
      <p:cxnSp>
        <p:nvCxnSpPr>
          <p:cNvPr id="29" name="Straight Arrow Connector 28">
            <a:extLst>
              <a:ext uri="{FF2B5EF4-FFF2-40B4-BE49-F238E27FC236}">
                <a16:creationId xmlns:a16="http://schemas.microsoft.com/office/drawing/2014/main" id="{79043C8B-DAB8-47D9-8DA4-0A19C6CD363D}"/>
              </a:ext>
            </a:extLst>
          </p:cNvPr>
          <p:cNvCxnSpPr>
            <a:cxnSpLocks/>
          </p:cNvCxnSpPr>
          <p:nvPr/>
        </p:nvCxnSpPr>
        <p:spPr>
          <a:xfrm>
            <a:off x="1123372" y="2551724"/>
            <a:ext cx="1332385" cy="37933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0" name="Rectangle 29">
            <a:extLst>
              <a:ext uri="{FF2B5EF4-FFF2-40B4-BE49-F238E27FC236}">
                <a16:creationId xmlns:a16="http://schemas.microsoft.com/office/drawing/2014/main" id="{4B8A625A-80FF-4691-ABA5-44D2AE97C32E}"/>
              </a:ext>
            </a:extLst>
          </p:cNvPr>
          <p:cNvSpPr/>
          <p:nvPr/>
        </p:nvSpPr>
        <p:spPr>
          <a:xfrm>
            <a:off x="1930919" y="2505748"/>
            <a:ext cx="648072" cy="2145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219499F7-61F2-41E7-A26C-DA6A6D274323}"/>
              </a:ext>
            </a:extLst>
          </p:cNvPr>
          <p:cNvSpPr txBox="1"/>
          <p:nvPr/>
        </p:nvSpPr>
        <p:spPr>
          <a:xfrm>
            <a:off x="1383867" y="2489315"/>
            <a:ext cx="1728192" cy="276999"/>
          </a:xfrm>
          <a:prstGeom prst="rect">
            <a:avLst/>
          </a:prstGeom>
          <a:noFill/>
        </p:spPr>
        <p:txBody>
          <a:bodyPr wrap="square" rtlCol="0">
            <a:spAutoFit/>
          </a:bodyPr>
          <a:lstStyle/>
          <a:p>
            <a:pPr algn="ctr"/>
            <a:r>
              <a:rPr lang="en-GB" sz="1200" b="1" dirty="0"/>
              <a:t>decreasing gradient</a:t>
            </a:r>
          </a:p>
        </p:txBody>
      </p:sp>
      <p:sp>
        <p:nvSpPr>
          <p:cNvPr id="32" name="Rectangle 31">
            <a:extLst>
              <a:ext uri="{FF2B5EF4-FFF2-40B4-BE49-F238E27FC236}">
                <a16:creationId xmlns:a16="http://schemas.microsoft.com/office/drawing/2014/main" id="{C64F477F-693C-44E7-97D6-294092AE5B3F}"/>
              </a:ext>
            </a:extLst>
          </p:cNvPr>
          <p:cNvSpPr/>
          <p:nvPr/>
        </p:nvSpPr>
        <p:spPr>
          <a:xfrm>
            <a:off x="3596696" y="1080006"/>
            <a:ext cx="5441797" cy="4708981"/>
          </a:xfrm>
          <a:prstGeom prst="rect">
            <a:avLst/>
          </a:prstGeom>
          <a:ln w="19050">
            <a:solidFill>
              <a:srgbClr val="FFC000"/>
            </a:solidFill>
            <a:prstDash val="sysDash"/>
          </a:ln>
        </p:spPr>
        <p:txBody>
          <a:bodyPr wrap="square">
            <a:spAutoFit/>
          </a:bodyPr>
          <a:lstStyle/>
          <a:p>
            <a:r>
              <a:rPr lang="en-GB" sz="1200" b="1" dirty="0">
                <a:solidFill>
                  <a:srgbClr val="333333"/>
                </a:solidFill>
                <a:latin typeface="+mj-lt"/>
              </a:rPr>
              <a:t>Fluvial processes: E</a:t>
            </a:r>
            <a:r>
              <a:rPr lang="en-GB" sz="1200" b="1" dirty="0">
                <a:latin typeface="+mj-lt"/>
              </a:rPr>
              <a:t>rosion - </a:t>
            </a:r>
            <a:r>
              <a:rPr lang="en-GB" sz="1200" dirty="0">
                <a:latin typeface="+mj-lt"/>
              </a:rPr>
              <a:t>where rocks are worn away and the land changes shape.</a:t>
            </a:r>
            <a:endParaRPr lang="en-GB" sz="1200" b="1" dirty="0">
              <a:latin typeface="+mj-lt"/>
            </a:endParaRPr>
          </a:p>
          <a:p>
            <a:endParaRPr lang="en-GB" sz="600" b="1" dirty="0">
              <a:latin typeface="+mj-lt"/>
            </a:endParaRPr>
          </a:p>
          <a:p>
            <a:r>
              <a:rPr lang="en-GB" sz="1200" b="1" dirty="0">
                <a:latin typeface="+mj-lt"/>
              </a:rPr>
              <a:t>Types of erosion:</a:t>
            </a:r>
          </a:p>
          <a:p>
            <a:pPr marL="171450" indent="-171450">
              <a:buFont typeface="Arial" panose="020B0604020202020204" pitchFamily="34" charset="0"/>
              <a:buChar char="•"/>
            </a:pPr>
            <a:r>
              <a:rPr lang="en-GB" sz="1200" b="1" dirty="0">
                <a:latin typeface="+mj-lt"/>
              </a:rPr>
              <a:t>hydraulic action -</a:t>
            </a:r>
            <a:r>
              <a:rPr lang="en-GB" sz="1200" dirty="0">
                <a:latin typeface="+mj-lt"/>
              </a:rPr>
              <a:t> The force of the river against the banks can cause air to be trapped in cracks and crevices. The pressure weakens the banks and gradually wears it away.</a:t>
            </a:r>
          </a:p>
          <a:p>
            <a:pPr marL="171450" indent="-171450">
              <a:buFont typeface="Arial" panose="020B0604020202020204" pitchFamily="34" charset="0"/>
              <a:buChar char="•"/>
            </a:pPr>
            <a:r>
              <a:rPr lang="en-GB" sz="1200" b="1" dirty="0">
                <a:latin typeface="+mj-lt"/>
              </a:rPr>
              <a:t>abrasion -</a:t>
            </a:r>
            <a:r>
              <a:rPr lang="en-GB" sz="1200" dirty="0">
                <a:latin typeface="+mj-lt"/>
              </a:rPr>
              <a:t> Rocks carried along by the river wear down the river bed and banks.</a:t>
            </a:r>
          </a:p>
          <a:p>
            <a:pPr marL="171450" indent="-171450">
              <a:buFont typeface="Arial" panose="020B0604020202020204" pitchFamily="34" charset="0"/>
              <a:buChar char="•"/>
            </a:pPr>
            <a:r>
              <a:rPr lang="en-GB" sz="1200" b="1" dirty="0">
                <a:latin typeface="+mj-lt"/>
              </a:rPr>
              <a:t>attrition -</a:t>
            </a:r>
            <a:r>
              <a:rPr lang="en-GB" sz="1200" dirty="0">
                <a:latin typeface="+mj-lt"/>
              </a:rPr>
              <a:t> Rocks carried by the river smash together and break into smaller, smoother and rounder particles.</a:t>
            </a:r>
          </a:p>
          <a:p>
            <a:pPr marL="171450" indent="-171450">
              <a:buFont typeface="Arial" panose="020B0604020202020204" pitchFamily="34" charset="0"/>
              <a:buChar char="•"/>
            </a:pPr>
            <a:r>
              <a:rPr lang="en-GB" sz="1200" b="1" dirty="0">
                <a:latin typeface="+mj-lt"/>
              </a:rPr>
              <a:t>solution </a:t>
            </a:r>
            <a:r>
              <a:rPr lang="en-GB" sz="1200" dirty="0">
                <a:latin typeface="+mj-lt"/>
              </a:rPr>
              <a:t>- Soluble particles are dissolved into the river.</a:t>
            </a:r>
          </a:p>
          <a:p>
            <a:pPr marL="171450" indent="-171450">
              <a:buFont typeface="Arial" panose="020B0604020202020204" pitchFamily="34" charset="0"/>
              <a:buChar char="•"/>
            </a:pPr>
            <a:endParaRPr lang="en-GB" sz="1200" dirty="0">
              <a:latin typeface="+mj-lt"/>
            </a:endParaRPr>
          </a:p>
          <a:p>
            <a:pPr marL="171450" indent="-171450">
              <a:buFont typeface="Arial" panose="020B0604020202020204" pitchFamily="34" charset="0"/>
              <a:buChar char="•"/>
            </a:pPr>
            <a:endParaRPr lang="en-GB" sz="1200" dirty="0">
              <a:latin typeface="+mj-lt"/>
            </a:endParaRPr>
          </a:p>
          <a:p>
            <a:pPr marL="171450" indent="-171450">
              <a:buFont typeface="Arial" panose="020B0604020202020204" pitchFamily="34" charset="0"/>
              <a:buChar char="•"/>
            </a:pPr>
            <a:endParaRPr lang="en-GB" sz="1200" dirty="0">
              <a:latin typeface="+mj-lt"/>
            </a:endParaRPr>
          </a:p>
          <a:p>
            <a:pPr marL="171450" indent="-171450">
              <a:buFont typeface="Arial" panose="020B0604020202020204" pitchFamily="34" charset="0"/>
              <a:buChar char="•"/>
            </a:pPr>
            <a:endParaRPr lang="en-GB" sz="1200" dirty="0">
              <a:latin typeface="+mj-lt"/>
            </a:endParaRPr>
          </a:p>
          <a:p>
            <a:pPr marL="171450" indent="-171450">
              <a:buFont typeface="Arial" panose="020B0604020202020204" pitchFamily="34" charset="0"/>
              <a:buChar char="•"/>
            </a:pPr>
            <a:endParaRPr lang="en-GB" sz="1200" dirty="0">
              <a:latin typeface="+mj-lt"/>
            </a:endParaRPr>
          </a:p>
          <a:p>
            <a:pPr marL="171450" indent="-171450">
              <a:buFont typeface="Arial" panose="020B0604020202020204" pitchFamily="34" charset="0"/>
              <a:buChar char="•"/>
            </a:pPr>
            <a:endParaRPr lang="en-GB" sz="1200" dirty="0">
              <a:latin typeface="+mj-lt"/>
            </a:endParaRPr>
          </a:p>
          <a:p>
            <a:pPr marL="171450" indent="-171450">
              <a:buFont typeface="Arial" panose="020B0604020202020204" pitchFamily="34" charset="0"/>
              <a:buChar char="•"/>
            </a:pPr>
            <a:endParaRPr lang="en-GB" sz="1200" dirty="0">
              <a:latin typeface="+mj-lt"/>
            </a:endParaRPr>
          </a:p>
          <a:p>
            <a:pPr marL="171450" indent="-171450">
              <a:buFont typeface="Arial" panose="020B0604020202020204" pitchFamily="34" charset="0"/>
              <a:buChar char="•"/>
            </a:pPr>
            <a:endParaRPr lang="en-GB" sz="1200" dirty="0">
              <a:latin typeface="+mj-lt"/>
            </a:endParaRPr>
          </a:p>
          <a:p>
            <a:pPr marL="171450" indent="-171450">
              <a:buFont typeface="Arial" panose="020B0604020202020204" pitchFamily="34" charset="0"/>
              <a:buChar char="•"/>
            </a:pPr>
            <a:endParaRPr lang="en-GB" sz="1200" dirty="0">
              <a:latin typeface="+mj-lt"/>
            </a:endParaRPr>
          </a:p>
          <a:p>
            <a:pPr marL="171450" indent="-171450">
              <a:buFont typeface="Arial" panose="020B0604020202020204" pitchFamily="34" charset="0"/>
              <a:buChar char="•"/>
            </a:pPr>
            <a:endParaRPr lang="en-GB" sz="1200" dirty="0">
              <a:latin typeface="+mj-lt"/>
            </a:endParaRPr>
          </a:p>
          <a:p>
            <a:pPr marL="360000" indent="-171450">
              <a:buFont typeface="Arial" panose="020B0604020202020204" pitchFamily="34" charset="0"/>
              <a:buChar char="•"/>
            </a:pPr>
            <a:r>
              <a:rPr lang="en-GB" sz="1200" b="1" dirty="0"/>
              <a:t>Vertical erosion </a:t>
            </a:r>
            <a:r>
              <a:rPr lang="en-GB" sz="1200" dirty="0"/>
              <a:t>deepens the river, forming a v-shaped valley/channel. High turbulence carries material which wears away the river bed, especially in the upper course.</a:t>
            </a:r>
          </a:p>
          <a:p>
            <a:pPr marL="360000"/>
            <a:endParaRPr lang="en-GB" sz="600" dirty="0"/>
          </a:p>
          <a:p>
            <a:pPr marL="360000" indent="-171450">
              <a:buFont typeface="Arial" panose="020B0604020202020204" pitchFamily="34" charset="0"/>
              <a:buChar char="•"/>
            </a:pPr>
            <a:r>
              <a:rPr lang="en-GB" sz="1200" b="1" dirty="0"/>
              <a:t>Lateral erosion </a:t>
            </a:r>
            <a:r>
              <a:rPr lang="en-GB" sz="1200" dirty="0"/>
              <a:t>widens the river valley/channel, especially in the middle/lower course.</a:t>
            </a:r>
          </a:p>
        </p:txBody>
      </p:sp>
      <p:grpSp>
        <p:nvGrpSpPr>
          <p:cNvPr id="33" name="Group 32">
            <a:extLst>
              <a:ext uri="{FF2B5EF4-FFF2-40B4-BE49-F238E27FC236}">
                <a16:creationId xmlns:a16="http://schemas.microsoft.com/office/drawing/2014/main" id="{11FD7892-6F3B-4D88-A94B-EA51AA48E2FB}"/>
              </a:ext>
            </a:extLst>
          </p:cNvPr>
          <p:cNvGrpSpPr/>
          <p:nvPr/>
        </p:nvGrpSpPr>
        <p:grpSpPr>
          <a:xfrm>
            <a:off x="4634445" y="3018664"/>
            <a:ext cx="3366297" cy="1624000"/>
            <a:chOff x="4355976" y="2359790"/>
            <a:chExt cx="3648075" cy="1815454"/>
          </a:xfrm>
        </p:grpSpPr>
        <p:pic>
          <p:nvPicPr>
            <p:cNvPr id="34" name="Picture 33">
              <a:extLst>
                <a:ext uri="{FF2B5EF4-FFF2-40B4-BE49-F238E27FC236}">
                  <a16:creationId xmlns:a16="http://schemas.microsoft.com/office/drawing/2014/main" id="{6BD3B364-1400-4F52-B617-36B3B1BD925F}"/>
                </a:ext>
              </a:extLst>
            </p:cNvPr>
            <p:cNvPicPr>
              <a:picLocks noChangeAspect="1"/>
            </p:cNvPicPr>
            <p:nvPr/>
          </p:nvPicPr>
          <p:blipFill>
            <a:blip r:embed="rId6"/>
            <a:stretch>
              <a:fillRect/>
            </a:stretch>
          </p:blipFill>
          <p:spPr>
            <a:xfrm>
              <a:off x="4355976" y="2394069"/>
              <a:ext cx="3648075" cy="1781175"/>
            </a:xfrm>
            <a:prstGeom prst="rect">
              <a:avLst/>
            </a:prstGeom>
          </p:spPr>
        </p:pic>
        <p:sp>
          <p:nvSpPr>
            <p:cNvPr id="35" name="TextBox 34">
              <a:extLst>
                <a:ext uri="{FF2B5EF4-FFF2-40B4-BE49-F238E27FC236}">
                  <a16:creationId xmlns:a16="http://schemas.microsoft.com/office/drawing/2014/main" id="{DD41EE5E-B91A-42DB-9114-4647E2B3B632}"/>
                </a:ext>
              </a:extLst>
            </p:cNvPr>
            <p:cNvSpPr txBox="1"/>
            <p:nvPr/>
          </p:nvSpPr>
          <p:spPr>
            <a:xfrm>
              <a:off x="6072756" y="2359790"/>
              <a:ext cx="1858388" cy="309655"/>
            </a:xfrm>
            <a:prstGeom prst="rect">
              <a:avLst/>
            </a:prstGeom>
            <a:noFill/>
          </p:spPr>
          <p:txBody>
            <a:bodyPr wrap="square" rtlCol="0">
              <a:spAutoFit/>
            </a:bodyPr>
            <a:lstStyle/>
            <a:p>
              <a:r>
                <a:rPr lang="en-GB" sz="1200" b="1" dirty="0"/>
                <a:t>hydraulic action</a:t>
              </a:r>
            </a:p>
          </p:txBody>
        </p:sp>
        <p:sp>
          <p:nvSpPr>
            <p:cNvPr id="36" name="TextBox 35">
              <a:extLst>
                <a:ext uri="{FF2B5EF4-FFF2-40B4-BE49-F238E27FC236}">
                  <a16:creationId xmlns:a16="http://schemas.microsoft.com/office/drawing/2014/main" id="{1CE926B1-6B74-4A8F-AA0E-1CE335C550CF}"/>
                </a:ext>
              </a:extLst>
            </p:cNvPr>
            <p:cNvSpPr txBox="1"/>
            <p:nvPr/>
          </p:nvSpPr>
          <p:spPr>
            <a:xfrm>
              <a:off x="5436096" y="2990517"/>
              <a:ext cx="1224136" cy="276999"/>
            </a:xfrm>
            <a:prstGeom prst="rect">
              <a:avLst/>
            </a:prstGeom>
            <a:noFill/>
          </p:spPr>
          <p:txBody>
            <a:bodyPr wrap="square" rtlCol="0">
              <a:spAutoFit/>
            </a:bodyPr>
            <a:lstStyle/>
            <a:p>
              <a:r>
                <a:rPr lang="en-GB" sz="1200" b="1" dirty="0"/>
                <a:t>attrition</a:t>
              </a:r>
            </a:p>
          </p:txBody>
        </p:sp>
        <p:sp>
          <p:nvSpPr>
            <p:cNvPr id="37" name="TextBox 36">
              <a:extLst>
                <a:ext uri="{FF2B5EF4-FFF2-40B4-BE49-F238E27FC236}">
                  <a16:creationId xmlns:a16="http://schemas.microsoft.com/office/drawing/2014/main" id="{D0A6E855-AB42-4788-AAB6-190D4D980658}"/>
                </a:ext>
              </a:extLst>
            </p:cNvPr>
            <p:cNvSpPr txBox="1"/>
            <p:nvPr/>
          </p:nvSpPr>
          <p:spPr>
            <a:xfrm>
              <a:off x="6358855" y="3057641"/>
              <a:ext cx="1224136" cy="276999"/>
            </a:xfrm>
            <a:prstGeom prst="rect">
              <a:avLst/>
            </a:prstGeom>
            <a:noFill/>
          </p:spPr>
          <p:txBody>
            <a:bodyPr wrap="square" rtlCol="0">
              <a:spAutoFit/>
            </a:bodyPr>
            <a:lstStyle/>
            <a:p>
              <a:r>
                <a:rPr lang="en-GB" sz="1200" b="1" dirty="0"/>
                <a:t>solution</a:t>
              </a:r>
            </a:p>
          </p:txBody>
        </p:sp>
        <p:sp>
          <p:nvSpPr>
            <p:cNvPr id="38" name="TextBox 37">
              <a:extLst>
                <a:ext uri="{FF2B5EF4-FFF2-40B4-BE49-F238E27FC236}">
                  <a16:creationId xmlns:a16="http://schemas.microsoft.com/office/drawing/2014/main" id="{239E6910-0B09-491A-A584-239E54129432}"/>
                </a:ext>
              </a:extLst>
            </p:cNvPr>
            <p:cNvSpPr txBox="1"/>
            <p:nvPr/>
          </p:nvSpPr>
          <p:spPr>
            <a:xfrm>
              <a:off x="5777619" y="3444380"/>
              <a:ext cx="1224136" cy="276999"/>
            </a:xfrm>
            <a:prstGeom prst="rect">
              <a:avLst/>
            </a:prstGeom>
            <a:noFill/>
          </p:spPr>
          <p:txBody>
            <a:bodyPr wrap="square" rtlCol="0">
              <a:spAutoFit/>
            </a:bodyPr>
            <a:lstStyle/>
            <a:p>
              <a:r>
                <a:rPr lang="en-GB" sz="1200" b="1" dirty="0"/>
                <a:t>abrasion</a:t>
              </a:r>
            </a:p>
          </p:txBody>
        </p:sp>
      </p:grpSp>
      <p:cxnSp>
        <p:nvCxnSpPr>
          <p:cNvPr id="39" name="Straight Arrow Connector 38">
            <a:extLst>
              <a:ext uri="{FF2B5EF4-FFF2-40B4-BE49-F238E27FC236}">
                <a16:creationId xmlns:a16="http://schemas.microsoft.com/office/drawing/2014/main" id="{A1DF41E8-6CE2-4031-A043-CB83F49B8355}"/>
              </a:ext>
            </a:extLst>
          </p:cNvPr>
          <p:cNvCxnSpPr>
            <a:cxnSpLocks/>
          </p:cNvCxnSpPr>
          <p:nvPr/>
        </p:nvCxnSpPr>
        <p:spPr>
          <a:xfrm>
            <a:off x="3596696" y="5576422"/>
            <a:ext cx="360040" cy="0"/>
          </a:xfrm>
          <a:prstGeom prst="straightConnector1">
            <a:avLst/>
          </a:prstGeom>
          <a:ln w="28575">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4CACEAA8-15D0-40AD-BD0C-6196E2D93C59}"/>
              </a:ext>
            </a:extLst>
          </p:cNvPr>
          <p:cNvCxnSpPr>
            <a:cxnSpLocks/>
          </p:cNvCxnSpPr>
          <p:nvPr/>
        </p:nvCxnSpPr>
        <p:spPr>
          <a:xfrm flipV="1">
            <a:off x="3829715" y="4731400"/>
            <a:ext cx="0" cy="422033"/>
          </a:xfrm>
          <a:prstGeom prst="straightConnector1">
            <a:avLst/>
          </a:prstGeom>
          <a:ln w="28575" cmpd="sng">
            <a:solidFill>
              <a:schemeClr val="tx1"/>
            </a:solidFill>
            <a:headEnd type="triangl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878427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ED9A84DC-371E-49BB-818E-1BD198A04A03}"/>
              </a:ext>
            </a:extLst>
          </p:cNvPr>
          <p:cNvSpPr/>
          <p:nvPr/>
        </p:nvSpPr>
        <p:spPr>
          <a:xfrm>
            <a:off x="115443" y="5250201"/>
            <a:ext cx="3886200" cy="15316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extLst>
              <a:ext uri="{FF2B5EF4-FFF2-40B4-BE49-F238E27FC236}">
                <a16:creationId xmlns:a16="http://schemas.microsoft.com/office/drawing/2014/main" id="{EA1F057F-D259-4B38-925A-A82436A99AD4}"/>
              </a:ext>
            </a:extLst>
          </p:cNvPr>
          <p:cNvSpPr/>
          <p:nvPr/>
        </p:nvSpPr>
        <p:spPr>
          <a:xfrm>
            <a:off x="5257800" y="0"/>
            <a:ext cx="3886200" cy="15316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693D5E3E-4268-4491-AD3B-98367EBFFBD7}"/>
              </a:ext>
            </a:extLst>
          </p:cNvPr>
          <p:cNvSpPr/>
          <p:nvPr/>
        </p:nvSpPr>
        <p:spPr>
          <a:xfrm>
            <a:off x="58705" y="182153"/>
            <a:ext cx="2881823" cy="4064440"/>
          </a:xfrm>
          <a:prstGeom prst="rect">
            <a:avLst/>
          </a:prstGeom>
          <a:noFill/>
          <a:ln w="19050">
            <a:solidFill>
              <a:srgbClr val="FFC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307875C9-3C15-4633-B79E-201D232A36DE}"/>
              </a:ext>
            </a:extLst>
          </p:cNvPr>
          <p:cNvSpPr/>
          <p:nvPr/>
        </p:nvSpPr>
        <p:spPr>
          <a:xfrm>
            <a:off x="142445" y="162833"/>
            <a:ext cx="2798083" cy="2308324"/>
          </a:xfrm>
          <a:prstGeom prst="rect">
            <a:avLst/>
          </a:prstGeom>
        </p:spPr>
        <p:txBody>
          <a:bodyPr wrap="square">
            <a:spAutoFit/>
          </a:bodyPr>
          <a:lstStyle/>
          <a:p>
            <a:r>
              <a:rPr lang="en-GB" sz="1200" b="1" dirty="0">
                <a:solidFill>
                  <a:srgbClr val="333333"/>
                </a:solidFill>
              </a:rPr>
              <a:t>Fluvial processes: Transportation - </a:t>
            </a:r>
            <a:r>
              <a:rPr lang="en-GB" sz="1200" dirty="0"/>
              <a:t>where eroded material is carried by the river downstream.</a:t>
            </a:r>
            <a:endParaRPr lang="en-GB" sz="1200" b="1" dirty="0">
              <a:solidFill>
                <a:srgbClr val="333333"/>
              </a:solidFill>
            </a:endParaRPr>
          </a:p>
          <a:p>
            <a:pPr marL="171450" indent="-171450">
              <a:buFont typeface="Arial" panose="020B0604020202020204" pitchFamily="34" charset="0"/>
              <a:buChar char="•"/>
            </a:pPr>
            <a:r>
              <a:rPr lang="en-GB" sz="1200" b="1" dirty="0"/>
              <a:t>traction -</a:t>
            </a:r>
            <a:r>
              <a:rPr lang="en-GB" sz="1200" dirty="0"/>
              <a:t> Boulders and pebbles roll along the river bed.</a:t>
            </a:r>
          </a:p>
          <a:p>
            <a:pPr marL="171450" indent="-171450">
              <a:buFont typeface="Arial" panose="020B0604020202020204" pitchFamily="34" charset="0"/>
              <a:buChar char="•"/>
            </a:pPr>
            <a:r>
              <a:rPr lang="en-GB" sz="1200" b="1" dirty="0"/>
              <a:t>saltation -</a:t>
            </a:r>
            <a:r>
              <a:rPr lang="en-GB" sz="1200" dirty="0"/>
              <a:t> Material carried by the river bounces along the river bed.</a:t>
            </a:r>
          </a:p>
          <a:p>
            <a:pPr marL="171450" indent="-171450">
              <a:buFont typeface="Arial" panose="020B0604020202020204" pitchFamily="34" charset="0"/>
              <a:buChar char="•"/>
            </a:pPr>
            <a:r>
              <a:rPr lang="en-GB" sz="1200" b="1" dirty="0"/>
              <a:t>suspension -</a:t>
            </a:r>
            <a:r>
              <a:rPr lang="en-GB" sz="1200" dirty="0"/>
              <a:t> Rocks carried along by the river wear down the river bed and banks.</a:t>
            </a:r>
          </a:p>
          <a:p>
            <a:pPr marL="171450" indent="-171450">
              <a:buFont typeface="Arial" panose="020B0604020202020204" pitchFamily="34" charset="0"/>
              <a:buChar char="•"/>
            </a:pPr>
            <a:r>
              <a:rPr lang="en-GB" sz="1200" b="1" dirty="0"/>
              <a:t>solution -</a:t>
            </a:r>
            <a:r>
              <a:rPr lang="en-GB" sz="1200" dirty="0"/>
              <a:t> Soluble material is dissolved and carried by the river water.</a:t>
            </a:r>
          </a:p>
        </p:txBody>
      </p:sp>
      <p:sp>
        <p:nvSpPr>
          <p:cNvPr id="13" name="Rectangle 12">
            <a:extLst>
              <a:ext uri="{FF2B5EF4-FFF2-40B4-BE49-F238E27FC236}">
                <a16:creationId xmlns:a16="http://schemas.microsoft.com/office/drawing/2014/main" id="{165DA331-B445-47D5-831D-F9562805CCF2}"/>
              </a:ext>
            </a:extLst>
          </p:cNvPr>
          <p:cNvSpPr/>
          <p:nvPr/>
        </p:nvSpPr>
        <p:spPr>
          <a:xfrm>
            <a:off x="58705" y="4305178"/>
            <a:ext cx="2881823" cy="2476651"/>
          </a:xfrm>
          <a:prstGeom prst="rect">
            <a:avLst/>
          </a:prstGeom>
          <a:noFill/>
          <a:ln w="19050">
            <a:solidFill>
              <a:srgbClr val="FFC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b="1" dirty="0">
                <a:solidFill>
                  <a:schemeClr val="tx1"/>
                </a:solidFill>
              </a:rPr>
              <a:t>Fluvial processes: Deposition -</a:t>
            </a:r>
            <a:r>
              <a:rPr lang="en-GB" sz="1200" dirty="0">
                <a:solidFill>
                  <a:schemeClr val="tx1"/>
                </a:solidFill>
              </a:rPr>
              <a:t> where transported material is dropped when the river loses energy, such as when it enters the sea.</a:t>
            </a:r>
          </a:p>
          <a:p>
            <a:endParaRPr lang="en-GB" sz="1200" dirty="0">
              <a:solidFill>
                <a:schemeClr val="tx1"/>
              </a:solidFill>
            </a:endParaRPr>
          </a:p>
          <a:p>
            <a:r>
              <a:rPr lang="en-GB" sz="1200" dirty="0">
                <a:solidFill>
                  <a:schemeClr val="tx1"/>
                </a:solidFill>
              </a:rPr>
              <a:t>Rivers deposit eroded material as they lose speed (velocity) when:</a:t>
            </a:r>
          </a:p>
          <a:p>
            <a:pPr marL="285750" indent="-285750">
              <a:buFont typeface="Arial" panose="020B0604020202020204" pitchFamily="34" charset="0"/>
              <a:buChar char="•"/>
            </a:pPr>
            <a:r>
              <a:rPr lang="en-GB" sz="1200" dirty="0">
                <a:solidFill>
                  <a:schemeClr val="tx1"/>
                </a:solidFill>
              </a:rPr>
              <a:t>the river becomes shallower;</a:t>
            </a:r>
          </a:p>
          <a:p>
            <a:pPr marL="285750" indent="-285750">
              <a:buFont typeface="Arial" panose="020B0604020202020204" pitchFamily="34" charset="0"/>
              <a:buChar char="•"/>
            </a:pPr>
            <a:r>
              <a:rPr lang="en-GB" sz="1200" dirty="0">
                <a:solidFill>
                  <a:schemeClr val="tx1"/>
                </a:solidFill>
              </a:rPr>
              <a:t>the discharge (volume of water) is reduced;</a:t>
            </a:r>
          </a:p>
          <a:p>
            <a:pPr marL="285750" indent="-285750">
              <a:buFont typeface="Arial" panose="020B0604020202020204" pitchFamily="34" charset="0"/>
              <a:buChar char="•"/>
            </a:pPr>
            <a:r>
              <a:rPr lang="en-GB" sz="1200" dirty="0">
                <a:solidFill>
                  <a:schemeClr val="tx1"/>
                </a:solidFill>
              </a:rPr>
              <a:t>the amount of transported material increases;</a:t>
            </a:r>
          </a:p>
          <a:p>
            <a:pPr marL="285750" indent="-285750">
              <a:buFont typeface="Arial" panose="020B0604020202020204" pitchFamily="34" charset="0"/>
              <a:buChar char="•"/>
            </a:pPr>
            <a:r>
              <a:rPr lang="en-GB" sz="1200" dirty="0">
                <a:solidFill>
                  <a:schemeClr val="tx1"/>
                </a:solidFill>
              </a:rPr>
              <a:t>the river reaches the mouth. </a:t>
            </a:r>
          </a:p>
        </p:txBody>
      </p:sp>
      <p:sp>
        <p:nvSpPr>
          <p:cNvPr id="21" name="Rectangle 20">
            <a:extLst>
              <a:ext uri="{FF2B5EF4-FFF2-40B4-BE49-F238E27FC236}">
                <a16:creationId xmlns:a16="http://schemas.microsoft.com/office/drawing/2014/main" id="{B6A30D56-9A4B-4133-A7AB-F1A44345717A}"/>
              </a:ext>
            </a:extLst>
          </p:cNvPr>
          <p:cNvSpPr/>
          <p:nvPr/>
        </p:nvSpPr>
        <p:spPr>
          <a:xfrm>
            <a:off x="3026514" y="2703015"/>
            <a:ext cx="3009797" cy="4078815"/>
          </a:xfrm>
          <a:prstGeom prst="rect">
            <a:avLst/>
          </a:prstGeom>
          <a:noFill/>
          <a:ln w="19050">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F57005E5-3614-4743-8854-5D9D5CAFA284}"/>
              </a:ext>
            </a:extLst>
          </p:cNvPr>
          <p:cNvSpPr/>
          <p:nvPr/>
        </p:nvSpPr>
        <p:spPr>
          <a:xfrm>
            <a:off x="3042740" y="2703016"/>
            <a:ext cx="2969795" cy="4154984"/>
          </a:xfrm>
          <a:prstGeom prst="rect">
            <a:avLst/>
          </a:prstGeom>
        </p:spPr>
        <p:txBody>
          <a:bodyPr wrap="square">
            <a:spAutoFit/>
          </a:bodyPr>
          <a:lstStyle/>
          <a:p>
            <a:r>
              <a:rPr lang="en-GB" sz="1200" dirty="0"/>
              <a:t>The River Tees is located in the north of England. It flows 137 km (85 miles) east from its source in the Pennines to its mouth on the North Sea coast (Tees estuary) at Red Car.</a:t>
            </a:r>
          </a:p>
          <a:p>
            <a:pPr algn="ctr"/>
            <a:r>
              <a:rPr lang="en-GB" sz="1200" b="1" dirty="0"/>
              <a:t>Upper course landforms</a:t>
            </a:r>
          </a:p>
          <a:p>
            <a:r>
              <a:rPr lang="en-GB" sz="1200" dirty="0"/>
              <a:t>The source of the River Tees is Cross Fell in the Pennines.</a:t>
            </a:r>
          </a:p>
          <a:p>
            <a:endParaRPr lang="en-GB" sz="600" dirty="0"/>
          </a:p>
          <a:p>
            <a:r>
              <a:rPr lang="en-GB" sz="1200" dirty="0"/>
              <a:t>The River Tees flows over hard, impermeable rocks in its upper course. Vertical erosion has formed classic V-shaped valleys. The image below shows interlocking spurs close to Cauldron Snout.</a:t>
            </a:r>
          </a:p>
          <a:p>
            <a:endParaRPr lang="en-GB" sz="600" dirty="0"/>
          </a:p>
          <a:p>
            <a:r>
              <a:rPr lang="en-GB" sz="1200" dirty="0"/>
              <a:t>The UK’s largest waterfall, High Force, is located in the upper course of the River Tees and drops 22m. An area of hard rock, called </a:t>
            </a:r>
            <a:r>
              <a:rPr lang="en-GB" sz="1200" dirty="0" err="1"/>
              <a:t>Whin</a:t>
            </a:r>
            <a:r>
              <a:rPr lang="en-GB" sz="1200" dirty="0"/>
              <a:t> Sill (or Whinstone), is located above a layer of soft rocks (sandstone and shale), and together they create the waterfall. An impressive 700m gorge has formed in front of the falls.</a:t>
            </a:r>
          </a:p>
        </p:txBody>
      </p:sp>
      <p:sp>
        <p:nvSpPr>
          <p:cNvPr id="23" name="Rectangle 22">
            <a:extLst>
              <a:ext uri="{FF2B5EF4-FFF2-40B4-BE49-F238E27FC236}">
                <a16:creationId xmlns:a16="http://schemas.microsoft.com/office/drawing/2014/main" id="{B58A3DB4-0D1D-4DF4-A505-61154FAFC931}"/>
              </a:ext>
            </a:extLst>
          </p:cNvPr>
          <p:cNvSpPr/>
          <p:nvPr/>
        </p:nvSpPr>
        <p:spPr>
          <a:xfrm>
            <a:off x="6098521" y="2703016"/>
            <a:ext cx="2915718" cy="4078813"/>
          </a:xfrm>
          <a:prstGeom prst="rect">
            <a:avLst/>
          </a:prstGeom>
          <a:noFill/>
          <a:ln w="19050">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id="{4C5342D8-B0AB-4918-869A-3CC7CD3985D0}"/>
              </a:ext>
            </a:extLst>
          </p:cNvPr>
          <p:cNvSpPr/>
          <p:nvPr/>
        </p:nvSpPr>
        <p:spPr>
          <a:xfrm>
            <a:off x="3063654" y="46489"/>
            <a:ext cx="5964903" cy="276999"/>
          </a:xfrm>
          <a:prstGeom prst="rect">
            <a:avLst/>
          </a:prstGeom>
          <a:ln w="19050">
            <a:solidFill>
              <a:srgbClr val="D92E61"/>
            </a:solidFill>
            <a:prstDash val="sysDash"/>
          </a:ln>
        </p:spPr>
        <p:txBody>
          <a:bodyPr wrap="square">
            <a:spAutoFit/>
          </a:bodyPr>
          <a:lstStyle/>
          <a:p>
            <a:pPr algn="ctr"/>
            <a:r>
              <a:rPr lang="en-GB" sz="1200" b="1" dirty="0">
                <a:solidFill>
                  <a:srgbClr val="000000"/>
                </a:solidFill>
                <a:latin typeface="+mj-lt"/>
              </a:rPr>
              <a:t>Example of UK River Valley: The River Tees</a:t>
            </a:r>
            <a:r>
              <a:rPr lang="en-GB" sz="1200" dirty="0">
                <a:solidFill>
                  <a:srgbClr val="000000"/>
                </a:solidFill>
                <a:latin typeface="+mj-lt"/>
              </a:rPr>
              <a:t>	</a:t>
            </a:r>
          </a:p>
        </p:txBody>
      </p:sp>
      <p:pic>
        <p:nvPicPr>
          <p:cNvPr id="25" name="Picture 24">
            <a:extLst>
              <a:ext uri="{FF2B5EF4-FFF2-40B4-BE49-F238E27FC236}">
                <a16:creationId xmlns:a16="http://schemas.microsoft.com/office/drawing/2014/main" id="{690AF662-8895-4B5C-AC8B-8D1816BB259E}"/>
              </a:ext>
            </a:extLst>
          </p:cNvPr>
          <p:cNvPicPr>
            <a:picLocks noChangeAspect="1"/>
          </p:cNvPicPr>
          <p:nvPr/>
        </p:nvPicPr>
        <p:blipFill>
          <a:blip r:embed="rId2"/>
          <a:stretch>
            <a:fillRect/>
          </a:stretch>
        </p:blipFill>
        <p:spPr>
          <a:xfrm>
            <a:off x="3852237" y="405959"/>
            <a:ext cx="4492567" cy="2251342"/>
          </a:xfrm>
          <a:prstGeom prst="rect">
            <a:avLst/>
          </a:prstGeom>
        </p:spPr>
      </p:pic>
      <p:sp>
        <p:nvSpPr>
          <p:cNvPr id="26" name="Rectangle 25">
            <a:extLst>
              <a:ext uri="{FF2B5EF4-FFF2-40B4-BE49-F238E27FC236}">
                <a16:creationId xmlns:a16="http://schemas.microsoft.com/office/drawing/2014/main" id="{17479D0F-F465-4DCE-A731-EF7514FC8881}"/>
              </a:ext>
            </a:extLst>
          </p:cNvPr>
          <p:cNvSpPr/>
          <p:nvPr/>
        </p:nvSpPr>
        <p:spPr>
          <a:xfrm>
            <a:off x="6112839" y="2672559"/>
            <a:ext cx="2915718" cy="4154984"/>
          </a:xfrm>
          <a:prstGeom prst="rect">
            <a:avLst/>
          </a:prstGeom>
        </p:spPr>
        <p:txBody>
          <a:bodyPr wrap="square">
            <a:spAutoFit/>
          </a:bodyPr>
          <a:lstStyle/>
          <a:p>
            <a:pPr algn="ctr"/>
            <a:r>
              <a:rPr lang="en-GB" sz="1200" b="1" dirty="0">
                <a:solidFill>
                  <a:srgbClr val="000000"/>
                </a:solidFill>
              </a:rPr>
              <a:t>Middle course landforms</a:t>
            </a:r>
          </a:p>
          <a:p>
            <a:pPr algn="ctr"/>
            <a:endParaRPr lang="en-GB" sz="600" b="1" dirty="0">
              <a:solidFill>
                <a:srgbClr val="000000"/>
              </a:solidFill>
            </a:endParaRPr>
          </a:p>
          <a:p>
            <a:r>
              <a:rPr lang="en-GB" sz="1200" dirty="0"/>
              <a:t>As the River Tees reaches its middle course, lateral erosion overtakes vertical erosion, evidenced by winding meanders. </a:t>
            </a:r>
            <a:r>
              <a:rPr lang="en-GB" sz="1200" dirty="0">
                <a:solidFill>
                  <a:srgbClr val="000000"/>
                </a:solidFill>
              </a:rPr>
              <a:t>Here the gradient becomes more moderate and the valley widens. </a:t>
            </a:r>
            <a:r>
              <a:rPr lang="en-GB" sz="1200" dirty="0"/>
              <a:t>lateral erosion and deposition. The meander near Yarm encloses the town. 	</a:t>
            </a:r>
            <a:endParaRPr lang="en-GB" sz="1200" dirty="0">
              <a:solidFill>
                <a:srgbClr val="000000"/>
              </a:solidFill>
            </a:endParaRPr>
          </a:p>
          <a:p>
            <a:endParaRPr lang="en-GB" sz="600" dirty="0">
              <a:solidFill>
                <a:srgbClr val="000000"/>
              </a:solidFill>
            </a:endParaRPr>
          </a:p>
          <a:p>
            <a:pPr algn="ctr"/>
            <a:r>
              <a:rPr lang="en-GB" sz="1200" b="1" dirty="0"/>
              <a:t>Lower course landforms</a:t>
            </a:r>
          </a:p>
          <a:p>
            <a:endParaRPr lang="en-GB" sz="600" dirty="0">
              <a:solidFill>
                <a:srgbClr val="000000"/>
              </a:solidFill>
            </a:endParaRPr>
          </a:p>
          <a:p>
            <a:r>
              <a:rPr lang="en-GB" sz="1200" dirty="0"/>
              <a:t>Meanders in the lower course are much larger. Oxbow lakes have formed in some areas. Evidence of past flooding can be seen in the naturally formed levees.</a:t>
            </a:r>
          </a:p>
          <a:p>
            <a:endParaRPr lang="en-GB" sz="600" b="1" dirty="0">
              <a:solidFill>
                <a:srgbClr val="000000"/>
              </a:solidFill>
            </a:endParaRPr>
          </a:p>
          <a:p>
            <a:r>
              <a:rPr lang="en-GB" sz="1200" dirty="0">
                <a:solidFill>
                  <a:srgbClr val="000000"/>
                </a:solidFill>
              </a:rPr>
              <a:t>Greater deposition creates features such as floodplains &amp; levees near Darlington. Mudflats form due to deposition at the river’s estuary. Some areas of the estuary are designated SSSI’s (</a:t>
            </a:r>
            <a:r>
              <a:rPr lang="en-GB" sz="1200" dirty="0"/>
              <a:t>Site of Special Scientific Interest)</a:t>
            </a:r>
            <a:r>
              <a:rPr lang="en-GB" sz="1200" dirty="0">
                <a:solidFill>
                  <a:srgbClr val="000000"/>
                </a:solidFill>
              </a:rPr>
              <a:t> but there is also plenty of industry at the mouth of the river. </a:t>
            </a:r>
          </a:p>
        </p:txBody>
      </p:sp>
      <p:pic>
        <p:nvPicPr>
          <p:cNvPr id="30" name="Picture 29">
            <a:extLst>
              <a:ext uri="{FF2B5EF4-FFF2-40B4-BE49-F238E27FC236}">
                <a16:creationId xmlns:a16="http://schemas.microsoft.com/office/drawing/2014/main" id="{AF8538FA-A83F-41D5-8949-B450E0C1065B}"/>
              </a:ext>
            </a:extLst>
          </p:cNvPr>
          <p:cNvPicPr>
            <a:picLocks noChangeAspect="1"/>
          </p:cNvPicPr>
          <p:nvPr/>
        </p:nvPicPr>
        <p:blipFill>
          <a:blip r:embed="rId3"/>
          <a:stretch>
            <a:fillRect/>
          </a:stretch>
        </p:blipFill>
        <p:spPr>
          <a:xfrm>
            <a:off x="137596" y="2576665"/>
            <a:ext cx="2926058" cy="1531630"/>
          </a:xfrm>
          <a:prstGeom prst="rect">
            <a:avLst/>
          </a:prstGeom>
        </p:spPr>
      </p:pic>
    </p:spTree>
    <p:extLst>
      <p:ext uri="{BB962C8B-B14F-4D97-AF65-F5344CB8AC3E}">
        <p14:creationId xmlns:p14="http://schemas.microsoft.com/office/powerpoint/2010/main" val="21175509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A78DC186-6CCB-4B69-B574-6941AA37B510}"/>
              </a:ext>
            </a:extLst>
          </p:cNvPr>
          <p:cNvSpPr/>
          <p:nvPr/>
        </p:nvSpPr>
        <p:spPr>
          <a:xfrm>
            <a:off x="1236214" y="5198706"/>
            <a:ext cx="3235569" cy="15256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C5195E4F-93D0-4BD9-B27D-4098A591871D}"/>
              </a:ext>
            </a:extLst>
          </p:cNvPr>
          <p:cNvSpPr/>
          <p:nvPr/>
        </p:nvSpPr>
        <p:spPr>
          <a:xfrm>
            <a:off x="5829386" y="55282"/>
            <a:ext cx="3235569" cy="152563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a:extLst>
              <a:ext uri="{FF2B5EF4-FFF2-40B4-BE49-F238E27FC236}">
                <a16:creationId xmlns:a16="http://schemas.microsoft.com/office/drawing/2014/main" id="{10EFEDA9-0368-42E3-B424-3A2DACDE9F0C}"/>
              </a:ext>
            </a:extLst>
          </p:cNvPr>
          <p:cNvPicPr>
            <a:picLocks noChangeAspect="1"/>
          </p:cNvPicPr>
          <p:nvPr/>
        </p:nvPicPr>
        <p:blipFill>
          <a:blip r:embed="rId2"/>
          <a:stretch>
            <a:fillRect/>
          </a:stretch>
        </p:blipFill>
        <p:spPr>
          <a:xfrm>
            <a:off x="6142507" y="2852936"/>
            <a:ext cx="2922448" cy="2201631"/>
          </a:xfrm>
          <a:prstGeom prst="rect">
            <a:avLst/>
          </a:prstGeom>
        </p:spPr>
      </p:pic>
      <p:pic>
        <p:nvPicPr>
          <p:cNvPr id="13" name="Picture 12">
            <a:extLst>
              <a:ext uri="{FF2B5EF4-FFF2-40B4-BE49-F238E27FC236}">
                <a16:creationId xmlns:a16="http://schemas.microsoft.com/office/drawing/2014/main" id="{EE8D30F3-9981-44E5-A11E-9E380974EE52}"/>
              </a:ext>
            </a:extLst>
          </p:cNvPr>
          <p:cNvPicPr>
            <a:picLocks noChangeAspect="1"/>
          </p:cNvPicPr>
          <p:nvPr/>
        </p:nvPicPr>
        <p:blipFill>
          <a:blip r:embed="rId3"/>
          <a:stretch>
            <a:fillRect/>
          </a:stretch>
        </p:blipFill>
        <p:spPr>
          <a:xfrm>
            <a:off x="3098022" y="2150895"/>
            <a:ext cx="2915719" cy="1629372"/>
          </a:xfrm>
          <a:prstGeom prst="rect">
            <a:avLst/>
          </a:prstGeom>
        </p:spPr>
      </p:pic>
      <p:pic>
        <p:nvPicPr>
          <p:cNvPr id="10" name="Picture 9">
            <a:extLst>
              <a:ext uri="{FF2B5EF4-FFF2-40B4-BE49-F238E27FC236}">
                <a16:creationId xmlns:a16="http://schemas.microsoft.com/office/drawing/2014/main" id="{15912D68-E0DE-45FD-8797-BB707AEEBAEA}"/>
              </a:ext>
            </a:extLst>
          </p:cNvPr>
          <p:cNvPicPr>
            <a:picLocks noChangeAspect="1"/>
          </p:cNvPicPr>
          <p:nvPr/>
        </p:nvPicPr>
        <p:blipFill>
          <a:blip r:embed="rId4"/>
          <a:stretch>
            <a:fillRect/>
          </a:stretch>
        </p:blipFill>
        <p:spPr>
          <a:xfrm>
            <a:off x="92812" y="4080756"/>
            <a:ext cx="2920203" cy="2758750"/>
          </a:xfrm>
          <a:prstGeom prst="rect">
            <a:avLst/>
          </a:prstGeom>
        </p:spPr>
      </p:pic>
      <p:sp>
        <p:nvSpPr>
          <p:cNvPr id="5" name="Rectangle 4">
            <a:extLst>
              <a:ext uri="{FF2B5EF4-FFF2-40B4-BE49-F238E27FC236}">
                <a16:creationId xmlns:a16="http://schemas.microsoft.com/office/drawing/2014/main" id="{63483027-B759-45F9-B28D-94AECA1F7C08}"/>
              </a:ext>
            </a:extLst>
          </p:cNvPr>
          <p:cNvSpPr/>
          <p:nvPr/>
        </p:nvSpPr>
        <p:spPr>
          <a:xfrm>
            <a:off x="42134" y="95268"/>
            <a:ext cx="3009797" cy="6707450"/>
          </a:xfrm>
          <a:prstGeom prst="rect">
            <a:avLst/>
          </a:prstGeom>
          <a:noFill/>
          <a:ln w="19050">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F299D778-2323-4C17-8398-12A5BA9D5978}"/>
              </a:ext>
            </a:extLst>
          </p:cNvPr>
          <p:cNvSpPr/>
          <p:nvPr/>
        </p:nvSpPr>
        <p:spPr>
          <a:xfrm>
            <a:off x="42133" y="95268"/>
            <a:ext cx="3023673" cy="4031873"/>
          </a:xfrm>
          <a:prstGeom prst="rect">
            <a:avLst/>
          </a:prstGeom>
        </p:spPr>
        <p:txBody>
          <a:bodyPr wrap="square">
            <a:spAutoFit/>
          </a:bodyPr>
          <a:lstStyle/>
          <a:p>
            <a:pPr algn="ctr"/>
            <a:r>
              <a:rPr lang="en-GB" sz="1200" b="1" dirty="0"/>
              <a:t>Upper course landforms</a:t>
            </a:r>
          </a:p>
          <a:p>
            <a:endParaRPr lang="en-GB" sz="600" dirty="0"/>
          </a:p>
          <a:p>
            <a:r>
              <a:rPr lang="en-GB" sz="1200" b="1" dirty="0"/>
              <a:t>Interlocking spurs </a:t>
            </a:r>
            <a:r>
              <a:rPr lang="en-GB" sz="1200" dirty="0"/>
              <a:t>form where vertical erosion creates steep-sided V-shaped valleys. The river winds and bends; avoiding areas of hard rock creating interlocking spurs.</a:t>
            </a:r>
          </a:p>
          <a:p>
            <a:endParaRPr lang="en-GB" sz="1200" dirty="0"/>
          </a:p>
          <a:p>
            <a:endParaRPr lang="en-GB" sz="1200" dirty="0"/>
          </a:p>
          <a:p>
            <a:endParaRPr lang="en-GB" sz="1200" dirty="0"/>
          </a:p>
          <a:p>
            <a:endParaRPr lang="en-GB" sz="1200" dirty="0"/>
          </a:p>
          <a:p>
            <a:endParaRPr lang="en-GB" sz="1200" dirty="0"/>
          </a:p>
          <a:p>
            <a:endParaRPr lang="en-GB" sz="1600" dirty="0"/>
          </a:p>
          <a:p>
            <a:endParaRPr lang="en-GB" sz="1200" dirty="0"/>
          </a:p>
          <a:p>
            <a:endParaRPr lang="en-GB" sz="1200" dirty="0"/>
          </a:p>
          <a:p>
            <a:endParaRPr lang="en-GB" sz="600" dirty="0"/>
          </a:p>
          <a:p>
            <a:r>
              <a:rPr lang="en-GB" sz="1200" b="1" dirty="0"/>
              <a:t>Waterfalls </a:t>
            </a:r>
            <a:r>
              <a:rPr lang="en-GB" sz="1200" dirty="0"/>
              <a:t>form where a layer of hard rock overlays a layer of soft rock. The soft rock erodes at a faster rate than the hard rock. This leads to the hard rock overhanging the soft rock. Eventually the hard rock overhang becomes too heavy and collapses causing the river to retreat upstream.	</a:t>
            </a:r>
          </a:p>
        </p:txBody>
      </p:sp>
      <p:sp>
        <p:nvSpPr>
          <p:cNvPr id="8" name="Rectangle 7">
            <a:extLst>
              <a:ext uri="{FF2B5EF4-FFF2-40B4-BE49-F238E27FC236}">
                <a16:creationId xmlns:a16="http://schemas.microsoft.com/office/drawing/2014/main" id="{4793B196-15F9-4371-AE40-331F238E7420}"/>
              </a:ext>
            </a:extLst>
          </p:cNvPr>
          <p:cNvSpPr/>
          <p:nvPr/>
        </p:nvSpPr>
        <p:spPr>
          <a:xfrm>
            <a:off x="3114141" y="95268"/>
            <a:ext cx="2915718" cy="6707450"/>
          </a:xfrm>
          <a:prstGeom prst="rect">
            <a:avLst/>
          </a:prstGeom>
          <a:noFill/>
          <a:ln w="19050">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802F705C-7AF0-4A1B-BBF5-D09864B85B90}"/>
              </a:ext>
            </a:extLst>
          </p:cNvPr>
          <p:cNvSpPr/>
          <p:nvPr/>
        </p:nvSpPr>
        <p:spPr>
          <a:xfrm>
            <a:off x="6156175" y="95267"/>
            <a:ext cx="2915718" cy="6707450"/>
          </a:xfrm>
          <a:prstGeom prst="rect">
            <a:avLst/>
          </a:prstGeom>
          <a:noFill/>
          <a:ln w="19050">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E1060722-5016-42EA-8A91-14011B3DD087}"/>
              </a:ext>
            </a:extLst>
          </p:cNvPr>
          <p:cNvSpPr/>
          <p:nvPr/>
        </p:nvSpPr>
        <p:spPr>
          <a:xfrm>
            <a:off x="3111897" y="95267"/>
            <a:ext cx="3009797" cy="5170646"/>
          </a:xfrm>
          <a:prstGeom prst="rect">
            <a:avLst/>
          </a:prstGeom>
        </p:spPr>
        <p:txBody>
          <a:bodyPr wrap="square">
            <a:spAutoFit/>
          </a:bodyPr>
          <a:lstStyle/>
          <a:p>
            <a:pPr algn="ctr"/>
            <a:r>
              <a:rPr lang="en-GB" sz="1200" b="1" dirty="0">
                <a:solidFill>
                  <a:srgbClr val="000000"/>
                </a:solidFill>
                <a:latin typeface="+mj-lt"/>
              </a:rPr>
              <a:t>Middle course landforms</a:t>
            </a:r>
          </a:p>
          <a:p>
            <a:endParaRPr lang="en-GB" sz="600" b="1" dirty="0">
              <a:latin typeface="+mj-lt"/>
            </a:endParaRPr>
          </a:p>
          <a:p>
            <a:r>
              <a:rPr lang="en-GB" sz="1200" b="1" dirty="0">
                <a:latin typeface="+mj-lt"/>
              </a:rPr>
              <a:t>Meanders </a:t>
            </a:r>
            <a:r>
              <a:rPr lang="en-GB" sz="1200" dirty="0">
                <a:latin typeface="+mj-lt"/>
              </a:rPr>
              <a:t>form in the middle and lower course where lateral erosion causes the river to widen. As a river goes around a bend, most of </a:t>
            </a:r>
            <a:r>
              <a:rPr lang="en-GB" sz="1200" dirty="0"/>
              <a:t>the water is pushed towards the outside. This causes increased speed and therefore increased erosion.  The </a:t>
            </a:r>
            <a:r>
              <a:rPr lang="en-GB" sz="1200" dirty="0">
                <a:latin typeface="+mj-lt"/>
              </a:rPr>
              <a:t>water on the inside bend of the river is much shallower and slower. As a result, material is deposited (forming a slip-off slope).</a:t>
            </a:r>
          </a:p>
          <a:p>
            <a:endParaRPr lang="en-GB" sz="1200" dirty="0">
              <a:latin typeface="+mj-lt"/>
            </a:endParaRPr>
          </a:p>
          <a:p>
            <a:endParaRPr lang="en-GB" sz="1200" dirty="0">
              <a:latin typeface="+mj-lt"/>
            </a:endParaRPr>
          </a:p>
          <a:p>
            <a:endParaRPr lang="en-GB" sz="1200" dirty="0">
              <a:latin typeface="+mj-lt"/>
            </a:endParaRPr>
          </a:p>
          <a:p>
            <a:endParaRPr lang="en-GB" sz="1200" dirty="0">
              <a:latin typeface="+mj-lt"/>
            </a:endParaRPr>
          </a:p>
          <a:p>
            <a:endParaRPr lang="en-GB" sz="1200" dirty="0">
              <a:latin typeface="+mj-lt"/>
            </a:endParaRPr>
          </a:p>
          <a:p>
            <a:endParaRPr lang="en-GB" sz="1200" dirty="0">
              <a:latin typeface="+mj-lt"/>
            </a:endParaRPr>
          </a:p>
          <a:p>
            <a:endParaRPr lang="en-GB" sz="1200" dirty="0">
              <a:latin typeface="+mj-lt"/>
            </a:endParaRPr>
          </a:p>
          <a:p>
            <a:endParaRPr lang="en-GB" sz="1200" dirty="0">
              <a:latin typeface="+mj-lt"/>
            </a:endParaRPr>
          </a:p>
          <a:p>
            <a:endParaRPr lang="en-GB" sz="600" dirty="0">
              <a:latin typeface="+mj-lt"/>
            </a:endParaRPr>
          </a:p>
          <a:p>
            <a:endParaRPr lang="en-GB" sz="600" dirty="0">
              <a:latin typeface="+mj-lt"/>
            </a:endParaRPr>
          </a:p>
          <a:p>
            <a:endParaRPr lang="en-GB" sz="600" dirty="0">
              <a:latin typeface="+mj-lt"/>
            </a:endParaRPr>
          </a:p>
          <a:p>
            <a:endParaRPr lang="en-GB" sz="600" dirty="0">
              <a:latin typeface="+mj-lt"/>
            </a:endParaRPr>
          </a:p>
          <a:p>
            <a:r>
              <a:rPr lang="en-GB" sz="1200" b="1" dirty="0"/>
              <a:t>Ox-bow lakes </a:t>
            </a:r>
            <a:r>
              <a:rPr lang="en-GB" sz="1200" dirty="0"/>
              <a:t>form where meanders have become so enlarged that the river breaks through the narrow ‘neck’. The river will flow along this new route as it is the shortest course. Deposition will eventually completely cut the old meander loop off from the river channel creating an ox-bow lake.	</a:t>
            </a:r>
            <a:endParaRPr lang="en-GB" dirty="0">
              <a:solidFill>
                <a:srgbClr val="000000"/>
              </a:solidFill>
              <a:latin typeface="Open Sans" panose="020B0606030504020204" pitchFamily="34" charset="0"/>
            </a:endParaRPr>
          </a:p>
        </p:txBody>
      </p:sp>
      <p:pic>
        <p:nvPicPr>
          <p:cNvPr id="3074" name="Picture 2" descr="Oxbow lakes - Formation of erosional and depositional features in river  landscapes - Higher Geography Revision - BBC Bitesize">
            <a:extLst>
              <a:ext uri="{FF2B5EF4-FFF2-40B4-BE49-F238E27FC236}">
                <a16:creationId xmlns:a16="http://schemas.microsoft.com/office/drawing/2014/main" id="{36AD045A-FEC2-4AA2-B0FE-A42CE490D9F9}"/>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06340" y="5238693"/>
            <a:ext cx="2731319" cy="1524038"/>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a:extLst>
              <a:ext uri="{FF2B5EF4-FFF2-40B4-BE49-F238E27FC236}">
                <a16:creationId xmlns:a16="http://schemas.microsoft.com/office/drawing/2014/main" id="{15B0BA63-0C4F-495A-AE90-61B5E55FA4B3}"/>
              </a:ext>
            </a:extLst>
          </p:cNvPr>
          <p:cNvSpPr/>
          <p:nvPr/>
        </p:nvSpPr>
        <p:spPr>
          <a:xfrm>
            <a:off x="6135569" y="95267"/>
            <a:ext cx="2936324" cy="6832640"/>
          </a:xfrm>
          <a:prstGeom prst="rect">
            <a:avLst/>
          </a:prstGeom>
        </p:spPr>
        <p:txBody>
          <a:bodyPr wrap="square">
            <a:spAutoFit/>
          </a:bodyPr>
          <a:lstStyle/>
          <a:p>
            <a:pPr algn="ctr"/>
            <a:r>
              <a:rPr lang="en-GB" sz="1200" b="1" dirty="0">
                <a:latin typeface="+mj-lt"/>
              </a:rPr>
              <a:t>Lower course landforms</a:t>
            </a:r>
          </a:p>
          <a:p>
            <a:endParaRPr lang="en-GB" sz="600" dirty="0">
              <a:latin typeface="+mj-lt"/>
            </a:endParaRPr>
          </a:p>
          <a:p>
            <a:r>
              <a:rPr lang="en-GB" sz="1200" b="1" dirty="0"/>
              <a:t>Floodplains </a:t>
            </a:r>
            <a:r>
              <a:rPr lang="en-GB" sz="1200" dirty="0"/>
              <a:t>are the wide valley floor on either side of the river in the lower course. When the river floods and overflows its levees the water loses energy once it hits the land. This sudden loss of energy leads to deposition of river sediment on the land close to the river channel.</a:t>
            </a:r>
          </a:p>
          <a:p>
            <a:endParaRPr lang="en-GB" sz="600" dirty="0"/>
          </a:p>
          <a:p>
            <a:r>
              <a:rPr lang="en-GB" sz="1200" b="1" dirty="0"/>
              <a:t>Levees </a:t>
            </a:r>
            <a:r>
              <a:rPr lang="en-GB" sz="1200" dirty="0"/>
              <a:t>form in the lower course of a river along the river banks due to repeated flooding. As water overflows the main channel, it loses energy, depositing material creating natural embankments.</a:t>
            </a:r>
          </a:p>
          <a:p>
            <a:endParaRPr lang="en-GB" sz="1200" dirty="0"/>
          </a:p>
          <a:p>
            <a:endParaRPr lang="en-GB" sz="1200" dirty="0"/>
          </a:p>
          <a:p>
            <a:endParaRPr lang="en-GB" sz="1200" dirty="0"/>
          </a:p>
          <a:p>
            <a:endParaRPr lang="en-GB" sz="1200" dirty="0"/>
          </a:p>
          <a:p>
            <a:endParaRPr lang="en-GB" sz="1200" dirty="0">
              <a:latin typeface="+mj-lt"/>
            </a:endParaRPr>
          </a:p>
          <a:p>
            <a:endParaRPr lang="en-GB" sz="600" dirty="0">
              <a:latin typeface="+mj-lt"/>
            </a:endParaRPr>
          </a:p>
          <a:p>
            <a:endParaRPr lang="en-GB" sz="600" dirty="0">
              <a:latin typeface="+mj-lt"/>
            </a:endParaRPr>
          </a:p>
          <a:p>
            <a:endParaRPr lang="en-GB" sz="600" dirty="0">
              <a:latin typeface="+mj-lt"/>
            </a:endParaRPr>
          </a:p>
          <a:p>
            <a:endParaRPr lang="en-GB" sz="1200" dirty="0">
              <a:latin typeface="+mj-lt"/>
            </a:endParaRPr>
          </a:p>
          <a:p>
            <a:endParaRPr lang="en-GB" sz="1200" dirty="0">
              <a:latin typeface="+mj-lt"/>
            </a:endParaRPr>
          </a:p>
          <a:p>
            <a:endParaRPr lang="en-GB" sz="1200" dirty="0">
              <a:latin typeface="+mj-lt"/>
            </a:endParaRPr>
          </a:p>
          <a:p>
            <a:endParaRPr lang="en-GB" sz="1200" dirty="0">
              <a:latin typeface="+mj-lt"/>
            </a:endParaRPr>
          </a:p>
          <a:p>
            <a:endParaRPr lang="en-GB" sz="1200" dirty="0">
              <a:latin typeface="+mj-lt"/>
            </a:endParaRPr>
          </a:p>
          <a:p>
            <a:endParaRPr lang="en-GB" sz="1200" dirty="0">
              <a:latin typeface="+mj-lt"/>
            </a:endParaRPr>
          </a:p>
          <a:p>
            <a:endParaRPr lang="en-GB" sz="1200" dirty="0">
              <a:latin typeface="+mj-lt"/>
            </a:endParaRPr>
          </a:p>
          <a:p>
            <a:endParaRPr lang="en-GB" sz="600" dirty="0"/>
          </a:p>
          <a:p>
            <a:r>
              <a:rPr lang="en-GB" sz="1200" b="1" dirty="0"/>
              <a:t>Estuaries </a:t>
            </a:r>
            <a:r>
              <a:rPr lang="en-GB" sz="1200" dirty="0"/>
              <a:t>are located in the tidal zone at the mouth of a river where the river meets the sea. The water level in the estuary rises and falls with the tide. During high tide, large areas of valley floor will be flooded. As the tide falls, material will be deposited, creating mudflats which will be exposed during low tide.</a:t>
            </a:r>
          </a:p>
        </p:txBody>
      </p:sp>
      <p:pic>
        <p:nvPicPr>
          <p:cNvPr id="1028" name="Picture 4" descr="Landforms in the upper course of a river - Internet Geography">
            <a:extLst>
              <a:ext uri="{FF2B5EF4-FFF2-40B4-BE49-F238E27FC236}">
                <a16:creationId xmlns:a16="http://schemas.microsoft.com/office/drawing/2014/main" id="{590A9F0F-7725-49FE-8D09-F5672CC161F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43578" y="1229932"/>
            <a:ext cx="1406908" cy="14547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4907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4570706-4F04-4A18-96C4-11CE1BCE91EC}"/>
              </a:ext>
            </a:extLst>
          </p:cNvPr>
          <p:cNvSpPr/>
          <p:nvPr/>
        </p:nvSpPr>
        <p:spPr>
          <a:xfrm>
            <a:off x="45463" y="5596799"/>
            <a:ext cx="2215661" cy="1143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3136C750-7CBE-40C5-AA05-9EEA66FBDE38}"/>
              </a:ext>
            </a:extLst>
          </p:cNvPr>
          <p:cNvSpPr/>
          <p:nvPr/>
        </p:nvSpPr>
        <p:spPr>
          <a:xfrm>
            <a:off x="6857952" y="92845"/>
            <a:ext cx="2215661" cy="1143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4079E203-F4DE-46AB-8ECE-08F14B4C2902}"/>
              </a:ext>
            </a:extLst>
          </p:cNvPr>
          <p:cNvSpPr/>
          <p:nvPr/>
        </p:nvSpPr>
        <p:spPr>
          <a:xfrm>
            <a:off x="62139" y="118201"/>
            <a:ext cx="4427886" cy="4062651"/>
          </a:xfrm>
          <a:prstGeom prst="rect">
            <a:avLst/>
          </a:prstGeom>
        </p:spPr>
        <p:txBody>
          <a:bodyPr wrap="square">
            <a:spAutoFit/>
          </a:bodyPr>
          <a:lstStyle/>
          <a:p>
            <a:pPr algn="ctr"/>
            <a:r>
              <a:rPr lang="en-GB" sz="1200" b="1" dirty="0">
                <a:solidFill>
                  <a:srgbClr val="000000"/>
                </a:solidFill>
              </a:rPr>
              <a:t>The use of hydrographs to show the relationship between precipitation and discharge</a:t>
            </a:r>
          </a:p>
          <a:p>
            <a:pPr algn="ctr"/>
            <a:endParaRPr lang="en-GB" sz="600" b="1" dirty="0">
              <a:solidFill>
                <a:srgbClr val="000000"/>
              </a:solidFill>
            </a:endParaRPr>
          </a:p>
          <a:p>
            <a:pPr marL="171450" indent="-171450">
              <a:buFont typeface="Arial" panose="020B0604020202020204" pitchFamily="34" charset="0"/>
              <a:buChar char="•"/>
            </a:pPr>
            <a:r>
              <a:rPr lang="en-GB" sz="1200" b="1" dirty="0"/>
              <a:t>hydrograph -</a:t>
            </a:r>
            <a:r>
              <a:rPr lang="en-GB" sz="1200" dirty="0"/>
              <a:t> A graph which shows the rainfall (bar graph) and river discharge (line graph) of a river over a period of time.</a:t>
            </a:r>
          </a:p>
          <a:p>
            <a:pPr marL="171450" indent="-171450">
              <a:buFont typeface="Arial" panose="020B0604020202020204" pitchFamily="34" charset="0"/>
              <a:buChar char="•"/>
            </a:pPr>
            <a:r>
              <a:rPr lang="en-GB" sz="1200" b="1" dirty="0"/>
              <a:t>discharge -</a:t>
            </a:r>
            <a:r>
              <a:rPr lang="en-GB" sz="1200" dirty="0"/>
              <a:t> The volume of water which passes a given point in the river over a set amount of time. It is measured in cubic measures per second (</a:t>
            </a:r>
            <a:r>
              <a:rPr lang="en-GB" sz="1200" dirty="0" err="1"/>
              <a:t>cumecs</a:t>
            </a:r>
            <a:r>
              <a:rPr lang="en-GB" sz="1200" dirty="0"/>
              <a:t>).</a:t>
            </a:r>
          </a:p>
          <a:p>
            <a:pPr marL="171450" indent="-171450">
              <a:buFont typeface="Arial" panose="020B0604020202020204" pitchFamily="34" charset="0"/>
              <a:buChar char="•"/>
            </a:pPr>
            <a:r>
              <a:rPr lang="en-GB" sz="1200" b="1" dirty="0"/>
              <a:t>Peak discharge - </a:t>
            </a:r>
            <a:r>
              <a:rPr lang="en-GB" sz="1200" dirty="0"/>
              <a:t>the point on a flood hydrograph when river discharge is at its greatest.</a:t>
            </a:r>
          </a:p>
          <a:p>
            <a:pPr marL="171450" indent="-171450">
              <a:buFont typeface="Arial" panose="020B0604020202020204" pitchFamily="34" charset="0"/>
              <a:buChar char="•"/>
            </a:pPr>
            <a:r>
              <a:rPr lang="en-GB" sz="1200" b="1" dirty="0"/>
              <a:t>lag time -</a:t>
            </a:r>
            <a:r>
              <a:rPr lang="en-GB" sz="1200" dirty="0"/>
              <a:t> The time between the peak rainfall and the peak discharge.</a:t>
            </a:r>
          </a:p>
          <a:p>
            <a:pPr marL="171450" indent="-171450">
              <a:buFont typeface="Arial" panose="020B0604020202020204" pitchFamily="34" charset="0"/>
              <a:buChar char="•"/>
            </a:pPr>
            <a:r>
              <a:rPr lang="en-GB" sz="1200" b="1" dirty="0"/>
              <a:t>rising limb -</a:t>
            </a:r>
            <a:r>
              <a:rPr lang="en-GB" sz="1200" dirty="0"/>
              <a:t> The part of a hydrograph which shows the increase in discharge as rain enters the river channel. A steep rising limb indicates an increased flood risk as water quickly enters the channel. The lag time occurs because most rain water does not land in the river and has to travel to the river overland (surface runoff) or slowly underground (after infiltration). The lag time can be sped up by steep slopes, saturated ground and impermeable surfaces.</a:t>
            </a:r>
          </a:p>
          <a:p>
            <a:pPr marL="171450" indent="-171450">
              <a:buFont typeface="Arial" panose="020B0604020202020204" pitchFamily="34" charset="0"/>
              <a:buChar char="•"/>
            </a:pPr>
            <a:r>
              <a:rPr lang="en-GB" sz="1200" b="1" dirty="0"/>
              <a:t>falling limb -</a:t>
            </a:r>
            <a:r>
              <a:rPr lang="en-GB" sz="1200" dirty="0"/>
              <a:t> The part of a hydrograph which shows the decrease in discharge as the river returns to its usual level.</a:t>
            </a:r>
            <a:r>
              <a:rPr lang="en-GB" sz="1200" dirty="0">
                <a:solidFill>
                  <a:srgbClr val="000000"/>
                </a:solidFill>
              </a:rPr>
              <a:t>	</a:t>
            </a:r>
          </a:p>
        </p:txBody>
      </p:sp>
      <p:pic>
        <p:nvPicPr>
          <p:cNvPr id="5" name="Picture 4">
            <a:extLst>
              <a:ext uri="{FF2B5EF4-FFF2-40B4-BE49-F238E27FC236}">
                <a16:creationId xmlns:a16="http://schemas.microsoft.com/office/drawing/2014/main" id="{F86FBE9E-67F5-4419-8B09-5B748213F8D3}"/>
              </a:ext>
            </a:extLst>
          </p:cNvPr>
          <p:cNvPicPr>
            <a:picLocks noChangeAspect="1"/>
          </p:cNvPicPr>
          <p:nvPr/>
        </p:nvPicPr>
        <p:blipFill>
          <a:blip r:embed="rId3"/>
          <a:stretch>
            <a:fillRect/>
          </a:stretch>
        </p:blipFill>
        <p:spPr>
          <a:xfrm>
            <a:off x="227704" y="4161377"/>
            <a:ext cx="4116685" cy="2578422"/>
          </a:xfrm>
          <a:prstGeom prst="rect">
            <a:avLst/>
          </a:prstGeom>
        </p:spPr>
      </p:pic>
      <p:sp>
        <p:nvSpPr>
          <p:cNvPr id="36" name="Rectangle 35">
            <a:extLst>
              <a:ext uri="{FF2B5EF4-FFF2-40B4-BE49-F238E27FC236}">
                <a16:creationId xmlns:a16="http://schemas.microsoft.com/office/drawing/2014/main" id="{0FC2DBC2-D948-43E5-8456-BC8326167201}"/>
              </a:ext>
            </a:extLst>
          </p:cNvPr>
          <p:cNvSpPr/>
          <p:nvPr/>
        </p:nvSpPr>
        <p:spPr>
          <a:xfrm>
            <a:off x="4617370" y="92845"/>
            <a:ext cx="4481165" cy="6707450"/>
          </a:xfrm>
          <a:prstGeom prst="rect">
            <a:avLst/>
          </a:prstGeom>
          <a:noFill/>
          <a:ln w="19050">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ectangle 36">
            <a:extLst>
              <a:ext uri="{FF2B5EF4-FFF2-40B4-BE49-F238E27FC236}">
                <a16:creationId xmlns:a16="http://schemas.microsoft.com/office/drawing/2014/main" id="{BB6E6A7A-0247-44B4-96F7-A5DB1D447928}"/>
              </a:ext>
            </a:extLst>
          </p:cNvPr>
          <p:cNvSpPr/>
          <p:nvPr/>
        </p:nvSpPr>
        <p:spPr>
          <a:xfrm>
            <a:off x="45465" y="92845"/>
            <a:ext cx="4481165" cy="6707450"/>
          </a:xfrm>
          <a:prstGeom prst="rect">
            <a:avLst/>
          </a:prstGeom>
          <a:noFill/>
          <a:ln w="19050">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27928C94-4F7A-4DD5-BABF-C0FA7B75240B}"/>
              </a:ext>
            </a:extLst>
          </p:cNvPr>
          <p:cNvSpPr/>
          <p:nvPr/>
        </p:nvSpPr>
        <p:spPr>
          <a:xfrm>
            <a:off x="4617370" y="57705"/>
            <a:ext cx="4481165" cy="6832640"/>
          </a:xfrm>
          <a:prstGeom prst="rect">
            <a:avLst/>
          </a:prstGeom>
        </p:spPr>
        <p:txBody>
          <a:bodyPr wrap="square">
            <a:spAutoFit/>
          </a:bodyPr>
          <a:lstStyle/>
          <a:p>
            <a:pPr algn="ctr"/>
            <a:r>
              <a:rPr lang="en-GB" sz="1200" b="1" dirty="0">
                <a:solidFill>
                  <a:srgbClr val="000000"/>
                </a:solidFill>
              </a:rPr>
              <a:t>How physical and human factors affect the flood risk</a:t>
            </a:r>
          </a:p>
          <a:p>
            <a:pPr algn="ctr"/>
            <a:endParaRPr lang="en-GB" sz="600" b="1" dirty="0">
              <a:solidFill>
                <a:srgbClr val="000000"/>
              </a:solidFill>
            </a:endParaRPr>
          </a:p>
          <a:p>
            <a:r>
              <a:rPr lang="en-GB" sz="1200" b="1" dirty="0"/>
              <a:t>Precipitation - </a:t>
            </a:r>
            <a:r>
              <a:rPr lang="en-GB" sz="1200" dirty="0"/>
              <a:t>The amount and duration of precipitation can affect flood risk.</a:t>
            </a:r>
          </a:p>
          <a:p>
            <a:pPr marL="171450" indent="-171450">
              <a:buFont typeface="Arial" panose="020B0604020202020204" pitchFamily="34" charset="0"/>
              <a:buChar char="•"/>
            </a:pPr>
            <a:r>
              <a:rPr lang="en-GB" sz="1200" dirty="0"/>
              <a:t>Heavy precipitation will cause flooding as there is too much water to infiltrate into the ground causing water to run over the land (increased surface runoff).</a:t>
            </a:r>
          </a:p>
          <a:p>
            <a:pPr marL="171450" indent="-171450">
              <a:buFont typeface="Arial" panose="020B0604020202020204" pitchFamily="34" charset="0"/>
              <a:buChar char="•"/>
            </a:pPr>
            <a:r>
              <a:rPr lang="en-GB" sz="1200" dirty="0"/>
              <a:t>Prolonged precipitation will cause the soil to become saturated preventing further infiltration. Precipitation will therefore run over the land (increased surface runoff).</a:t>
            </a:r>
          </a:p>
          <a:p>
            <a:pPr marL="171450" indent="-171450">
              <a:buFont typeface="Arial" panose="020B0604020202020204" pitchFamily="34" charset="0"/>
              <a:buChar char="•"/>
            </a:pPr>
            <a:r>
              <a:rPr lang="en-GB" sz="1200" dirty="0"/>
              <a:t>If surface runoff is increased the discharge of the river will increase, increasing the likelihood of a flood.</a:t>
            </a:r>
          </a:p>
          <a:p>
            <a:endParaRPr lang="en-GB" sz="600" dirty="0"/>
          </a:p>
          <a:p>
            <a:r>
              <a:rPr lang="en-GB" sz="1200" b="1" dirty="0"/>
              <a:t>Geology</a:t>
            </a:r>
            <a:endParaRPr lang="en-GB" sz="1200" dirty="0"/>
          </a:p>
          <a:p>
            <a:r>
              <a:rPr lang="en-GB" sz="1200" b="1" i="1" dirty="0"/>
              <a:t>Impermeable rocks </a:t>
            </a:r>
            <a:r>
              <a:rPr lang="en-GB" sz="1200" dirty="0"/>
              <a:t>(e.g. marble and granite) and clay soils do not allow precipitation to infiltrate; increasing surface runoff. If surface runoff is increased the discharge of the river will increase, increasing the likelihood of a flood. </a:t>
            </a:r>
            <a:r>
              <a:rPr lang="en-GB" sz="1200" b="1" i="1" dirty="0"/>
              <a:t>Permeable rocks </a:t>
            </a:r>
            <a:r>
              <a:rPr lang="en-GB" sz="1200" dirty="0"/>
              <a:t>allow precipitation to infiltrate through to the water table and decreases surface runoff rates.</a:t>
            </a:r>
          </a:p>
          <a:p>
            <a:endParaRPr lang="en-GB" sz="600" dirty="0"/>
          </a:p>
          <a:p>
            <a:r>
              <a:rPr lang="en-GB" sz="1200" b="1" dirty="0"/>
              <a:t>Relief</a:t>
            </a:r>
            <a:endParaRPr lang="en-GB" sz="1200" dirty="0"/>
          </a:p>
          <a:p>
            <a:r>
              <a:rPr lang="en-GB" sz="1200" dirty="0"/>
              <a:t>Steep slopes will cause surface runoff to enter the river more quickly, less water will infiltrate and as a result more water will end up in the river. If the discharge of the river is increased, increasing the likelihood of a flood.</a:t>
            </a:r>
          </a:p>
          <a:p>
            <a:endParaRPr lang="en-GB" sz="600" dirty="0"/>
          </a:p>
          <a:p>
            <a:r>
              <a:rPr lang="en-GB" sz="1200" b="1" dirty="0"/>
              <a:t>Land Use</a:t>
            </a:r>
            <a:endParaRPr lang="en-GB" sz="1200" dirty="0"/>
          </a:p>
          <a:p>
            <a:r>
              <a:rPr lang="en-GB" sz="1200" dirty="0"/>
              <a:t>Buildings and roads are often impermeable (e.g. concrete and tarmac) and can increase the likelihood of a flood in two ways:</a:t>
            </a:r>
          </a:p>
          <a:p>
            <a:pPr marL="171450" indent="-171450">
              <a:buFont typeface="Arial" panose="020B0604020202020204" pitchFamily="34" charset="0"/>
              <a:buChar char="•"/>
            </a:pPr>
            <a:r>
              <a:rPr lang="en-GB" sz="1200" dirty="0"/>
              <a:t>less water will infiltrate and more water will end up in the river;</a:t>
            </a:r>
          </a:p>
          <a:p>
            <a:pPr marL="171450" indent="-171450">
              <a:buFont typeface="Arial" panose="020B0604020202020204" pitchFamily="34" charset="0"/>
              <a:buChar char="•"/>
            </a:pPr>
            <a:r>
              <a:rPr lang="en-GB" sz="1200" dirty="0"/>
              <a:t>drains are designed to remove rainwater quickly from urban areas (reducing the lag time). This rainwater is normally directed towards rivers, increasing river discharge.</a:t>
            </a:r>
          </a:p>
          <a:p>
            <a:endParaRPr lang="en-GB" sz="600" dirty="0"/>
          </a:p>
          <a:p>
            <a:r>
              <a:rPr lang="en-GB" sz="1200" dirty="0"/>
              <a:t>Trees help to reduce the discharge of a river in two ways:</a:t>
            </a:r>
          </a:p>
          <a:p>
            <a:pPr marL="171450" indent="-171450">
              <a:buFont typeface="Arial" panose="020B0604020202020204" pitchFamily="34" charset="0"/>
              <a:buChar char="•"/>
            </a:pPr>
            <a:r>
              <a:rPr lang="en-GB" sz="1200" dirty="0"/>
              <a:t>trees intercept rainwater which can then evaporate;</a:t>
            </a:r>
          </a:p>
          <a:p>
            <a:pPr marL="171450" indent="-171450">
              <a:buFont typeface="Arial" panose="020B0604020202020204" pitchFamily="34" charset="0"/>
              <a:buChar char="•"/>
            </a:pPr>
            <a:r>
              <a:rPr lang="en-GB" sz="1200" dirty="0"/>
              <a:t>trees can soak up groundwater.</a:t>
            </a:r>
          </a:p>
          <a:p>
            <a:r>
              <a:rPr lang="en-GB" sz="1200" dirty="0"/>
              <a:t>If trees are cut down, more water will end up in the river.	</a:t>
            </a:r>
          </a:p>
        </p:txBody>
      </p:sp>
    </p:spTree>
    <p:extLst>
      <p:ext uri="{BB962C8B-B14F-4D97-AF65-F5344CB8AC3E}">
        <p14:creationId xmlns:p14="http://schemas.microsoft.com/office/powerpoint/2010/main" val="25867372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6CC032B-6D47-4CF4-BCF7-7EB6765F96D3}"/>
              </a:ext>
            </a:extLst>
          </p:cNvPr>
          <p:cNvSpPr/>
          <p:nvPr/>
        </p:nvSpPr>
        <p:spPr>
          <a:xfrm>
            <a:off x="45370" y="30678"/>
            <a:ext cx="7023645" cy="276999"/>
          </a:xfrm>
          <a:prstGeom prst="rect">
            <a:avLst/>
          </a:prstGeom>
          <a:ln w="19050">
            <a:solidFill>
              <a:srgbClr val="7030A0"/>
            </a:solidFill>
            <a:prstDash val="sysDash"/>
          </a:ln>
        </p:spPr>
        <p:txBody>
          <a:bodyPr wrap="square">
            <a:spAutoFit/>
          </a:bodyPr>
          <a:lstStyle/>
          <a:p>
            <a:pPr algn="ctr"/>
            <a:r>
              <a:rPr lang="en-GB" sz="1200" b="1" dirty="0"/>
              <a:t>The costs and benefits of management strategies</a:t>
            </a:r>
            <a:endParaRPr lang="en-GB" sz="1200" dirty="0"/>
          </a:p>
        </p:txBody>
      </p:sp>
      <p:sp>
        <p:nvSpPr>
          <p:cNvPr id="6" name="TextBox 5">
            <a:extLst>
              <a:ext uri="{FF2B5EF4-FFF2-40B4-BE49-F238E27FC236}">
                <a16:creationId xmlns:a16="http://schemas.microsoft.com/office/drawing/2014/main" id="{277888FC-36E7-4255-9A0C-86CB82F3D0F6}"/>
              </a:ext>
            </a:extLst>
          </p:cNvPr>
          <p:cNvSpPr txBox="1"/>
          <p:nvPr/>
        </p:nvSpPr>
        <p:spPr>
          <a:xfrm>
            <a:off x="29597" y="382012"/>
            <a:ext cx="4513244" cy="6278642"/>
          </a:xfrm>
          <a:prstGeom prst="rect">
            <a:avLst/>
          </a:prstGeom>
          <a:noFill/>
          <a:ln w="19050">
            <a:solidFill>
              <a:srgbClr val="7030A0"/>
            </a:solidFill>
            <a:prstDash val="sysDash"/>
          </a:ln>
        </p:spPr>
        <p:txBody>
          <a:bodyPr wrap="square" rtlCol="0">
            <a:spAutoFit/>
          </a:bodyPr>
          <a:lstStyle/>
          <a:p>
            <a:pPr algn="ctr"/>
            <a:r>
              <a:rPr lang="en-GB" sz="1200" b="1" dirty="0"/>
              <a:t>Hard engineering strategies</a:t>
            </a:r>
            <a:r>
              <a:rPr lang="en-GB" sz="1200" dirty="0"/>
              <a:t>	</a:t>
            </a:r>
          </a:p>
          <a:p>
            <a:endParaRPr lang="en-GB" sz="600" dirty="0"/>
          </a:p>
          <a:p>
            <a:pPr marL="228600" indent="-228600">
              <a:buFont typeface="+mj-lt"/>
              <a:buAutoNum type="arabicPeriod"/>
            </a:pPr>
            <a:r>
              <a:rPr lang="en-GB" sz="1200" b="1" dirty="0"/>
              <a:t>Dams and reservoirs</a:t>
            </a:r>
            <a:endParaRPr lang="en-GB" sz="1200" dirty="0"/>
          </a:p>
          <a:p>
            <a:r>
              <a:rPr lang="en-GB" sz="1200" dirty="0"/>
              <a:t>Reservoirs (artificial lakes) are formed behind a dam (a wall across a river) usually in the upper course.</a:t>
            </a:r>
          </a:p>
          <a:p>
            <a:r>
              <a:rPr lang="en-GB" sz="1200" b="1" dirty="0"/>
              <a:t>Pros - </a:t>
            </a:r>
            <a:r>
              <a:rPr lang="en-GB" sz="1200" dirty="0"/>
              <a:t>reservoirs store water and provide a reliable water source. Hydroelectric power (HEP) can be generated. Flood risk is reduced.</a:t>
            </a:r>
          </a:p>
          <a:p>
            <a:r>
              <a:rPr lang="en-GB" sz="1200" b="1" dirty="0"/>
              <a:t>Cons -</a:t>
            </a:r>
            <a:r>
              <a:rPr lang="en-GB" sz="1200" dirty="0"/>
              <a:t>they are expensive to build. Settlements and habitats are often flooded. Alters the river course downstream as land no longer floods, resulting in less fertile land as silt is no longer deposited. Eroded material is trapped behind the dam, which alters river processes and landforms downstream.</a:t>
            </a:r>
          </a:p>
          <a:p>
            <a:endParaRPr lang="en-GB" sz="1200" dirty="0"/>
          </a:p>
          <a:p>
            <a:pPr marL="228600" indent="-228600">
              <a:buFont typeface="+mj-lt"/>
              <a:buAutoNum type="arabicPeriod" startAt="2"/>
            </a:pPr>
            <a:r>
              <a:rPr lang="en-GB" sz="1200" b="1" dirty="0"/>
              <a:t>Channel straightening</a:t>
            </a:r>
            <a:endParaRPr lang="en-GB" sz="1200" dirty="0"/>
          </a:p>
          <a:p>
            <a:r>
              <a:rPr lang="en-GB" sz="1200" dirty="0"/>
              <a:t>Rivers are artificially straightened.</a:t>
            </a:r>
          </a:p>
          <a:p>
            <a:r>
              <a:rPr lang="en-GB" sz="1200" b="1" dirty="0"/>
              <a:t>Pros -</a:t>
            </a:r>
            <a:r>
              <a:rPr lang="en-GB" sz="1200" dirty="0"/>
              <a:t> the flood risk is reduced as water is transported away from the area quickly.</a:t>
            </a:r>
          </a:p>
          <a:p>
            <a:r>
              <a:rPr lang="en-GB" sz="1200" b="1" dirty="0"/>
              <a:t>Cons -</a:t>
            </a:r>
            <a:r>
              <a:rPr lang="en-GB" sz="1200" dirty="0"/>
              <a:t> water is carried downstream quicker. As a result, flooding and erosion is more likely downstream.</a:t>
            </a:r>
          </a:p>
          <a:p>
            <a:endParaRPr lang="en-GB" sz="1200" b="1" dirty="0"/>
          </a:p>
          <a:p>
            <a:pPr marL="228600" indent="-228600">
              <a:buFont typeface="+mj-lt"/>
              <a:buAutoNum type="arabicPeriod" startAt="3"/>
            </a:pPr>
            <a:r>
              <a:rPr lang="en-GB" sz="1200" b="1" dirty="0"/>
              <a:t>Embankments</a:t>
            </a:r>
            <a:endParaRPr lang="en-GB" sz="1200" dirty="0"/>
          </a:p>
          <a:p>
            <a:r>
              <a:rPr lang="en-GB" sz="1200" dirty="0"/>
              <a:t>Raised walls along the river banks.</a:t>
            </a:r>
          </a:p>
          <a:p>
            <a:r>
              <a:rPr lang="en-GB" sz="1200" b="1" dirty="0"/>
              <a:t>Pros -</a:t>
            </a:r>
            <a:r>
              <a:rPr lang="en-GB" sz="1200" dirty="0"/>
              <a:t> flooding will be less frequent as the river channel can hold more water.</a:t>
            </a:r>
          </a:p>
          <a:p>
            <a:r>
              <a:rPr lang="en-GB" sz="1200" b="1" dirty="0"/>
              <a:t>Cons - </a:t>
            </a:r>
            <a:r>
              <a:rPr lang="en-GB" sz="1200" dirty="0"/>
              <a:t>if the river floods severely, flood waters will be trapped on the floodplain. Can be expensive.</a:t>
            </a:r>
          </a:p>
          <a:p>
            <a:endParaRPr lang="en-GB" sz="1200" dirty="0"/>
          </a:p>
          <a:p>
            <a:pPr marL="228600" indent="-228600">
              <a:buFont typeface="+mj-lt"/>
              <a:buAutoNum type="arabicPeriod" startAt="4"/>
            </a:pPr>
            <a:r>
              <a:rPr lang="en-GB" sz="1200" b="1" dirty="0"/>
              <a:t>Flood relief channels</a:t>
            </a:r>
            <a:endParaRPr lang="en-GB" sz="1200" dirty="0"/>
          </a:p>
          <a:p>
            <a:r>
              <a:rPr lang="en-GB" sz="1200" dirty="0"/>
              <a:t>Water is diverted from areas that are being protected.</a:t>
            </a:r>
          </a:p>
          <a:p>
            <a:r>
              <a:rPr lang="en-GB" sz="1200" b="1" dirty="0"/>
              <a:t>Pros -</a:t>
            </a:r>
            <a:r>
              <a:rPr lang="en-GB" sz="1200" dirty="0"/>
              <a:t> water can be controlled by opening and closing flood gates.</a:t>
            </a:r>
          </a:p>
          <a:p>
            <a:r>
              <a:rPr lang="en-GB" sz="1200" b="1" dirty="0"/>
              <a:t>Cons -</a:t>
            </a:r>
            <a:r>
              <a:rPr lang="en-GB" sz="1200" dirty="0"/>
              <a:t> they are expensive to build. Water is carried downstream quicker, which means that flooding and erosion is more likely downstream.	</a:t>
            </a:r>
          </a:p>
          <a:p>
            <a:endParaRPr lang="en-GB" sz="1200" dirty="0"/>
          </a:p>
        </p:txBody>
      </p:sp>
      <p:sp>
        <p:nvSpPr>
          <p:cNvPr id="7" name="TextBox 6">
            <a:extLst>
              <a:ext uri="{FF2B5EF4-FFF2-40B4-BE49-F238E27FC236}">
                <a16:creationId xmlns:a16="http://schemas.microsoft.com/office/drawing/2014/main" id="{0CFEBDDA-1919-4763-A488-0D2ACB9FA3DE}"/>
              </a:ext>
            </a:extLst>
          </p:cNvPr>
          <p:cNvSpPr txBox="1"/>
          <p:nvPr/>
        </p:nvSpPr>
        <p:spPr>
          <a:xfrm>
            <a:off x="4601161" y="1120676"/>
            <a:ext cx="4470698" cy="5539978"/>
          </a:xfrm>
          <a:prstGeom prst="rect">
            <a:avLst/>
          </a:prstGeom>
          <a:noFill/>
          <a:ln w="19050">
            <a:solidFill>
              <a:srgbClr val="7030A0"/>
            </a:solidFill>
            <a:prstDash val="sysDash"/>
          </a:ln>
        </p:spPr>
        <p:txBody>
          <a:bodyPr wrap="square" rtlCol="0">
            <a:spAutoFit/>
          </a:bodyPr>
          <a:lstStyle/>
          <a:p>
            <a:pPr algn="ctr"/>
            <a:r>
              <a:rPr lang="en-GB" sz="1200" b="1" dirty="0"/>
              <a:t>Soft engineering strategies</a:t>
            </a:r>
            <a:r>
              <a:rPr lang="en-GB" sz="1200" dirty="0"/>
              <a:t>	</a:t>
            </a:r>
          </a:p>
          <a:p>
            <a:endParaRPr lang="en-GB" sz="600" dirty="0"/>
          </a:p>
          <a:p>
            <a:pPr marL="228600" indent="-228600">
              <a:buFont typeface="+mj-lt"/>
              <a:buAutoNum type="arabicPeriod"/>
            </a:pPr>
            <a:r>
              <a:rPr lang="en-GB" sz="1200" b="1" dirty="0"/>
              <a:t>Flood Warnings and Preparations</a:t>
            </a:r>
            <a:endParaRPr lang="en-GB" sz="1200" dirty="0"/>
          </a:p>
          <a:p>
            <a:r>
              <a:rPr lang="en-GB" sz="1200" dirty="0"/>
              <a:t>The Environment Agency alert the public with apps, radio and TV broadcasts.</a:t>
            </a:r>
          </a:p>
          <a:p>
            <a:r>
              <a:rPr lang="en-GB" sz="1200" b="1" dirty="0"/>
              <a:t>Pros -</a:t>
            </a:r>
            <a:r>
              <a:rPr lang="en-GB" sz="1200" dirty="0"/>
              <a:t> These reduce the impact of flooding by giving people time to prepare (e.g. evacuate and protect their homes/belongings).</a:t>
            </a:r>
          </a:p>
          <a:p>
            <a:r>
              <a:rPr lang="en-GB" sz="1200" b="1" dirty="0"/>
              <a:t>Cons -</a:t>
            </a:r>
            <a:r>
              <a:rPr lang="en-GB" sz="1200" dirty="0"/>
              <a:t> Flooding can still occur. Some people might not be alerted.</a:t>
            </a:r>
          </a:p>
          <a:p>
            <a:endParaRPr lang="en-GB" sz="1200" b="1" dirty="0"/>
          </a:p>
          <a:p>
            <a:pPr marL="228600" indent="-228600">
              <a:buFont typeface="+mj-lt"/>
              <a:buAutoNum type="arabicPeriod" startAt="2"/>
            </a:pPr>
            <a:r>
              <a:rPr lang="en-GB" sz="1200" b="1" dirty="0"/>
              <a:t>Flood Plain Zoning</a:t>
            </a:r>
            <a:endParaRPr lang="en-GB" sz="1200" dirty="0"/>
          </a:p>
          <a:p>
            <a:r>
              <a:rPr lang="en-GB" sz="1200" dirty="0"/>
              <a:t>Building is restricted in parts of the flood plain to reduce the impact of a flood. Hard surfaces would increase the likelihood of a flood.</a:t>
            </a:r>
          </a:p>
          <a:p>
            <a:r>
              <a:rPr lang="en-GB" sz="1200" b="1" dirty="0"/>
              <a:t>Pros -</a:t>
            </a:r>
            <a:r>
              <a:rPr lang="en-GB" sz="1200" dirty="0"/>
              <a:t> The impact of flooding is reduced. Floodplain retains its natural function.</a:t>
            </a:r>
          </a:p>
          <a:p>
            <a:r>
              <a:rPr lang="en-GB" sz="1200" b="1" dirty="0"/>
              <a:t>Cons -</a:t>
            </a:r>
            <a:r>
              <a:rPr lang="en-GB" sz="1200" dirty="0"/>
              <a:t> The development/economic growth of an area could be restricted. This offers limited help to areas already built on.</a:t>
            </a:r>
          </a:p>
          <a:p>
            <a:endParaRPr lang="en-GB" sz="1200" dirty="0"/>
          </a:p>
          <a:p>
            <a:pPr marL="228600" indent="-228600">
              <a:buFont typeface="+mj-lt"/>
              <a:buAutoNum type="arabicPeriod" startAt="3"/>
            </a:pPr>
            <a:r>
              <a:rPr lang="en-GB" sz="1200" b="1" dirty="0"/>
              <a:t>Planting Trees</a:t>
            </a:r>
            <a:endParaRPr lang="en-GB" sz="1200" dirty="0"/>
          </a:p>
          <a:p>
            <a:r>
              <a:rPr lang="en-GB" sz="1200" dirty="0"/>
              <a:t>Trees intercept precipitation, increasing the lag time and reducing discharge.</a:t>
            </a:r>
          </a:p>
          <a:p>
            <a:r>
              <a:rPr lang="en-GB" sz="1200" b="1" dirty="0"/>
              <a:t>Pros -</a:t>
            </a:r>
            <a:r>
              <a:rPr lang="en-GB" sz="1200" dirty="0"/>
              <a:t> This is a cheap management strategy. Soil erosion is reduced. Habitat creation increases biodiversity of the area.</a:t>
            </a:r>
          </a:p>
          <a:p>
            <a:r>
              <a:rPr lang="en-GB" sz="1200" b="1" dirty="0"/>
              <a:t>Cons -</a:t>
            </a:r>
            <a:r>
              <a:rPr lang="en-GB" sz="1200" dirty="0"/>
              <a:t> Less farmland is available.</a:t>
            </a:r>
          </a:p>
          <a:p>
            <a:endParaRPr lang="en-GB" sz="1200" dirty="0"/>
          </a:p>
          <a:p>
            <a:pPr marL="228600" indent="-228600">
              <a:buFont typeface="+mj-lt"/>
              <a:buAutoNum type="arabicPeriod" startAt="4"/>
            </a:pPr>
            <a:r>
              <a:rPr lang="en-GB" sz="1200" b="1" dirty="0"/>
              <a:t>River Restoration</a:t>
            </a:r>
            <a:endParaRPr lang="en-GB" sz="1200" dirty="0"/>
          </a:p>
          <a:p>
            <a:r>
              <a:rPr lang="en-GB" sz="1200" dirty="0"/>
              <a:t>Making the river more natural and allowing natural river processes to happen.</a:t>
            </a:r>
          </a:p>
          <a:p>
            <a:r>
              <a:rPr lang="en-GB" sz="1200" b="1" dirty="0"/>
              <a:t>Pros -</a:t>
            </a:r>
            <a:r>
              <a:rPr lang="en-GB" sz="1200" dirty="0"/>
              <a:t> This reduces flood risk downstream. Increases wildlife through habitat creation.</a:t>
            </a:r>
          </a:p>
          <a:p>
            <a:r>
              <a:rPr lang="en-GB" sz="1200" b="1" dirty="0"/>
              <a:t>Cons -</a:t>
            </a:r>
            <a:r>
              <a:rPr lang="en-GB" sz="1200" dirty="0"/>
              <a:t> Local flood risk is increased. </a:t>
            </a:r>
          </a:p>
        </p:txBody>
      </p:sp>
    </p:spTree>
    <p:extLst>
      <p:ext uri="{BB962C8B-B14F-4D97-AF65-F5344CB8AC3E}">
        <p14:creationId xmlns:p14="http://schemas.microsoft.com/office/powerpoint/2010/main" val="16450726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5887EE89-60D7-4C73-9E92-46C221E69FA4}"/>
              </a:ext>
            </a:extLst>
          </p:cNvPr>
          <p:cNvPicPr>
            <a:picLocks noChangeAspect="1"/>
          </p:cNvPicPr>
          <p:nvPr/>
        </p:nvPicPr>
        <p:blipFill>
          <a:blip r:embed="rId2"/>
          <a:stretch>
            <a:fillRect/>
          </a:stretch>
        </p:blipFill>
        <p:spPr>
          <a:xfrm>
            <a:off x="3972588" y="3922584"/>
            <a:ext cx="2839199" cy="2353655"/>
          </a:xfrm>
          <a:prstGeom prst="rect">
            <a:avLst/>
          </a:prstGeom>
        </p:spPr>
      </p:pic>
      <p:sp>
        <p:nvSpPr>
          <p:cNvPr id="2" name="Rectangle 1">
            <a:extLst>
              <a:ext uri="{FF2B5EF4-FFF2-40B4-BE49-F238E27FC236}">
                <a16:creationId xmlns:a16="http://schemas.microsoft.com/office/drawing/2014/main" id="{AC5B4794-0EC1-4CC2-AF56-BFFF894836EF}"/>
              </a:ext>
            </a:extLst>
          </p:cNvPr>
          <p:cNvSpPr/>
          <p:nvPr/>
        </p:nvSpPr>
        <p:spPr>
          <a:xfrm>
            <a:off x="3693907" y="401620"/>
            <a:ext cx="3396563" cy="4339650"/>
          </a:xfrm>
          <a:prstGeom prst="rect">
            <a:avLst/>
          </a:prstGeom>
        </p:spPr>
        <p:txBody>
          <a:bodyPr wrap="square">
            <a:spAutoFit/>
          </a:bodyPr>
          <a:lstStyle/>
          <a:p>
            <a:pPr fontAlgn="base"/>
            <a:r>
              <a:rPr lang="en-GB" sz="1200" dirty="0"/>
              <a:t>This water is then gradually released into the River Cherwell over the following days, mitigating any sudden influx that could potentially escalate the town’s flood risk.</a:t>
            </a:r>
          </a:p>
          <a:p>
            <a:pPr fontAlgn="base"/>
            <a:endParaRPr lang="en-GB" sz="1200" dirty="0"/>
          </a:p>
          <a:p>
            <a:pPr fontAlgn="base"/>
            <a:r>
              <a:rPr lang="en-GB" sz="1200" dirty="0"/>
              <a:t>The key features of the scheme included:</a:t>
            </a:r>
          </a:p>
          <a:p>
            <a:pPr marL="285750" indent="-285750" fontAlgn="base">
              <a:buFont typeface="Arial" panose="020B0604020202020204" pitchFamily="34" charset="0"/>
              <a:buChar char="•"/>
            </a:pPr>
            <a:r>
              <a:rPr lang="en-GB" sz="1200" dirty="0"/>
              <a:t>Raising the A361</a:t>
            </a:r>
          </a:p>
          <a:p>
            <a:pPr marL="285750" indent="-285750" fontAlgn="base">
              <a:buFont typeface="Arial" panose="020B0604020202020204" pitchFamily="34" charset="0"/>
              <a:buChar char="•"/>
            </a:pPr>
            <a:r>
              <a:rPr lang="en-GB" sz="1200" dirty="0"/>
              <a:t>Constructing new pumping stations to transfer water</a:t>
            </a:r>
          </a:p>
          <a:p>
            <a:pPr marL="285750" indent="-285750" fontAlgn="base">
              <a:buFont typeface="Arial" panose="020B0604020202020204" pitchFamily="34" charset="0"/>
              <a:buChar char="•"/>
            </a:pPr>
            <a:r>
              <a:rPr lang="en-GB" sz="1200" dirty="0"/>
              <a:t>Controlling the flow of the River Cherwell through the Hardwick and </a:t>
            </a:r>
            <a:r>
              <a:rPr lang="en-GB" sz="1200" dirty="0" err="1"/>
              <a:t>Huscote</a:t>
            </a:r>
            <a:r>
              <a:rPr lang="en-GB" sz="1200" dirty="0"/>
              <a:t> flow control structure</a:t>
            </a:r>
          </a:p>
          <a:p>
            <a:pPr marL="285750" indent="-285750" fontAlgn="base">
              <a:buFont typeface="Arial" panose="020B0604020202020204" pitchFamily="34" charset="0"/>
              <a:buChar char="•"/>
            </a:pPr>
            <a:r>
              <a:rPr lang="en-GB" sz="1200" dirty="0"/>
              <a:t>A biodiversity Action Plan (BAP) habitat with ponds, trees and hedgerows</a:t>
            </a:r>
          </a:p>
          <a:p>
            <a:pPr marL="285750" indent="-285750" fontAlgn="base">
              <a:buFont typeface="Arial" panose="020B0604020202020204" pitchFamily="34" charset="0"/>
              <a:buChar char="•"/>
            </a:pPr>
            <a:r>
              <a:rPr lang="en-GB" sz="1200" dirty="0"/>
              <a:t>Constructing 4.5m high embankments using soil taken from the borrow area, which is now a small reservoir used for storing water that would otherwise have caused the River Cherwell to flood.</a:t>
            </a:r>
          </a:p>
          <a:p>
            <a:pPr fontAlgn="base"/>
            <a:endParaRPr lang="en-GB" sz="1200" dirty="0"/>
          </a:p>
          <a:p>
            <a:pPr fontAlgn="base"/>
            <a:endParaRPr lang="en-GB" sz="1200" dirty="0"/>
          </a:p>
          <a:p>
            <a:br>
              <a:rPr lang="en-GB" sz="1200" dirty="0"/>
            </a:br>
            <a:endParaRPr lang="en-GB" sz="1200" dirty="0"/>
          </a:p>
        </p:txBody>
      </p:sp>
      <p:sp>
        <p:nvSpPr>
          <p:cNvPr id="3" name="Rectangle 2">
            <a:extLst>
              <a:ext uri="{FF2B5EF4-FFF2-40B4-BE49-F238E27FC236}">
                <a16:creationId xmlns:a16="http://schemas.microsoft.com/office/drawing/2014/main" id="{6C3F7C42-E10D-41BF-928D-B91EE3593E5C}"/>
              </a:ext>
            </a:extLst>
          </p:cNvPr>
          <p:cNvSpPr/>
          <p:nvPr/>
        </p:nvSpPr>
        <p:spPr>
          <a:xfrm>
            <a:off x="263770" y="394692"/>
            <a:ext cx="3412789" cy="5881545"/>
          </a:xfrm>
          <a:prstGeom prst="rect">
            <a:avLst/>
          </a:prstGeom>
          <a:noFill/>
          <a:ln w="19050">
            <a:solidFill>
              <a:srgbClr val="0070C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101C2D52-089D-47A2-BF52-74682B6C523B}"/>
              </a:ext>
            </a:extLst>
          </p:cNvPr>
          <p:cNvSpPr/>
          <p:nvPr/>
        </p:nvSpPr>
        <p:spPr>
          <a:xfrm>
            <a:off x="317248" y="401620"/>
            <a:ext cx="3396564" cy="5816977"/>
          </a:xfrm>
          <a:prstGeom prst="rect">
            <a:avLst/>
          </a:prstGeom>
        </p:spPr>
        <p:txBody>
          <a:bodyPr wrap="square">
            <a:spAutoFit/>
          </a:bodyPr>
          <a:lstStyle/>
          <a:p>
            <a:pPr fontAlgn="base"/>
            <a:r>
              <a:rPr lang="en-GB" sz="1200" b="1" dirty="0"/>
              <a:t>Banbury flood management scheme</a:t>
            </a:r>
          </a:p>
          <a:p>
            <a:pPr fontAlgn="base"/>
            <a:r>
              <a:rPr lang="en-GB" sz="1200" dirty="0"/>
              <a:t>Banbury is a historic market town located in Oxfordshire, England. It is situated on the banks of the River Cherwell (a tributary of the River Thames), near the north-eastern edge of the Cotswolds. Banbury is approximately 64 miles (103 kilometres) northwest of London and 22 miles (35 kilometres) north of oxford, the county town of Oxfordshire.</a:t>
            </a:r>
          </a:p>
          <a:p>
            <a:pPr fontAlgn="base"/>
            <a:endParaRPr lang="en-GB" sz="1200" dirty="0"/>
          </a:p>
          <a:p>
            <a:pPr fontAlgn="base"/>
            <a:r>
              <a:rPr lang="en-GB" sz="1200" b="1" dirty="0"/>
              <a:t>Why was the Banbury flood management scheme required?</a:t>
            </a:r>
          </a:p>
          <a:p>
            <a:pPr fontAlgn="base"/>
            <a:r>
              <a:rPr lang="en-GB" sz="1200" dirty="0"/>
              <a:t>Banbury has been affected by flooding of the River Cherwell numerous times. The 1998 flood led to the closure of the railway station and caused £12.5 million in damage. There was further flooding in 2007.</a:t>
            </a:r>
          </a:p>
          <a:p>
            <a:pPr fontAlgn="base"/>
            <a:endParaRPr lang="en-GB" sz="1200" dirty="0"/>
          </a:p>
          <a:p>
            <a:pPr fontAlgn="base"/>
            <a:r>
              <a:rPr lang="en-GB" sz="1200" b="1" dirty="0"/>
              <a:t>What is the Banbury flood management strategy?</a:t>
            </a:r>
          </a:p>
          <a:p>
            <a:pPr fontAlgn="base"/>
            <a:r>
              <a:rPr lang="en-GB" sz="1200" dirty="0"/>
              <a:t>In 2012, an innovative project was completed to construct a flood storage reservoir north of the town at an investment of £18.5 million. </a:t>
            </a:r>
          </a:p>
          <a:p>
            <a:pPr fontAlgn="base"/>
            <a:endParaRPr lang="en-GB" sz="600" dirty="0"/>
          </a:p>
          <a:p>
            <a:pPr fontAlgn="base"/>
            <a:r>
              <a:rPr lang="en-GB" sz="1200" dirty="0"/>
              <a:t>The scheme involved building a 3km long and 4.5m high embankment, paralleling the M40 motorway, to form a 3 million cubic meters storage basin. </a:t>
            </a:r>
          </a:p>
          <a:p>
            <a:pPr fontAlgn="base"/>
            <a:endParaRPr lang="en-GB" sz="600" dirty="0"/>
          </a:p>
          <a:p>
            <a:pPr fontAlgn="base"/>
            <a:r>
              <a:rPr lang="en-GB" sz="1200" dirty="0"/>
              <a:t>The purpose of the reservoir is to regulate the flow of surplus rainwater into the river, using specially engineered outlets to discharge the water slowly. When heavy rainfall occurs, the surplus water accumulates in the storage reservoir.</a:t>
            </a:r>
            <a:endParaRPr lang="en-GB" sz="1200" b="1" dirty="0"/>
          </a:p>
        </p:txBody>
      </p:sp>
      <p:sp>
        <p:nvSpPr>
          <p:cNvPr id="5" name="Rectangle 4">
            <a:extLst>
              <a:ext uri="{FF2B5EF4-FFF2-40B4-BE49-F238E27FC236}">
                <a16:creationId xmlns:a16="http://schemas.microsoft.com/office/drawing/2014/main" id="{1C0728F2-D819-4977-BB82-4CBE5C3ED801}"/>
              </a:ext>
            </a:extLst>
          </p:cNvPr>
          <p:cNvSpPr/>
          <p:nvPr/>
        </p:nvSpPr>
        <p:spPr>
          <a:xfrm>
            <a:off x="662824" y="51258"/>
            <a:ext cx="5956637" cy="284695"/>
          </a:xfrm>
          <a:prstGeom prst="rect">
            <a:avLst/>
          </a:prstGeom>
          <a:ln w="19050">
            <a:solidFill>
              <a:srgbClr val="0070C0"/>
            </a:solidFill>
            <a:prstDash val="sysDash"/>
          </a:ln>
        </p:spPr>
        <p:txBody>
          <a:bodyPr wrap="square">
            <a:spAutoFit/>
          </a:bodyPr>
          <a:lstStyle/>
          <a:p>
            <a:pPr algn="ctr"/>
            <a:r>
              <a:rPr lang="en-GB" sz="1200" b="1" dirty="0">
                <a:latin typeface="+mj-lt"/>
              </a:rPr>
              <a:t>Example:  Banbury Flood Management Scheme</a:t>
            </a:r>
            <a:endParaRPr lang="en-GB" sz="1200" dirty="0">
              <a:latin typeface="+mj-lt"/>
            </a:endParaRPr>
          </a:p>
        </p:txBody>
      </p:sp>
      <p:sp>
        <p:nvSpPr>
          <p:cNvPr id="8" name="Rectangle 7">
            <a:extLst>
              <a:ext uri="{FF2B5EF4-FFF2-40B4-BE49-F238E27FC236}">
                <a16:creationId xmlns:a16="http://schemas.microsoft.com/office/drawing/2014/main" id="{1A43F702-2CFC-49B6-933E-28C27F5E3BCC}"/>
              </a:ext>
            </a:extLst>
          </p:cNvPr>
          <p:cNvSpPr/>
          <p:nvPr/>
        </p:nvSpPr>
        <p:spPr>
          <a:xfrm>
            <a:off x="3731160" y="393595"/>
            <a:ext cx="3396564" cy="5882643"/>
          </a:xfrm>
          <a:prstGeom prst="rect">
            <a:avLst/>
          </a:prstGeom>
          <a:noFill/>
          <a:ln w="19050">
            <a:solidFill>
              <a:srgbClr val="0070C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36395225"/>
      </p:ext>
    </p:extLst>
  </p:cSld>
  <p:clrMapOvr>
    <a:masterClrMapping/>
  </p:clrMapOvr>
</p:sld>
</file>

<file path=ppt/theme/theme1.xml><?xml version="1.0" encoding="utf-8"?>
<a:theme xmlns:a="http://schemas.openxmlformats.org/drawingml/2006/main" name="3_Office Theme">
  <a:themeElements>
    <a:clrScheme name="Custom 2">
      <a:dk1>
        <a:srgbClr val="000000"/>
      </a:dk1>
      <a:lt1>
        <a:srgbClr val="FFFFFF"/>
      </a:lt1>
      <a:dk2>
        <a:srgbClr val="094098"/>
      </a:dk2>
      <a:lt2>
        <a:srgbClr val="E7E6E6"/>
      </a:lt2>
      <a:accent1>
        <a:srgbClr val="E76C97"/>
      </a:accent1>
      <a:accent2>
        <a:srgbClr val="FF806B"/>
      </a:accent2>
      <a:accent3>
        <a:srgbClr val="FFBB59"/>
      </a:accent3>
      <a:accent4>
        <a:srgbClr val="F9F871"/>
      </a:accent4>
      <a:accent5>
        <a:srgbClr val="4BBC8E"/>
      </a:accent5>
      <a:accent6>
        <a:srgbClr val="039590"/>
      </a:accent6>
      <a:hlink>
        <a:srgbClr val="03CC90"/>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7334705A-B01D-6848-9CD1-0B4F0793FFFC}" vid="{217391A0-944D-E549-9B2A-CCB56E1A831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9F3DA166B1C444DAD447859F87EACFE" ma:contentTypeVersion="39" ma:contentTypeDescription="Create a new document." ma:contentTypeScope="" ma:versionID="e6bc1a205cd63c2c32037a8abde0f88b">
  <xsd:schema xmlns:xsd="http://www.w3.org/2001/XMLSchema" xmlns:xs="http://www.w3.org/2001/XMLSchema" xmlns:p="http://schemas.microsoft.com/office/2006/metadata/properties" xmlns:ns3="943e7e0d-78f4-4e7a-97d4-778d2d77b8cb" xmlns:ns4="d8577cca-f599-4201-832a-5e77dde5debf" targetNamespace="http://schemas.microsoft.com/office/2006/metadata/properties" ma:root="true" ma:fieldsID="52cf70819e58ed618a7ca9c18a044f2c" ns3:_="" ns4:_="">
    <xsd:import namespace="943e7e0d-78f4-4e7a-97d4-778d2d77b8cb"/>
    <xsd:import namespace="d8577cca-f599-4201-832a-5e77dde5deb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3:NotebookType" minOccurs="0"/>
                <xsd:element ref="ns3:FolderType" minOccurs="0"/>
                <xsd:element ref="ns3:CultureName" minOccurs="0"/>
                <xsd:element ref="ns3:AppVersion" minOccurs="0"/>
                <xsd:element ref="ns3:TeamsChannelId" minOccurs="0"/>
                <xsd:element ref="ns3:Owner" minOccurs="0"/>
                <xsd:element ref="ns3:Math_Settings" minOccurs="0"/>
                <xsd:element ref="ns3:DefaultSectionNames" minOccurs="0"/>
                <xsd:element ref="ns3:Templates" minOccurs="0"/>
                <xsd:element ref="ns3:Teachers" minOccurs="0"/>
                <xsd:element ref="ns3:Students" minOccurs="0"/>
                <xsd:element ref="ns3:Student_Groups" minOccurs="0"/>
                <xsd:element ref="ns3:Distribution_Groups" minOccurs="0"/>
                <xsd:element ref="ns3:LMS_Mappings" minOccurs="0"/>
                <xsd:element ref="ns3:Invited_Teachers" minOccurs="0"/>
                <xsd:element ref="ns3:Invited_Students" minOccurs="0"/>
                <xsd:element ref="ns3:Self_Registration_Enabled" minOccurs="0"/>
                <xsd:element ref="ns3:Has_Teacher_Only_SectionGroup" minOccurs="0"/>
                <xsd:element ref="ns3:Is_Collaboration_Space_Locked" minOccurs="0"/>
                <xsd:element ref="ns3:IsNotebookLocked" minOccurs="0"/>
                <xsd:element ref="ns3:Teams_Channel_Section_Location" minOccurs="0"/>
                <xsd:element ref="ns4:SharedWithUsers" minOccurs="0"/>
                <xsd:element ref="ns4:SharedWithDetails" minOccurs="0"/>
                <xsd:element ref="ns4:SharingHintHash" minOccurs="0"/>
                <xsd:element ref="ns3:MediaLengthInSeconds" minOccurs="0"/>
                <xsd:element ref="ns3:_activity" minOccurs="0"/>
                <xsd:element ref="ns3:MediaServiceOCR" minOccurs="0"/>
                <xsd:element ref="ns3:MediaServiceObjectDetectorVersions" minOccurs="0"/>
                <xsd:element ref="ns3:MediaServiceSearchProperties" minOccurs="0"/>
                <xsd:element ref="ns3:MediaServiceSystemTag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43e7e0d-78f4-4e7a-97d4-778d2d77b8c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NotebookType" ma:index="16" nillable="true" ma:displayName="Notebook Type" ma:internalName="NotebookType">
      <xsd:simpleType>
        <xsd:restriction base="dms:Text"/>
      </xsd:simpleType>
    </xsd:element>
    <xsd:element name="FolderType" ma:index="17" nillable="true" ma:displayName="Folder Type" ma:internalName="FolderType">
      <xsd:simpleType>
        <xsd:restriction base="dms:Text"/>
      </xsd:simpleType>
    </xsd:element>
    <xsd:element name="CultureName" ma:index="18" nillable="true" ma:displayName="Culture Name" ma:internalName="CultureName">
      <xsd:simpleType>
        <xsd:restriction base="dms:Text"/>
      </xsd:simpleType>
    </xsd:element>
    <xsd:element name="AppVersion" ma:index="19" nillable="true" ma:displayName="App Version" ma:internalName="AppVersion">
      <xsd:simpleType>
        <xsd:restriction base="dms:Text"/>
      </xsd:simpleType>
    </xsd:element>
    <xsd:element name="TeamsChannelId" ma:index="20" nillable="true" ma:displayName="Teams Channel Id" ma:internalName="TeamsChannelId">
      <xsd:simpleType>
        <xsd:restriction base="dms:Text"/>
      </xsd:simpleType>
    </xsd:element>
    <xsd:element name="Owner" ma:index="21"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2" nillable="true" ma:displayName="Math Settings" ma:internalName="Math_Settings">
      <xsd:simpleType>
        <xsd:restriction base="dms:Text"/>
      </xsd:simpleType>
    </xsd:element>
    <xsd:element name="DefaultSectionNames" ma:index="23" nillable="true" ma:displayName="Default Section Names" ma:internalName="DefaultSectionNames">
      <xsd:simpleType>
        <xsd:restriction base="dms:Note">
          <xsd:maxLength value="255"/>
        </xsd:restriction>
      </xsd:simpleType>
    </xsd:element>
    <xsd:element name="Templates" ma:index="24" nillable="true" ma:displayName="Templates" ma:internalName="Templates">
      <xsd:simpleType>
        <xsd:restriction base="dms:Note">
          <xsd:maxLength value="255"/>
        </xsd:restriction>
      </xsd:simpleType>
    </xsd:element>
    <xsd:element name="Teachers" ma:index="25"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26"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27"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28" nillable="true" ma:displayName="Distribution Groups" ma:internalName="Distribution_Groups">
      <xsd:simpleType>
        <xsd:restriction base="dms:Note">
          <xsd:maxLength value="255"/>
        </xsd:restriction>
      </xsd:simpleType>
    </xsd:element>
    <xsd:element name="LMS_Mappings" ma:index="29" nillable="true" ma:displayName="LMS Mappings" ma:internalName="LMS_Mappings">
      <xsd:simpleType>
        <xsd:restriction base="dms:Note">
          <xsd:maxLength value="255"/>
        </xsd:restriction>
      </xsd:simpleType>
    </xsd:element>
    <xsd:element name="Invited_Teachers" ma:index="30" nillable="true" ma:displayName="Invited Teachers" ma:internalName="Invited_Teachers">
      <xsd:simpleType>
        <xsd:restriction base="dms:Note">
          <xsd:maxLength value="255"/>
        </xsd:restriction>
      </xsd:simpleType>
    </xsd:element>
    <xsd:element name="Invited_Students" ma:index="31" nillable="true" ma:displayName="Invited Students" ma:internalName="Invited_Students">
      <xsd:simpleType>
        <xsd:restriction base="dms:Note">
          <xsd:maxLength value="255"/>
        </xsd:restriction>
      </xsd:simpleType>
    </xsd:element>
    <xsd:element name="Self_Registration_Enabled" ma:index="32" nillable="true" ma:displayName="Self Registration Enabled" ma:internalName="Self_Registration_Enabled">
      <xsd:simpleType>
        <xsd:restriction base="dms:Boolean"/>
      </xsd:simpleType>
    </xsd:element>
    <xsd:element name="Has_Teacher_Only_SectionGroup" ma:index="33" nillable="true" ma:displayName="Has Teacher Only SectionGroup" ma:internalName="Has_Teacher_Only_SectionGroup">
      <xsd:simpleType>
        <xsd:restriction base="dms:Boolean"/>
      </xsd:simpleType>
    </xsd:element>
    <xsd:element name="Is_Collaboration_Space_Locked" ma:index="34" nillable="true" ma:displayName="Is Collaboration Space Locked" ma:internalName="Is_Collaboration_Space_Locked">
      <xsd:simpleType>
        <xsd:restriction base="dms:Boolean"/>
      </xsd:simpleType>
    </xsd:element>
    <xsd:element name="IsNotebookLocked" ma:index="35" nillable="true" ma:displayName="Is Notebook Locked" ma:internalName="IsNotebookLocked">
      <xsd:simpleType>
        <xsd:restriction base="dms:Boolean"/>
      </xsd:simpleType>
    </xsd:element>
    <xsd:element name="Teams_Channel_Section_Location" ma:index="36" nillable="true" ma:displayName="Teams Channel Section Location" ma:internalName="Teams_Channel_Section_Location">
      <xsd:simpleType>
        <xsd:restriction base="dms:Text"/>
      </xsd:simpleType>
    </xsd:element>
    <xsd:element name="MediaLengthInSeconds" ma:index="40" nillable="true" ma:displayName="MediaLengthInSeconds" ma:hidden="true" ma:internalName="MediaLengthInSeconds" ma:readOnly="true">
      <xsd:simpleType>
        <xsd:restriction base="dms:Unknown"/>
      </xsd:simpleType>
    </xsd:element>
    <xsd:element name="_activity" ma:index="41" nillable="true" ma:displayName="_activity" ma:hidden="true" ma:internalName="_activity">
      <xsd:simpleType>
        <xsd:restriction base="dms:Note"/>
      </xsd:simpleType>
    </xsd:element>
    <xsd:element name="MediaServiceOCR" ma:index="42" nillable="true" ma:displayName="Extracted Text" ma:internalName="MediaServiceOCR" ma:readOnly="true">
      <xsd:simpleType>
        <xsd:restriction base="dms:Note">
          <xsd:maxLength value="255"/>
        </xsd:restriction>
      </xsd:simpleType>
    </xsd:element>
    <xsd:element name="MediaServiceObjectDetectorVersions" ma:index="43" nillable="true" ma:displayName="MediaServiceObjectDetectorVersions" ma:hidden="true" ma:indexed="true" ma:internalName="MediaServiceObjectDetectorVersions" ma:readOnly="true">
      <xsd:simpleType>
        <xsd:restriction base="dms:Text"/>
      </xsd:simpleType>
    </xsd:element>
    <xsd:element name="MediaServiceSearchProperties" ma:index="44" nillable="true" ma:displayName="MediaServiceSearchProperties" ma:hidden="true" ma:internalName="MediaServiceSearchProperties" ma:readOnly="true">
      <xsd:simpleType>
        <xsd:restriction base="dms:Note"/>
      </xsd:simpleType>
    </xsd:element>
    <xsd:element name="MediaServiceSystemTags" ma:index="45" nillable="true" ma:displayName="MediaServiceSystemTags" ma:hidden="true" ma:internalName="MediaServiceSystemTags" ma:readOnly="true">
      <xsd:simpleType>
        <xsd:restriction base="dms:Note"/>
      </xsd:simpleType>
    </xsd:element>
    <xsd:element name="MediaServiceLocation" ma:index="46"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8577cca-f599-4201-832a-5e77dde5debf" elementFormDefault="qualified">
    <xsd:import namespace="http://schemas.microsoft.com/office/2006/documentManagement/types"/>
    <xsd:import namespace="http://schemas.microsoft.com/office/infopath/2007/PartnerControls"/>
    <xsd:element name="SharedWithUsers" ma:index="3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8" nillable="true" ma:displayName="Shared With Details" ma:internalName="SharedWithDetails" ma:readOnly="true">
      <xsd:simpleType>
        <xsd:restriction base="dms:Note">
          <xsd:maxLength value="255"/>
        </xsd:restriction>
      </xsd:simpleType>
    </xsd:element>
    <xsd:element name="SharingHintHash" ma:index="3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ath_Settings xmlns="943e7e0d-78f4-4e7a-97d4-778d2d77b8cb" xsi:nil="true"/>
    <NotebookType xmlns="943e7e0d-78f4-4e7a-97d4-778d2d77b8cb" xsi:nil="true"/>
    <Distribution_Groups xmlns="943e7e0d-78f4-4e7a-97d4-778d2d77b8cb" xsi:nil="true"/>
    <LMS_Mappings xmlns="943e7e0d-78f4-4e7a-97d4-778d2d77b8cb" xsi:nil="true"/>
    <Teams_Channel_Section_Location xmlns="943e7e0d-78f4-4e7a-97d4-778d2d77b8cb" xsi:nil="true"/>
    <FolderType xmlns="943e7e0d-78f4-4e7a-97d4-778d2d77b8cb" xsi:nil="true"/>
    <Owner xmlns="943e7e0d-78f4-4e7a-97d4-778d2d77b8cb">
      <UserInfo>
        <DisplayName/>
        <AccountId xsi:nil="true"/>
        <AccountType/>
      </UserInfo>
    </Owner>
    <Student_Groups xmlns="943e7e0d-78f4-4e7a-97d4-778d2d77b8cb">
      <UserInfo>
        <DisplayName/>
        <AccountId xsi:nil="true"/>
        <AccountType/>
      </UserInfo>
    </Student_Groups>
    <Invited_Teachers xmlns="943e7e0d-78f4-4e7a-97d4-778d2d77b8cb" xsi:nil="true"/>
    <Invited_Students xmlns="943e7e0d-78f4-4e7a-97d4-778d2d77b8cb" xsi:nil="true"/>
    <DefaultSectionNames xmlns="943e7e0d-78f4-4e7a-97d4-778d2d77b8cb" xsi:nil="true"/>
    <Templates xmlns="943e7e0d-78f4-4e7a-97d4-778d2d77b8cb" xsi:nil="true"/>
    <Students xmlns="943e7e0d-78f4-4e7a-97d4-778d2d77b8cb">
      <UserInfo>
        <DisplayName/>
        <AccountId xsi:nil="true"/>
        <AccountType/>
      </UserInfo>
    </Students>
    <Is_Collaboration_Space_Locked xmlns="943e7e0d-78f4-4e7a-97d4-778d2d77b8cb" xsi:nil="true"/>
    <Self_Registration_Enabled xmlns="943e7e0d-78f4-4e7a-97d4-778d2d77b8cb" xsi:nil="true"/>
    <Has_Teacher_Only_SectionGroup xmlns="943e7e0d-78f4-4e7a-97d4-778d2d77b8cb" xsi:nil="true"/>
    <CultureName xmlns="943e7e0d-78f4-4e7a-97d4-778d2d77b8cb" xsi:nil="true"/>
    <TeamsChannelId xmlns="943e7e0d-78f4-4e7a-97d4-778d2d77b8cb" xsi:nil="true"/>
    <IsNotebookLocked xmlns="943e7e0d-78f4-4e7a-97d4-778d2d77b8cb" xsi:nil="true"/>
    <_activity xmlns="943e7e0d-78f4-4e7a-97d4-778d2d77b8cb" xsi:nil="true"/>
    <Teachers xmlns="943e7e0d-78f4-4e7a-97d4-778d2d77b8cb">
      <UserInfo>
        <DisplayName/>
        <AccountId xsi:nil="true"/>
        <AccountType/>
      </UserInfo>
    </Teachers>
    <AppVersion xmlns="943e7e0d-78f4-4e7a-97d4-778d2d77b8cb" xsi:nil="true"/>
  </documentManagement>
</p:properties>
</file>

<file path=customXml/itemProps1.xml><?xml version="1.0" encoding="utf-8"?>
<ds:datastoreItem xmlns:ds="http://schemas.openxmlformats.org/officeDocument/2006/customXml" ds:itemID="{48A5EB6F-E1F1-4AFD-9A0F-C1723EE6937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43e7e0d-78f4-4e7a-97d4-778d2d77b8cb"/>
    <ds:schemaRef ds:uri="d8577cca-f599-4201-832a-5e77dde5deb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00DA565-0C75-4A05-9729-F94AC39D6EAE}">
  <ds:schemaRefs>
    <ds:schemaRef ds:uri="http://schemas.microsoft.com/sharepoint/v3/contenttype/forms"/>
  </ds:schemaRefs>
</ds:datastoreItem>
</file>

<file path=customXml/itemProps3.xml><?xml version="1.0" encoding="utf-8"?>
<ds:datastoreItem xmlns:ds="http://schemas.openxmlformats.org/officeDocument/2006/customXml" ds:itemID="{A309F06A-9741-4DE8-BB69-FD50F8E95E5F}">
  <ds:schemaRefs>
    <ds:schemaRef ds:uri="http://schemas.microsoft.com/office/2006/metadata/properties"/>
    <ds:schemaRef ds:uri="http://purl.org/dc/terms/"/>
    <ds:schemaRef ds:uri="d8577cca-f599-4201-832a-5e77dde5debf"/>
    <ds:schemaRef ds:uri="http://schemas.microsoft.com/office/2006/documentManagement/types"/>
    <ds:schemaRef ds:uri="http://www.w3.org/XML/1998/namespace"/>
    <ds:schemaRef ds:uri="http://purl.org/dc/elements/1.1/"/>
    <ds:schemaRef ds:uri="http://schemas.openxmlformats.org/package/2006/metadata/core-properties"/>
    <ds:schemaRef ds:uri="http://purl.org/dc/dcmitype/"/>
    <ds:schemaRef ds:uri="http://schemas.microsoft.com/office/infopath/2007/PartnerControls"/>
    <ds:schemaRef ds:uri="943e7e0d-78f4-4e7a-97d4-778d2d77b8cb"/>
  </ds:schemaRefs>
</ds:datastoreItem>
</file>

<file path=docProps/app.xml><?xml version="1.0" encoding="utf-8"?>
<Properties xmlns="http://schemas.openxmlformats.org/officeDocument/2006/extended-properties" xmlns:vt="http://schemas.openxmlformats.org/officeDocument/2006/docPropsVTypes">
  <TotalTime>49</TotalTime>
  <Words>2394</Words>
  <Application>Microsoft Office PowerPoint</Application>
  <PresentationFormat>On-screen Show (4:3)</PresentationFormat>
  <Paragraphs>219</Paragraphs>
  <Slides>6</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vt:i4>
      </vt:variant>
    </vt:vector>
  </HeadingPairs>
  <TitlesOfParts>
    <vt:vector size="15" baseType="lpstr">
      <vt:lpstr>Arial</vt:lpstr>
      <vt:lpstr>Avenir Black</vt:lpstr>
      <vt:lpstr>Avenir Book</vt:lpstr>
      <vt:lpstr>Avenir Medium</vt:lpstr>
      <vt:lpstr>Calibri</vt:lpstr>
      <vt:lpstr>Calibri Light</vt:lpstr>
      <vt:lpstr>Open Sans</vt:lpstr>
      <vt:lpstr>Twinkl</vt:lpstr>
      <vt:lpstr>3_Office Theme</vt:lpstr>
      <vt:lpstr>PowerPoint Presentation</vt:lpstr>
      <vt:lpstr>PowerPoint Presentation</vt:lpstr>
      <vt:lpstr>PowerPoint Presentation</vt:lpstr>
      <vt:lpstr>PowerPoint Presentation</vt:lpstr>
      <vt:lpstr>PowerPoint Presentation</vt:lpstr>
      <vt:lpstr>PowerPoint Presentation</vt:lpstr>
    </vt:vector>
  </TitlesOfParts>
  <Company>Fulwood Academy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J Langton</dc:creator>
  <cp:lastModifiedBy>Mrs C Morrison</cp:lastModifiedBy>
  <cp:revision>7</cp:revision>
  <cp:lastPrinted>2024-07-01T10:28:24Z</cp:lastPrinted>
  <dcterms:created xsi:type="dcterms:W3CDTF">2024-06-27T14:44:16Z</dcterms:created>
  <dcterms:modified xsi:type="dcterms:W3CDTF">2024-09-03T20:28:44Z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0x01010059F3DA166B1C444DAD447859F87EACFE</vt:lpwstr>
  </property>
</Properties>
</file>