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20" autoAdjust="0"/>
    <p:restoredTop sz="94660"/>
  </p:normalViewPr>
  <p:slideViewPr>
    <p:cSldViewPr snapToGrid="0">
      <p:cViewPr>
        <p:scale>
          <a:sx n="90" d="100"/>
          <a:sy n="90" d="100"/>
        </p:scale>
        <p:origin x="1104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93437E47-CB7C-4320-A771-B5BC1D7043AC}"/>
    <pc:docChg chg="custSel modSld">
      <pc:chgData name="Ms G McCormick" userId="b14d37be-9fbc-40a8-9e20-d0b1ef8dc4a1" providerId="ADAL" clId="{93437E47-CB7C-4320-A771-B5BC1D7043AC}" dt="2025-07-08T09:05:42.504" v="294" actId="1076"/>
      <pc:docMkLst>
        <pc:docMk/>
      </pc:docMkLst>
      <pc:sldChg chg="addSp delSp modSp mod">
        <pc:chgData name="Ms G McCormick" userId="b14d37be-9fbc-40a8-9e20-d0b1ef8dc4a1" providerId="ADAL" clId="{93437E47-CB7C-4320-A771-B5BC1D7043AC}" dt="2025-07-08T07:12:17.869" v="182" actId="20577"/>
        <pc:sldMkLst>
          <pc:docMk/>
          <pc:sldMk cId="3632088692" sldId="256"/>
        </pc:sldMkLst>
        <pc:spChg chg="mod">
          <ac:chgData name="Ms G McCormick" userId="b14d37be-9fbc-40a8-9e20-d0b1ef8dc4a1" providerId="ADAL" clId="{93437E47-CB7C-4320-A771-B5BC1D7043AC}" dt="2025-07-07T11:25:04.588" v="40" actId="1076"/>
          <ac:spMkLst>
            <pc:docMk/>
            <pc:sldMk cId="3632088692" sldId="256"/>
            <ac:spMk id="8" creationId="{61945955-E424-BC55-D79C-E8CEB4F9A078}"/>
          </ac:spMkLst>
        </pc:spChg>
        <pc:spChg chg="add mod">
          <ac:chgData name="Ms G McCormick" userId="b14d37be-9fbc-40a8-9e20-d0b1ef8dc4a1" providerId="ADAL" clId="{93437E47-CB7C-4320-A771-B5BC1D7043AC}" dt="2025-07-07T11:24:52.547" v="33" actId="1076"/>
          <ac:spMkLst>
            <pc:docMk/>
            <pc:sldMk cId="3632088692" sldId="256"/>
            <ac:spMk id="9" creationId="{DB5D42DE-F2F6-CA8F-A3FE-3FCB4A9ACB9C}"/>
          </ac:spMkLst>
        </pc:spChg>
        <pc:spChg chg="add del mod">
          <ac:chgData name="Ms G McCormick" userId="b14d37be-9fbc-40a8-9e20-d0b1ef8dc4a1" providerId="ADAL" clId="{93437E47-CB7C-4320-A771-B5BC1D7043AC}" dt="2025-07-08T07:08:00.538" v="75" actId="478"/>
          <ac:spMkLst>
            <pc:docMk/>
            <pc:sldMk cId="3632088692" sldId="256"/>
            <ac:spMk id="10" creationId="{D1682655-8F65-E99A-404D-12D2D4B186C5}"/>
          </ac:spMkLst>
        </pc:spChg>
        <pc:spChg chg="add mod">
          <ac:chgData name="Ms G McCormick" userId="b14d37be-9fbc-40a8-9e20-d0b1ef8dc4a1" providerId="ADAL" clId="{93437E47-CB7C-4320-A771-B5BC1D7043AC}" dt="2025-07-08T07:11:59.477" v="166" actId="20577"/>
          <ac:spMkLst>
            <pc:docMk/>
            <pc:sldMk cId="3632088692" sldId="256"/>
            <ac:spMk id="11" creationId="{5274AE04-1C84-B443-F7FB-F5547133426C}"/>
          </ac:spMkLst>
        </pc:spChg>
        <pc:spChg chg="add mod">
          <ac:chgData name="Ms G McCormick" userId="b14d37be-9fbc-40a8-9e20-d0b1ef8dc4a1" providerId="ADAL" clId="{93437E47-CB7C-4320-A771-B5BC1D7043AC}" dt="2025-07-08T07:12:17.869" v="182" actId="20577"/>
          <ac:spMkLst>
            <pc:docMk/>
            <pc:sldMk cId="3632088692" sldId="256"/>
            <ac:spMk id="12" creationId="{20D11D89-01D6-BEF3-AA43-ABF6F06449A4}"/>
          </ac:spMkLst>
        </pc:spChg>
        <pc:graphicFrameChg chg="mod modGraphic">
          <ac:chgData name="Ms G McCormick" userId="b14d37be-9fbc-40a8-9e20-d0b1ef8dc4a1" providerId="ADAL" clId="{93437E47-CB7C-4320-A771-B5BC1D7043AC}" dt="2025-07-08T07:07:52.758" v="73" actId="12385"/>
          <ac:graphicFrameMkLst>
            <pc:docMk/>
            <pc:sldMk cId="3632088692" sldId="256"/>
            <ac:graphicFrameMk id="7" creationId="{C58D6E70-0D7B-7E8C-79B2-0C52BA953FA9}"/>
          </ac:graphicFrameMkLst>
        </pc:graphicFrameChg>
        <pc:picChg chg="mod">
          <ac:chgData name="Ms G McCormick" userId="b14d37be-9fbc-40a8-9e20-d0b1ef8dc4a1" providerId="ADAL" clId="{93437E47-CB7C-4320-A771-B5BC1D7043AC}" dt="2025-07-08T07:11:37.403" v="112" actId="1076"/>
          <ac:picMkLst>
            <pc:docMk/>
            <pc:sldMk cId="3632088692" sldId="256"/>
            <ac:picMk id="5" creationId="{B6B25662-14D0-5DAD-B45A-E886769428AE}"/>
          </ac:picMkLst>
        </pc:picChg>
        <pc:picChg chg="mod">
          <ac:chgData name="Ms G McCormick" userId="b14d37be-9fbc-40a8-9e20-d0b1ef8dc4a1" providerId="ADAL" clId="{93437E47-CB7C-4320-A771-B5BC1D7043AC}" dt="2025-07-07T11:24:54.420" v="34" actId="14100"/>
          <ac:picMkLst>
            <pc:docMk/>
            <pc:sldMk cId="3632088692" sldId="256"/>
            <ac:picMk id="6" creationId="{46263B0A-D0EF-15D0-10E5-F8BC21A93647}"/>
          </ac:picMkLst>
        </pc:picChg>
      </pc:sldChg>
      <pc:sldChg chg="addSp delSp modSp mod">
        <pc:chgData name="Ms G McCormick" userId="b14d37be-9fbc-40a8-9e20-d0b1ef8dc4a1" providerId="ADAL" clId="{93437E47-CB7C-4320-A771-B5BC1D7043AC}" dt="2025-07-08T07:11:08.801" v="108" actId="1076"/>
        <pc:sldMkLst>
          <pc:docMk/>
          <pc:sldMk cId="875837265" sldId="257"/>
        </pc:sldMkLst>
        <pc:spChg chg="add mod">
          <ac:chgData name="Ms G McCormick" userId="b14d37be-9fbc-40a8-9e20-d0b1ef8dc4a1" providerId="ADAL" clId="{93437E47-CB7C-4320-A771-B5BC1D7043AC}" dt="2025-07-08T07:10:52.178" v="103" actId="1076"/>
          <ac:spMkLst>
            <pc:docMk/>
            <pc:sldMk cId="875837265" sldId="257"/>
            <ac:spMk id="10" creationId="{84F8704C-B026-65A0-09CC-4335DD82B6C6}"/>
          </ac:spMkLst>
        </pc:spChg>
        <pc:graphicFrameChg chg="del mod modGraphic">
          <ac:chgData name="Ms G McCormick" userId="b14d37be-9fbc-40a8-9e20-d0b1ef8dc4a1" providerId="ADAL" clId="{93437E47-CB7C-4320-A771-B5BC1D7043AC}" dt="2025-07-08T07:09:31.115" v="98" actId="21"/>
          <ac:graphicFrameMkLst>
            <pc:docMk/>
            <pc:sldMk cId="875837265" sldId="257"/>
            <ac:graphicFrameMk id="6" creationId="{2406378A-0D6A-58EA-23E8-6D56E67ED27F}"/>
          </ac:graphicFrameMkLst>
        </pc:graphicFrameChg>
        <pc:graphicFrameChg chg="del">
          <ac:chgData name="Ms G McCormick" userId="b14d37be-9fbc-40a8-9e20-d0b1ef8dc4a1" providerId="ADAL" clId="{93437E47-CB7C-4320-A771-B5BC1D7043AC}" dt="2025-07-07T11:26:22.224" v="52" actId="21"/>
          <ac:graphicFrameMkLst>
            <pc:docMk/>
            <pc:sldMk cId="875837265" sldId="257"/>
            <ac:graphicFrameMk id="8" creationId="{4779C13E-BA24-3E23-B1EA-E26A2BD1A0BF}"/>
          </ac:graphicFrameMkLst>
        </pc:graphicFrameChg>
        <pc:graphicFrameChg chg="add mod">
          <ac:chgData name="Ms G McCormick" userId="b14d37be-9fbc-40a8-9e20-d0b1ef8dc4a1" providerId="ADAL" clId="{93437E47-CB7C-4320-A771-B5BC1D7043AC}" dt="2025-07-08T07:10:54.849" v="104" actId="1076"/>
          <ac:graphicFrameMkLst>
            <pc:docMk/>
            <pc:sldMk cId="875837265" sldId="257"/>
            <ac:graphicFrameMk id="9" creationId="{CB2F0F3E-0F07-12E6-EA00-EE47A6C6D156}"/>
          </ac:graphicFrameMkLst>
        </pc:graphicFrameChg>
        <pc:graphicFrameChg chg="add mod">
          <ac:chgData name="Ms G McCormick" userId="b14d37be-9fbc-40a8-9e20-d0b1ef8dc4a1" providerId="ADAL" clId="{93437E47-CB7C-4320-A771-B5BC1D7043AC}" dt="2025-07-08T07:11:05.233" v="106" actId="1076"/>
          <ac:graphicFrameMkLst>
            <pc:docMk/>
            <pc:sldMk cId="875837265" sldId="257"/>
            <ac:graphicFrameMk id="12" creationId="{2406378A-0D6A-58EA-23E8-6D56E67ED27F}"/>
          </ac:graphicFrameMkLst>
        </pc:graphicFrameChg>
        <pc:picChg chg="del">
          <ac:chgData name="Ms G McCormick" userId="b14d37be-9fbc-40a8-9e20-d0b1ef8dc4a1" providerId="ADAL" clId="{93437E47-CB7C-4320-A771-B5BC1D7043AC}" dt="2025-07-08T07:09:07.462" v="89" actId="21"/>
          <ac:picMkLst>
            <pc:docMk/>
            <pc:sldMk cId="875837265" sldId="257"/>
            <ac:picMk id="5" creationId="{24F0AF40-0B21-51D1-BD4E-693C9C0B3229}"/>
          </ac:picMkLst>
        </pc:picChg>
        <pc:picChg chg="add mod">
          <ac:chgData name="Ms G McCormick" userId="b14d37be-9fbc-40a8-9e20-d0b1ef8dc4a1" providerId="ADAL" clId="{93437E47-CB7C-4320-A771-B5BC1D7043AC}" dt="2025-07-08T07:11:08.801" v="108" actId="1076"/>
          <ac:picMkLst>
            <pc:docMk/>
            <pc:sldMk cId="875837265" sldId="257"/>
            <ac:picMk id="11" creationId="{24F0AF40-0B21-51D1-BD4E-693C9C0B3229}"/>
          </ac:picMkLst>
        </pc:picChg>
      </pc:sldChg>
      <pc:sldChg chg="addSp modSp mod">
        <pc:chgData name="Ms G McCormick" userId="b14d37be-9fbc-40a8-9e20-d0b1ef8dc4a1" providerId="ADAL" clId="{93437E47-CB7C-4320-A771-B5BC1D7043AC}" dt="2025-07-08T09:05:42.504" v="294" actId="1076"/>
        <pc:sldMkLst>
          <pc:docMk/>
          <pc:sldMk cId="3815196757" sldId="258"/>
        </pc:sldMkLst>
        <pc:spChg chg="add mod">
          <ac:chgData name="Ms G McCormick" userId="b14d37be-9fbc-40a8-9e20-d0b1ef8dc4a1" providerId="ADAL" clId="{93437E47-CB7C-4320-A771-B5BC1D7043AC}" dt="2025-07-08T07:11:20.946" v="109"/>
          <ac:spMkLst>
            <pc:docMk/>
            <pc:sldMk cId="3815196757" sldId="258"/>
            <ac:spMk id="12" creationId="{84FECED6-7EC9-B234-48AD-5C038D472CBD}"/>
          </ac:spMkLst>
        </pc:spChg>
        <pc:spChg chg="add mod">
          <ac:chgData name="Ms G McCormick" userId="b14d37be-9fbc-40a8-9e20-d0b1ef8dc4a1" providerId="ADAL" clId="{93437E47-CB7C-4320-A771-B5BC1D7043AC}" dt="2025-07-08T07:13:12.631" v="242" actId="20577"/>
          <ac:spMkLst>
            <pc:docMk/>
            <pc:sldMk cId="3815196757" sldId="258"/>
            <ac:spMk id="13" creationId="{E4B3F7B8-3370-6388-18B3-CFE20849737A}"/>
          </ac:spMkLst>
        </pc:spChg>
        <pc:spChg chg="add mod">
          <ac:chgData name="Ms G McCormick" userId="b14d37be-9fbc-40a8-9e20-d0b1ef8dc4a1" providerId="ADAL" clId="{93437E47-CB7C-4320-A771-B5BC1D7043AC}" dt="2025-07-08T07:12:48.337" v="213"/>
          <ac:spMkLst>
            <pc:docMk/>
            <pc:sldMk cId="3815196757" sldId="258"/>
            <ac:spMk id="14" creationId="{94C247C7-8ECA-7B39-BA19-E002D5B3281A}"/>
          </ac:spMkLst>
        </pc:spChg>
        <pc:spChg chg="add mod">
          <ac:chgData name="Ms G McCormick" userId="b14d37be-9fbc-40a8-9e20-d0b1ef8dc4a1" providerId="ADAL" clId="{93437E47-CB7C-4320-A771-B5BC1D7043AC}" dt="2025-07-08T07:13:58.613" v="255" actId="1076"/>
          <ac:spMkLst>
            <pc:docMk/>
            <pc:sldMk cId="3815196757" sldId="258"/>
            <ac:spMk id="15" creationId="{63CDB653-D082-8F97-6A5A-3E99B4883356}"/>
          </ac:spMkLst>
        </pc:spChg>
        <pc:spChg chg="add mod">
          <ac:chgData name="Ms G McCormick" userId="b14d37be-9fbc-40a8-9e20-d0b1ef8dc4a1" providerId="ADAL" clId="{93437E47-CB7C-4320-A771-B5BC1D7043AC}" dt="2025-07-08T07:17:33.096" v="285" actId="1076"/>
          <ac:spMkLst>
            <pc:docMk/>
            <pc:sldMk cId="3815196757" sldId="258"/>
            <ac:spMk id="16" creationId="{42702548-652E-5A7C-099D-EB8E0BAC0262}"/>
          </ac:spMkLst>
        </pc:spChg>
        <pc:graphicFrameChg chg="mod modGraphic">
          <ac:chgData name="Ms G McCormick" userId="b14d37be-9fbc-40a8-9e20-d0b1ef8dc4a1" providerId="ADAL" clId="{93437E47-CB7C-4320-A771-B5BC1D7043AC}" dt="2025-07-08T07:08:50.719" v="86" actId="1076"/>
          <ac:graphicFrameMkLst>
            <pc:docMk/>
            <pc:sldMk cId="3815196757" sldId="258"/>
            <ac:graphicFrameMk id="4" creationId="{60C9337C-6E74-362B-DCA9-B1D1D9E99D16}"/>
          </ac:graphicFrameMkLst>
        </pc:graphicFrameChg>
        <pc:graphicFrameChg chg="mod modGraphic">
          <ac:chgData name="Ms G McCormick" userId="b14d37be-9fbc-40a8-9e20-d0b1ef8dc4a1" providerId="ADAL" clId="{93437E47-CB7C-4320-A771-B5BC1D7043AC}" dt="2025-07-07T11:26:14.902" v="51" actId="1076"/>
          <ac:graphicFrameMkLst>
            <pc:docMk/>
            <pc:sldMk cId="3815196757" sldId="258"/>
            <ac:graphicFrameMk id="5" creationId="{C16B9A48-D91B-C805-7C85-B13BC2B7F529}"/>
          </ac:graphicFrameMkLst>
        </pc:graphicFrameChg>
        <pc:graphicFrameChg chg="add mod modGraphic">
          <ac:chgData name="Ms G McCormick" userId="b14d37be-9fbc-40a8-9e20-d0b1ef8dc4a1" providerId="ADAL" clId="{93437E47-CB7C-4320-A771-B5BC1D7043AC}" dt="2025-07-08T07:17:34.759" v="286" actId="1076"/>
          <ac:graphicFrameMkLst>
            <pc:docMk/>
            <pc:sldMk cId="3815196757" sldId="258"/>
            <ac:graphicFrameMk id="10" creationId="{4779C13E-BA24-3E23-B1EA-E26A2BD1A0BF}"/>
          </ac:graphicFrameMkLst>
        </pc:graphicFrameChg>
        <pc:graphicFrameChg chg="add mod modGraphic">
          <ac:chgData name="Ms G McCormick" userId="b14d37be-9fbc-40a8-9e20-d0b1ef8dc4a1" providerId="ADAL" clId="{93437E47-CB7C-4320-A771-B5BC1D7043AC}" dt="2025-07-08T09:05:39.864" v="292" actId="14100"/>
          <ac:graphicFrameMkLst>
            <pc:docMk/>
            <pc:sldMk cId="3815196757" sldId="258"/>
            <ac:graphicFrameMk id="11" creationId="{67E14359-ADE2-75C8-9CB2-1DA6D470BEB8}"/>
          </ac:graphicFrameMkLst>
        </pc:graphicFrameChg>
        <pc:picChg chg="mod">
          <ac:chgData name="Ms G McCormick" userId="b14d37be-9fbc-40a8-9e20-d0b1ef8dc4a1" providerId="ADAL" clId="{93437E47-CB7C-4320-A771-B5BC1D7043AC}" dt="2025-07-08T07:17:24.951" v="282" actId="1076"/>
          <ac:picMkLst>
            <pc:docMk/>
            <pc:sldMk cId="3815196757" sldId="258"/>
            <ac:picMk id="3074" creationId="{5765A561-A014-E417-7A5F-1F5947A9F056}"/>
          </ac:picMkLst>
        </pc:picChg>
        <pc:picChg chg="mod">
          <ac:chgData name="Ms G McCormick" userId="b14d37be-9fbc-40a8-9e20-d0b1ef8dc4a1" providerId="ADAL" clId="{93437E47-CB7C-4320-A771-B5BC1D7043AC}" dt="2025-07-07T11:26:11.132" v="50" actId="1076"/>
          <ac:picMkLst>
            <pc:docMk/>
            <pc:sldMk cId="3815196757" sldId="258"/>
            <ac:picMk id="3076" creationId="{7D11F85C-840E-6227-A047-939A1C09552A}"/>
          </ac:picMkLst>
        </pc:picChg>
        <pc:picChg chg="add mod">
          <ac:chgData name="Ms G McCormick" userId="b14d37be-9fbc-40a8-9e20-d0b1ef8dc4a1" providerId="ADAL" clId="{93437E47-CB7C-4320-A771-B5BC1D7043AC}" dt="2025-07-08T09:05:41.417" v="293" actId="1076"/>
          <ac:picMkLst>
            <pc:docMk/>
            <pc:sldMk cId="3815196757" sldId="258"/>
            <ac:picMk id="3078" creationId="{AF1E1A8D-7A15-E33F-8E96-5F98E14C6FCD}"/>
          </ac:picMkLst>
        </pc:picChg>
        <pc:picChg chg="add mod">
          <ac:chgData name="Ms G McCormick" userId="b14d37be-9fbc-40a8-9e20-d0b1ef8dc4a1" providerId="ADAL" clId="{93437E47-CB7C-4320-A771-B5BC1D7043AC}" dt="2025-07-08T07:17:30.543" v="284" actId="1076"/>
          <ac:picMkLst>
            <pc:docMk/>
            <pc:sldMk cId="3815196757" sldId="258"/>
            <ac:picMk id="3080" creationId="{05AA9AC8-1C27-3DF7-1DA7-C21D5D8FB84F}"/>
          </ac:picMkLst>
        </pc:picChg>
        <pc:picChg chg="add mod">
          <ac:chgData name="Ms G McCormick" userId="b14d37be-9fbc-40a8-9e20-d0b1ef8dc4a1" providerId="ADAL" clId="{93437E47-CB7C-4320-A771-B5BC1D7043AC}" dt="2025-07-08T09:05:42.504" v="294" actId="1076"/>
          <ac:picMkLst>
            <pc:docMk/>
            <pc:sldMk cId="3815196757" sldId="258"/>
            <ac:picMk id="3082" creationId="{9C72483B-7197-5C65-C828-8424AF5364AB}"/>
          </ac:picMkLst>
        </pc:picChg>
      </pc:sldChg>
      <pc:sldChg chg="addSp delSp modSp mod">
        <pc:chgData name="Ms G McCormick" userId="b14d37be-9fbc-40a8-9e20-d0b1ef8dc4a1" providerId="ADAL" clId="{93437E47-CB7C-4320-A771-B5BC1D7043AC}" dt="2025-07-08T07:11:24.977" v="110"/>
        <pc:sldMkLst>
          <pc:docMk/>
          <pc:sldMk cId="3239754166" sldId="259"/>
        </pc:sldMkLst>
        <pc:spChg chg="del mod">
          <ac:chgData name="Ms G McCormick" userId="b14d37be-9fbc-40a8-9e20-d0b1ef8dc4a1" providerId="ADAL" clId="{93437E47-CB7C-4320-A771-B5BC1D7043AC}" dt="2025-07-08T07:09:10.529" v="90" actId="478"/>
          <ac:spMkLst>
            <pc:docMk/>
            <pc:sldMk cId="3239754166" sldId="259"/>
            <ac:spMk id="5" creationId="{C5E3D17C-5669-D756-7786-0EF70200B6F5}"/>
          </ac:spMkLst>
        </pc:spChg>
        <pc:spChg chg="add del mod">
          <ac:chgData name="Ms G McCormick" userId="b14d37be-9fbc-40a8-9e20-d0b1ef8dc4a1" providerId="ADAL" clId="{93437E47-CB7C-4320-A771-B5BC1D7043AC}" dt="2025-07-08T07:10:44.684" v="101" actId="21"/>
          <ac:spMkLst>
            <pc:docMk/>
            <pc:sldMk cId="3239754166" sldId="259"/>
            <ac:spMk id="7" creationId="{84F8704C-B026-65A0-09CC-4335DD82B6C6}"/>
          </ac:spMkLst>
        </pc:spChg>
        <pc:spChg chg="add del mod">
          <ac:chgData name="Ms G McCormick" userId="b14d37be-9fbc-40a8-9e20-d0b1ef8dc4a1" providerId="ADAL" clId="{93437E47-CB7C-4320-A771-B5BC1D7043AC}" dt="2025-07-08T07:07:44.181" v="71" actId="21"/>
          <ac:spMkLst>
            <pc:docMk/>
            <pc:sldMk cId="3239754166" sldId="259"/>
            <ac:spMk id="9" creationId="{D1682655-8F65-E99A-404D-12D2D4B186C5}"/>
          </ac:spMkLst>
        </pc:spChg>
        <pc:spChg chg="add mod">
          <ac:chgData name="Ms G McCormick" userId="b14d37be-9fbc-40a8-9e20-d0b1ef8dc4a1" providerId="ADAL" clId="{93437E47-CB7C-4320-A771-B5BC1D7043AC}" dt="2025-07-08T07:11:24.977" v="110"/>
          <ac:spMkLst>
            <pc:docMk/>
            <pc:sldMk cId="3239754166" sldId="259"/>
            <ac:spMk id="12" creationId="{1BBA63B4-8917-2F60-E958-2024E93F8FB8}"/>
          </ac:spMkLst>
        </pc:spChg>
        <pc:graphicFrameChg chg="add del mod modGraphic">
          <ac:chgData name="Ms G McCormick" userId="b14d37be-9fbc-40a8-9e20-d0b1ef8dc4a1" providerId="ADAL" clId="{93437E47-CB7C-4320-A771-B5BC1D7043AC}" dt="2025-07-08T07:10:44.684" v="101" actId="21"/>
          <ac:graphicFrameMkLst>
            <pc:docMk/>
            <pc:sldMk cId="3239754166" sldId="259"/>
            <ac:graphicFrameMk id="6" creationId="{CB2F0F3E-0F07-12E6-EA00-EE47A6C6D156}"/>
          </ac:graphicFrameMkLst>
        </pc:graphicFrameChg>
        <pc:graphicFrameChg chg="add del mod">
          <ac:chgData name="Ms G McCormick" userId="b14d37be-9fbc-40a8-9e20-d0b1ef8dc4a1" providerId="ADAL" clId="{93437E47-CB7C-4320-A771-B5BC1D7043AC}" dt="2025-07-08T07:10:44.684" v="101" actId="21"/>
          <ac:graphicFrameMkLst>
            <pc:docMk/>
            <pc:sldMk cId="3239754166" sldId="259"/>
            <ac:graphicFrameMk id="11" creationId="{2406378A-0D6A-58EA-23E8-6D56E67ED27F}"/>
          </ac:graphicFrameMkLst>
        </pc:graphicFrameChg>
        <pc:picChg chg="add del mod">
          <ac:chgData name="Ms G McCormick" userId="b14d37be-9fbc-40a8-9e20-d0b1ef8dc4a1" providerId="ADAL" clId="{93437E47-CB7C-4320-A771-B5BC1D7043AC}" dt="2025-07-08T07:10:44.684" v="101" actId="21"/>
          <ac:picMkLst>
            <pc:docMk/>
            <pc:sldMk cId="3239754166" sldId="259"/>
            <ac:picMk id="10" creationId="{24F0AF40-0B21-51D1-BD4E-693C9C0B3229}"/>
          </ac:picMkLst>
        </pc:picChg>
      </pc:sldChg>
    </pc:docChg>
  </pc:docChgLst>
  <pc:docChgLst>
    <pc:chgData name="Ms G McCormick" userId="b14d37be-9fbc-40a8-9e20-d0b1ef8dc4a1" providerId="ADAL" clId="{E8E40F6D-C556-4D39-BE0E-B4163C37BB15}"/>
    <pc:docChg chg="modSld">
      <pc:chgData name="Ms G McCormick" userId="b14d37be-9fbc-40a8-9e20-d0b1ef8dc4a1" providerId="ADAL" clId="{E8E40F6D-C556-4D39-BE0E-B4163C37BB15}" dt="2025-07-09T14:47:48.256" v="41" actId="14100"/>
      <pc:docMkLst>
        <pc:docMk/>
      </pc:docMkLst>
      <pc:sldChg chg="addSp delSp modSp mod">
        <pc:chgData name="Ms G McCormick" userId="b14d37be-9fbc-40a8-9e20-d0b1ef8dc4a1" providerId="ADAL" clId="{E8E40F6D-C556-4D39-BE0E-B4163C37BB15}" dt="2025-07-09T14:47:48.256" v="41" actId="14100"/>
        <pc:sldMkLst>
          <pc:docMk/>
          <pc:sldMk cId="3239754166" sldId="259"/>
        </pc:sldMkLst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2" creationId="{179C115A-A308-4E1F-AA5A-498A47B28203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3" creationId="{C3FFFDC6-D7A6-453F-AF1C-B20290C01E78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4" creationId="{714DACC0-D807-4A4E-BF38-146D7A6FEA99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5" creationId="{167334A4-B0CF-4322-BC4A-32127012085F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6" creationId="{D1FA65B3-24AB-4154-BA3C-BBA96C0D0FBE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7" creationId="{17DA8260-AB9C-4D24-9DE4-1E90EB5021A7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8" creationId="{353B1A80-2D36-4E90-BABD-9A844E7EAB69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9" creationId="{8CAEC3D2-CC0E-4B77-926A-FAD59B598926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10" creationId="{4FDDF246-A1FC-42E6-AE75-2BFB88C78E94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11" creationId="{7A6C9361-32CF-4AA8-8A2D-4902E652136A}"/>
          </ac:spMkLst>
        </pc:spChg>
        <pc:spChg chg="add del">
          <ac:chgData name="Ms G McCormick" userId="b14d37be-9fbc-40a8-9e20-d0b1ef8dc4a1" providerId="ADAL" clId="{E8E40F6D-C556-4D39-BE0E-B4163C37BB15}" dt="2025-07-09T14:43:57.245" v="1"/>
          <ac:spMkLst>
            <pc:docMk/>
            <pc:sldMk cId="3239754166" sldId="259"/>
            <ac:spMk id="13" creationId="{31E621FB-712A-4A4C-A3FD-34E668032CFA}"/>
          </ac:spMkLst>
        </pc:spChg>
        <pc:spChg chg="add mod">
          <ac:chgData name="Ms G McCormick" userId="b14d37be-9fbc-40a8-9e20-d0b1ef8dc4a1" providerId="ADAL" clId="{E8E40F6D-C556-4D39-BE0E-B4163C37BB15}" dt="2025-07-09T14:45:45.555" v="15" actId="13822"/>
          <ac:spMkLst>
            <pc:docMk/>
            <pc:sldMk cId="3239754166" sldId="259"/>
            <ac:spMk id="15" creationId="{1DA99988-A262-4B37-847D-3E2C98C30179}"/>
          </ac:spMkLst>
        </pc:spChg>
        <pc:spChg chg="add mod">
          <ac:chgData name="Ms G McCormick" userId="b14d37be-9fbc-40a8-9e20-d0b1ef8dc4a1" providerId="ADAL" clId="{E8E40F6D-C556-4D39-BE0E-B4163C37BB15}" dt="2025-07-09T14:46:31.991" v="25" actId="255"/>
          <ac:spMkLst>
            <pc:docMk/>
            <pc:sldMk cId="3239754166" sldId="259"/>
            <ac:spMk id="17" creationId="{3DE2F75B-2F18-4E7C-AD85-EB0BF3641042}"/>
          </ac:spMkLst>
        </pc:spChg>
        <pc:spChg chg="add mod">
          <ac:chgData name="Ms G McCormick" userId="b14d37be-9fbc-40a8-9e20-d0b1ef8dc4a1" providerId="ADAL" clId="{E8E40F6D-C556-4D39-BE0E-B4163C37BB15}" dt="2025-07-09T14:47:46.135" v="40" actId="14100"/>
          <ac:spMkLst>
            <pc:docMk/>
            <pc:sldMk cId="3239754166" sldId="259"/>
            <ac:spMk id="19" creationId="{34A96B05-200A-4644-A6A4-9538407AD777}"/>
          </ac:spMkLst>
        </pc:spChg>
        <pc:spChg chg="add mod">
          <ac:chgData name="Ms G McCormick" userId="b14d37be-9fbc-40a8-9e20-d0b1ef8dc4a1" providerId="ADAL" clId="{E8E40F6D-C556-4D39-BE0E-B4163C37BB15}" dt="2025-07-09T14:47:48.256" v="41" actId="14100"/>
          <ac:spMkLst>
            <pc:docMk/>
            <pc:sldMk cId="3239754166" sldId="259"/>
            <ac:spMk id="21" creationId="{33E5D55C-2F41-4E08-A900-E69FCCD1E158}"/>
          </ac:spMkLst>
        </pc:spChg>
        <pc:spChg chg="add mod">
          <ac:chgData name="Ms G McCormick" userId="b14d37be-9fbc-40a8-9e20-d0b1ef8dc4a1" providerId="ADAL" clId="{E8E40F6D-C556-4D39-BE0E-B4163C37BB15}" dt="2025-07-09T14:47:10.838" v="33" actId="1076"/>
          <ac:spMkLst>
            <pc:docMk/>
            <pc:sldMk cId="3239754166" sldId="259"/>
            <ac:spMk id="23" creationId="{8F3CD838-6128-4CA3-B0B9-40A767060ABF}"/>
          </ac:spMkLst>
        </pc:spChg>
        <pc:spChg chg="add mod">
          <ac:chgData name="Ms G McCormick" userId="b14d37be-9fbc-40a8-9e20-d0b1ef8dc4a1" providerId="ADAL" clId="{E8E40F6D-C556-4D39-BE0E-B4163C37BB15}" dt="2025-07-09T14:47:41.886" v="39" actId="1076"/>
          <ac:spMkLst>
            <pc:docMk/>
            <pc:sldMk cId="3239754166" sldId="259"/>
            <ac:spMk id="25" creationId="{424EE600-3DB5-4236-A491-62E03902A62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04642-ABDB-B750-194D-2DAC736BDD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4D20E5-4567-27B0-550A-6684C3FB94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55A5F-A2FD-DD8E-769C-E621840AF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7D561-45AD-AC96-3B4E-031DBCC52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C4F65-4ADB-971B-5175-369AA958D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442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B770E-5DCB-1E01-2FD4-ED3D0E969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E71DC-7420-4959-E9B9-2F1BC92CF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BA52D-B9EA-B2C5-7811-6E297CE0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951E0-DF0B-1926-897D-0C1C44EA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23B45-852C-6201-3484-DC1915A58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23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FEA5D-1D7A-569C-4B67-F40CAE279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C4FAA-B0EA-FE21-2661-775D3897D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491A9-6C84-8C58-0D83-6C546BC72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6C609-9318-E60F-377A-527EB6683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47A19E-EA07-CD6F-A41E-DA1C1C404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298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595E7-15D7-528B-18E8-2FBFD1986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13BD9-5739-059D-BE72-AC5EAB6B82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C23945-3318-ABE3-0806-C9D7FFB096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415862-BAC7-16C9-F1BD-2C8341ADF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92CAC3-2169-8ECD-C7AB-9DE2A07B6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A14B14-6360-F008-8642-E0B314550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9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6515C-8E84-B37A-6D40-3AD0CEBCB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5D1757-2CA0-A9B5-2C92-62D593B4EF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07AA07-48AA-D5E0-F214-427DCDE98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D7B98-0AF0-9FD8-DAE2-B5DBD5F1B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3840A1-F7CF-9145-5994-232FA7E25D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69CA27-3351-C0EE-B095-1275EFFD9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766C36-FA4B-08D2-88C7-FFEC56454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E1145E-6D91-CFD0-58D1-DE4893B5B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7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9007C-FF83-AF1E-171F-A38A7C851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5DF328-4613-CF8C-E0B0-B30BC84D3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05F1D2-4387-0992-1FB9-1849C80B4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CAE4CB-1238-CE1E-9C6D-57D54F732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27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4921EF-9F3B-1331-740A-A59519D8E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E04775-573A-40A9-D8E5-FCFD8F0E7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CE191F-2B9F-9F80-CDE9-9763167D9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799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C5DE0-A364-084A-62B3-F6BF46595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D5E6A-92FB-C5BE-ED34-C12330F4C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F93CFB-986C-30BB-6A5C-94381DFE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3C41C3-2AD5-B0AD-D00B-02E655A36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9C2A2C-B5BB-07B0-A42D-301DC992F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35384E-9844-0B2A-3415-A0D1D9725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823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4E790-E0E7-9CE3-CBC5-A0FC60C29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61B468-FC19-ADB3-A14E-617315285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22218A-B654-B1FE-EE24-0C4306F3A5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91F7B0-9863-503D-F602-97BB3A8C5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FD9BD2-A5B8-03C2-F600-7FBC53B9D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A56D72-4E35-634F-1F99-B49B853C2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419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2181-C205-FC77-E708-404F5ACD9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AB4BEB-75F0-5DA9-88AC-BCE61A5DDB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2267F-4BAB-053E-FEA2-5B25CA90B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0F7FF-D7CB-1990-8725-EC4D204F2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0ACC62-5823-96E6-5D24-DAAAD9D22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347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8F06C0-7CF3-E6C2-4E42-C1CCD363BB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7AB888-1911-D88E-5B8A-5BD2A1E70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606C1-0A53-ABFA-C16D-A61317674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73966-704F-6448-179C-FCDC2776B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D643-6548-0FA8-22A7-55BD4B27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875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A440F-B1DF-43EE-936A-8DBE62456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7807F-5AF9-BA84-FDB6-817D62DC3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9BB790-E64C-6A29-32DC-CDFBF9BB2C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2ED884-B550-4473-A21B-BD312805B9E3}" type="datetimeFigureOut">
              <a:rPr lang="en-GB" smtClean="0"/>
              <a:t>09/07/2025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4E2E4A-0643-FAD4-FBB5-4EA194CD8B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7DD2D9-F626-CA12-4D18-A43B22BFF4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93B22A-B6EA-4B32-9822-7218FF57FF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702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C4225BE-4F75-5329-C00E-FD43B6C0B9C6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8.7   Geologist 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B25662-14D0-5DAD-B45A-E88676942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4746475"/>
            <a:ext cx="2963516" cy="18304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263B0A-D0EF-15D0-10E5-F8BC21A93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913" y="567454"/>
            <a:ext cx="6285336" cy="4407669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58D6E70-0D7B-7E8C-79B2-0C52BA953F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373237"/>
              </p:ext>
            </p:extLst>
          </p:nvPr>
        </p:nvGraphicFramePr>
        <p:xfrm>
          <a:off x="530942" y="751867"/>
          <a:ext cx="5132665" cy="292775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27355">
                  <a:extLst>
                    <a:ext uri="{9D8B030D-6E8A-4147-A177-3AD203B41FA5}">
                      <a16:colId xmlns:a16="http://schemas.microsoft.com/office/drawing/2014/main" val="4138966578"/>
                    </a:ext>
                  </a:extLst>
                </a:gridCol>
                <a:gridCol w="3805310">
                  <a:extLst>
                    <a:ext uri="{9D8B030D-6E8A-4147-A177-3AD203B41FA5}">
                      <a16:colId xmlns:a16="http://schemas.microsoft.com/office/drawing/2014/main" val="175745233"/>
                    </a:ext>
                  </a:extLst>
                </a:gridCol>
              </a:tblGrid>
              <a:tr h="1832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/>
                        <a:t>Topic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/>
                        <a:t>Key Knowledge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409914659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Rock or Mineral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/>
                        <a:t>A </a:t>
                      </a:r>
                      <a:r>
                        <a:rPr lang="en-GB" sz="1200" b="1"/>
                        <a:t>rock</a:t>
                      </a:r>
                      <a:r>
                        <a:rPr lang="en-GB" sz="1200"/>
                        <a:t> is a mixture of minerals. A </a:t>
                      </a:r>
                      <a:r>
                        <a:rPr lang="en-GB" sz="1200" b="1"/>
                        <a:t>mineral</a:t>
                      </a:r>
                      <a:r>
                        <a:rPr lang="en-GB" sz="1200"/>
                        <a:t> is a naturally occurring substance.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3805647685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Sedimentary Rocks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/>
                        <a:t>Formed from </a:t>
                      </a:r>
                      <a:r>
                        <a:rPr lang="en-GB" sz="1200" b="1"/>
                        <a:t>layers of sediment</a:t>
                      </a:r>
                      <a:r>
                        <a:rPr lang="en-GB" sz="1200"/>
                        <a:t>, compacted and cemented over time.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3301935683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Structure of the Earth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dirty="0"/>
                        <a:t>Crust</a:t>
                      </a:r>
                      <a:r>
                        <a:rPr lang="en-GB" sz="1200" dirty="0"/>
                        <a:t>, </a:t>
                      </a:r>
                      <a:r>
                        <a:rPr lang="en-GB" sz="1200" b="1" dirty="0"/>
                        <a:t>mantle</a:t>
                      </a:r>
                      <a:r>
                        <a:rPr lang="en-GB" sz="1200" dirty="0"/>
                        <a:t>, </a:t>
                      </a:r>
                      <a:r>
                        <a:rPr lang="en-GB" sz="1200" b="1" dirty="0"/>
                        <a:t>outer core</a:t>
                      </a:r>
                      <a:r>
                        <a:rPr lang="en-GB" sz="1200" dirty="0"/>
                        <a:t>, </a:t>
                      </a:r>
                      <a:r>
                        <a:rPr lang="en-GB" sz="1200" b="1" dirty="0"/>
                        <a:t>inner core</a:t>
                      </a:r>
                      <a:r>
                        <a:rPr lang="en-GB" sz="1200" dirty="0"/>
                        <a:t>; different compositions and properties.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3272152451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/>
                        <a:t>Plate Tectonics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/>
                        <a:t>Movement caused by </a:t>
                      </a:r>
                      <a:r>
                        <a:rPr lang="en-GB" sz="1200" b="1"/>
                        <a:t>heat from the core</a:t>
                      </a:r>
                      <a:r>
                        <a:rPr lang="en-GB" sz="1200"/>
                        <a:t>, resulting in </a:t>
                      </a:r>
                      <a:r>
                        <a:rPr lang="en-GB" sz="1200" b="1"/>
                        <a:t>earthquakes and volcanoes</a:t>
                      </a:r>
                      <a:r>
                        <a:rPr lang="en-GB" sz="1200"/>
                        <a:t>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1229637705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/>
                        <a:t>Igneous Rocks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Formed when </a:t>
                      </a:r>
                      <a:r>
                        <a:rPr lang="en-GB" sz="1200" b="1" dirty="0"/>
                        <a:t>magma cools</a:t>
                      </a:r>
                      <a:r>
                        <a:rPr lang="en-GB" sz="1200" dirty="0"/>
                        <a:t>; can be </a:t>
                      </a:r>
                      <a:r>
                        <a:rPr lang="en-GB" sz="1200" b="1" dirty="0"/>
                        <a:t>intrusive</a:t>
                      </a:r>
                      <a:r>
                        <a:rPr lang="en-GB" sz="1200" dirty="0"/>
                        <a:t> or </a:t>
                      </a:r>
                      <a:r>
                        <a:rPr lang="en-GB" sz="1200" b="1" dirty="0"/>
                        <a:t>extrusive</a:t>
                      </a:r>
                      <a:r>
                        <a:rPr lang="en-GB" sz="1200" dirty="0"/>
                        <a:t>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3427756939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Metamorphic Rocks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Formed when </a:t>
                      </a:r>
                      <a:r>
                        <a:rPr lang="en-GB" sz="1200" b="1" dirty="0"/>
                        <a:t>heat and pressure</a:t>
                      </a:r>
                      <a:r>
                        <a:rPr lang="en-GB" sz="1200" dirty="0"/>
                        <a:t> change existing rocks.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2721562775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Rock Cycle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Explains how rocks change from one type to another through </a:t>
                      </a:r>
                      <a:r>
                        <a:rPr lang="en-GB" sz="1200" b="1" dirty="0"/>
                        <a:t>various processes</a:t>
                      </a:r>
                      <a:r>
                        <a:rPr lang="en-GB" sz="1200" dirty="0"/>
                        <a:t>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3711213412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61945955-E424-BC55-D79C-E8CEB4F9A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942" y="52326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Core Knowledge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5D42DE-F2F6-CA8F-A3FE-3FCB4A9ACB9C}"/>
              </a:ext>
            </a:extLst>
          </p:cNvPr>
          <p:cNvSpPr txBox="1"/>
          <p:nvPr/>
        </p:nvSpPr>
        <p:spPr>
          <a:xfrm>
            <a:off x="4369768" y="6207550"/>
            <a:ext cx="7465003" cy="36933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/>
              <a:t>Misconception: The Earth’s crust is one solid piece (it's broken into </a:t>
            </a:r>
            <a:r>
              <a:rPr lang="en-GB" b="1" dirty="0"/>
              <a:t>plates)</a:t>
            </a:r>
            <a:endParaRPr lang="en-GB" dirty="0"/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274AE04-1C84-B443-F7FB-F55471334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942" y="4396442"/>
            <a:ext cx="153118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900" b="1" dirty="0">
                <a:latin typeface="Arial" panose="020B0604020202020204" pitchFamily="34" charset="0"/>
              </a:rPr>
              <a:t>2</a:t>
            </a: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Structure of the Earth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20D11D89-01D6-BEF3-AA43-ABF6F0644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096" y="542139"/>
            <a:ext cx="91563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900" b="1" dirty="0">
                <a:latin typeface="Arial" panose="020B0604020202020204" pitchFamily="34" charset="0"/>
              </a:rPr>
              <a:t>3</a:t>
            </a: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Rock cycle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088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enerated image">
            <a:extLst>
              <a:ext uri="{FF2B5EF4-FFF2-40B4-BE49-F238E27FC236}">
                <a16:creationId xmlns:a16="http://schemas.microsoft.com/office/drawing/2014/main" id="{5765A561-A014-E417-7A5F-1F5947A9F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811" y="891484"/>
            <a:ext cx="1826340" cy="182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0C9337C-6E74-362B-DCA9-B1D1D9E99D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513508"/>
              </p:ext>
            </p:extLst>
          </p:nvPr>
        </p:nvGraphicFramePr>
        <p:xfrm>
          <a:off x="6309851" y="595032"/>
          <a:ext cx="5132665" cy="219128"/>
        </p:xfrm>
        <a:graphic>
          <a:graphicData uri="http://schemas.openxmlformats.org/drawingml/2006/table">
            <a:tbl>
              <a:tblPr/>
              <a:tblGrid>
                <a:gridCol w="818764">
                  <a:extLst>
                    <a:ext uri="{9D8B030D-6E8A-4147-A177-3AD203B41FA5}">
                      <a16:colId xmlns:a16="http://schemas.microsoft.com/office/drawing/2014/main" val="3480998661"/>
                    </a:ext>
                  </a:extLst>
                </a:gridCol>
                <a:gridCol w="4313901">
                  <a:extLst>
                    <a:ext uri="{9D8B030D-6E8A-4147-A177-3AD203B41FA5}">
                      <a16:colId xmlns:a16="http://schemas.microsoft.com/office/drawing/2014/main" val="3293267840"/>
                    </a:ext>
                  </a:extLst>
                </a:gridCol>
              </a:tblGrid>
              <a:tr h="2191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Fossils</a:t>
                      </a:r>
                    </a:p>
                  </a:txBody>
                  <a:tcPr marL="45804" marR="45804" marT="22902" marB="2290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Preserved remains of organisms; mostly found in </a:t>
                      </a:r>
                      <a:r>
                        <a:rPr lang="en-GB" sz="900" b="1" dirty="0"/>
                        <a:t>sedimentary rocks</a:t>
                      </a:r>
                      <a:r>
                        <a:rPr lang="en-GB" sz="900" dirty="0"/>
                        <a:t>.</a:t>
                      </a:r>
                    </a:p>
                  </a:txBody>
                  <a:tcPr marL="45804" marR="45804" marT="22902" marB="2290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7141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16B9A48-D91B-C805-7C85-B13BC2B7F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748173"/>
              </p:ext>
            </p:extLst>
          </p:nvPr>
        </p:nvGraphicFramePr>
        <p:xfrm>
          <a:off x="243120" y="4890965"/>
          <a:ext cx="5132665" cy="64125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498960">
                  <a:extLst>
                    <a:ext uri="{9D8B030D-6E8A-4147-A177-3AD203B41FA5}">
                      <a16:colId xmlns:a16="http://schemas.microsoft.com/office/drawing/2014/main" val="3036063395"/>
                    </a:ext>
                  </a:extLst>
                </a:gridCol>
                <a:gridCol w="2633705">
                  <a:extLst>
                    <a:ext uri="{9D8B030D-6E8A-4147-A177-3AD203B41FA5}">
                      <a16:colId xmlns:a16="http://schemas.microsoft.com/office/drawing/2014/main" val="373518589"/>
                    </a:ext>
                  </a:extLst>
                </a:gridCol>
              </a:tblGrid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Weathering and Erosion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b="1" dirty="0"/>
                        <a:t>Weathering</a:t>
                      </a:r>
                      <a:r>
                        <a:rPr lang="en-GB" sz="900" dirty="0"/>
                        <a:t> breaks down rocks; </a:t>
                      </a:r>
                      <a:r>
                        <a:rPr lang="en-GB" sz="900" b="1" dirty="0"/>
                        <a:t>erosion</a:t>
                      </a:r>
                      <a:r>
                        <a:rPr lang="en-GB" sz="900" dirty="0"/>
                        <a:t> moves them.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2065955115"/>
                  </a:ext>
                </a:extLst>
              </a:tr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Chemical Weathering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Caused by </a:t>
                      </a:r>
                      <a:r>
                        <a:rPr lang="en-GB" sz="900" b="1" dirty="0"/>
                        <a:t>acid rain</a:t>
                      </a:r>
                      <a:r>
                        <a:rPr lang="en-GB" sz="900" dirty="0"/>
                        <a:t>, oxygen, or water reacting with minerals.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4272941392"/>
                  </a:ext>
                </a:extLst>
              </a:tr>
            </a:tbl>
          </a:graphicData>
        </a:graphic>
      </p:graphicFrame>
      <p:pic>
        <p:nvPicPr>
          <p:cNvPr id="3076" name="Picture 4" descr="BBC bitesize - RobinaTora">
            <a:extLst>
              <a:ext uri="{FF2B5EF4-FFF2-40B4-BE49-F238E27FC236}">
                <a16:creationId xmlns:a16="http://schemas.microsoft.com/office/drawing/2014/main" id="{7D11F85C-840E-6227-A047-939A1C0955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00" y="357801"/>
            <a:ext cx="4869197" cy="42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C0AF9A-8051-55F9-FAAF-76011F172276}"/>
              </a:ext>
            </a:extLst>
          </p:cNvPr>
          <p:cNvSpPr txBox="1"/>
          <p:nvPr/>
        </p:nvSpPr>
        <p:spPr>
          <a:xfrm>
            <a:off x="5990532" y="5957905"/>
            <a:ext cx="6096000" cy="64633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/>
              <a:t>Misconception:  Fossils form in all rock types (they mostly form in </a:t>
            </a:r>
            <a:r>
              <a:rPr lang="en-GB" b="1" dirty="0"/>
              <a:t>sedimentary</a:t>
            </a:r>
            <a:r>
              <a:rPr lang="en-GB" dirty="0"/>
              <a:t> rocks)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E23E2E-8523-27F9-26EF-6F81A39990C5}"/>
              </a:ext>
            </a:extLst>
          </p:cNvPr>
          <p:cNvSpPr txBox="1"/>
          <p:nvPr/>
        </p:nvSpPr>
        <p:spPr>
          <a:xfrm>
            <a:off x="193958" y="5957905"/>
            <a:ext cx="5371100" cy="6412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/>
              <a:t>Misconception: Weathering and erosion are the same (they are </a:t>
            </a:r>
            <a:r>
              <a:rPr lang="en-GB" b="1" dirty="0"/>
              <a:t>different processes</a:t>
            </a:r>
            <a:r>
              <a:rPr lang="en-GB" dirty="0"/>
              <a:t>)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779C13E-BA24-3E23-B1EA-E26A2BD1A0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201677"/>
              </p:ext>
            </p:extLst>
          </p:nvPr>
        </p:nvGraphicFramePr>
        <p:xfrm>
          <a:off x="6211527" y="3188426"/>
          <a:ext cx="5132665" cy="32062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33284">
                  <a:extLst>
                    <a:ext uri="{9D8B030D-6E8A-4147-A177-3AD203B41FA5}">
                      <a16:colId xmlns:a16="http://schemas.microsoft.com/office/drawing/2014/main" val="262996505"/>
                    </a:ext>
                  </a:extLst>
                </a:gridCol>
                <a:gridCol w="4299381">
                  <a:extLst>
                    <a:ext uri="{9D8B030D-6E8A-4147-A177-3AD203B41FA5}">
                      <a16:colId xmlns:a16="http://schemas.microsoft.com/office/drawing/2014/main" val="3518344231"/>
                    </a:ext>
                  </a:extLst>
                </a:gridCol>
              </a:tblGrid>
              <a:tr h="3206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/>
                        <a:t>Fossil Fuels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Formed from dead organisms; non-renewable; </a:t>
                      </a:r>
                      <a:r>
                        <a:rPr lang="en-GB" sz="900" b="1" dirty="0"/>
                        <a:t>used for energy</a:t>
                      </a:r>
                      <a:r>
                        <a:rPr lang="en-GB" sz="900" dirty="0"/>
                        <a:t>, but cause </a:t>
                      </a:r>
                      <a:r>
                        <a:rPr lang="en-GB" sz="900" b="1" dirty="0"/>
                        <a:t>pollution</a:t>
                      </a:r>
                      <a:r>
                        <a:rPr lang="en-GB" sz="900" dirty="0"/>
                        <a:t>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1933014423"/>
                  </a:ext>
                </a:extLst>
              </a:tr>
            </a:tbl>
          </a:graphicData>
        </a:graphic>
      </p:graphicFrame>
      <p:pic>
        <p:nvPicPr>
          <p:cNvPr id="3078" name="Picture 6" descr="Fossil Fuels Clipart">
            <a:extLst>
              <a:ext uri="{FF2B5EF4-FFF2-40B4-BE49-F238E27FC236}">
                <a16:creationId xmlns:a16="http://schemas.microsoft.com/office/drawing/2014/main" id="{AF1E1A8D-7A15-E33F-8E96-5F98E14C6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2494" y="3691847"/>
            <a:ext cx="1586062" cy="16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7E14359-ADE2-75C8-9CB2-1DA6D470BE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2521061"/>
              </p:ext>
            </p:extLst>
          </p:nvPr>
        </p:nvGraphicFramePr>
        <p:xfrm>
          <a:off x="6309851" y="5451635"/>
          <a:ext cx="5034341" cy="40490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58227">
                  <a:extLst>
                    <a:ext uri="{9D8B030D-6E8A-4147-A177-3AD203B41FA5}">
                      <a16:colId xmlns:a16="http://schemas.microsoft.com/office/drawing/2014/main" val="3025399291"/>
                    </a:ext>
                  </a:extLst>
                </a:gridCol>
                <a:gridCol w="4276114">
                  <a:extLst>
                    <a:ext uri="{9D8B030D-6E8A-4147-A177-3AD203B41FA5}">
                      <a16:colId xmlns:a16="http://schemas.microsoft.com/office/drawing/2014/main" val="1663430912"/>
                    </a:ext>
                  </a:extLst>
                </a:gridCol>
              </a:tblGrid>
              <a:tr h="4049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Air Quality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Pollutants include </a:t>
                      </a:r>
                      <a:r>
                        <a:rPr lang="en-GB" sz="900" b="1" dirty="0"/>
                        <a:t>CO₂, SO₂, NOx, particulates</a:t>
                      </a:r>
                      <a:r>
                        <a:rPr lang="en-GB" sz="900" dirty="0"/>
                        <a:t>; can affect </a:t>
                      </a:r>
                      <a:r>
                        <a:rPr lang="en-GB" sz="900" b="1" dirty="0"/>
                        <a:t>health and climate</a:t>
                      </a:r>
                      <a:r>
                        <a:rPr lang="en-GB" sz="900" dirty="0"/>
                        <a:t>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143028091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84FECED6-7EC9-B234-48AD-5C038D472CBD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8.7   Geologist 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E4B3F7B8-3370-6388-18B3-CFE208497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120" y="4646310"/>
            <a:ext cx="162736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5. Weathering and erosion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94C247C7-8ECA-7B39-BA19-E002D5B32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942" y="52326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Core Knowledge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63CDB653-D082-8F97-6A5A-3E99B4883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1528" y="371268"/>
            <a:ext cx="74251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Fossils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80" name="Picture 8" descr="Fossil Record Timeline">
            <a:extLst>
              <a:ext uri="{FF2B5EF4-FFF2-40B4-BE49-F238E27FC236}">
                <a16:creationId xmlns:a16="http://schemas.microsoft.com/office/drawing/2014/main" id="{05AA9AC8-1C27-3DF7-1DA7-C21D5D8FB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7860" y="879099"/>
            <a:ext cx="1089269" cy="2037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">
            <a:extLst>
              <a:ext uri="{FF2B5EF4-FFF2-40B4-BE49-F238E27FC236}">
                <a16:creationId xmlns:a16="http://schemas.microsoft.com/office/drawing/2014/main" id="{42702548-652E-5A7C-099D-EB8E0BAC0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6875" y="2910395"/>
            <a:ext cx="101181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Fossil fuels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82" name="Picture 10" descr="Fossil Fuels Black And White Clipart at Matthew Gamache blog">
            <a:extLst>
              <a:ext uri="{FF2B5EF4-FFF2-40B4-BE49-F238E27FC236}">
                <a16:creationId xmlns:a16="http://schemas.microsoft.com/office/drawing/2014/main" id="{9C72483B-7197-5C65-C828-8424AF536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456" y="3712951"/>
            <a:ext cx="2174595" cy="164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196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2CB4BC0-8CC8-9F55-143B-9CA84E9C2569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8.7   Geologist  KO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B2F0F3E-0F07-12E6-EA00-EE47A6C6D1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956666"/>
              </p:ext>
            </p:extLst>
          </p:nvPr>
        </p:nvGraphicFramePr>
        <p:xfrm>
          <a:off x="169626" y="781384"/>
          <a:ext cx="4276956" cy="435133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99216">
                  <a:extLst>
                    <a:ext uri="{9D8B030D-6E8A-4147-A177-3AD203B41FA5}">
                      <a16:colId xmlns:a16="http://schemas.microsoft.com/office/drawing/2014/main" val="1495291898"/>
                    </a:ext>
                  </a:extLst>
                </a:gridCol>
                <a:gridCol w="2677740">
                  <a:extLst>
                    <a:ext uri="{9D8B030D-6E8A-4147-A177-3AD203B41FA5}">
                      <a16:colId xmlns:a16="http://schemas.microsoft.com/office/drawing/2014/main" val="3188962233"/>
                    </a:ext>
                  </a:extLst>
                </a:gridCol>
              </a:tblGrid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Keyword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 dirty="0"/>
                        <a:t>Definition (</a:t>
                      </a:r>
                      <a:endParaRPr lang="en-GB" sz="700" dirty="0"/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3686911183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Geologist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A scientist who studies the Earth, rocks, and how they change over time.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837078257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Mineral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A natural solid material with a definite structure found in rocks.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2012962324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Rock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A mixture of minerals.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744360720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Sedimentary rock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Rock formed from layers of sediment that are pressed and stuck together.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452631178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Fossil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Remains or traces of ancient living things found in rocks.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2985961078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Igneous rock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Rock formed when melted rock (magma or lava) cools and hardens.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949575172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Metamorphic rock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Rock that has been changed by heat and pressure.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1770812883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Rock cycle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The process that shows how rocks can change from one type to another.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1749874023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Weathering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The breaking down of rocks into smaller pieces.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2873209572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Erosion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The movement of broken rock from one place to another.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4032403135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Chemical weathering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When chemicals (like acids in rain) change or break down rocks.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2130788566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Earth’s layers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Crust, mantle, outer core, and inner core – the structure of the Earth.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3188283118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Tectonic plates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Large pieces of the Earth’s crust that move slowly.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4203524226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Fossil fuels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Fuels made from dead plants and animals over millions of years.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983343868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Pollution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Harmful substances released into the environment.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912981430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Air quality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How clean or dirty the air is.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4083073358"/>
                  </a:ext>
                </a:extLst>
              </a:tr>
              <a:tr h="2603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Water cycle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The continuous movement of water through evaporation, condensation, and rain.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3031602434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Magma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Melted rock found beneath the Earth’s surface.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779853768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Lava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/>
                        <a:t>Melted rock that has reached the Earth’s surface.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3445465160"/>
                  </a:ext>
                </a:extLst>
              </a:tr>
              <a:tr h="14876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b="1"/>
                        <a:t>Sediment</a:t>
                      </a:r>
                      <a:endParaRPr lang="en-GB" sz="700"/>
                    </a:p>
                  </a:txBody>
                  <a:tcPr marL="37191" marR="37191" marT="18595" marB="185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700" dirty="0"/>
                        <a:t>Small pieces of rock, sand, or organic material.</a:t>
                      </a:r>
                    </a:p>
                  </a:txBody>
                  <a:tcPr marL="37191" marR="37191" marT="18595" marB="18595" anchor="ctr"/>
                </a:tc>
                <a:extLst>
                  <a:ext uri="{0D108BD9-81ED-4DB2-BD59-A6C34878D82A}">
                    <a16:rowId xmlns:a16="http://schemas.microsoft.com/office/drawing/2014/main" val="4008395040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84F8704C-B026-65A0-09CC-4335DD82B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67" y="42735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🔑 Key Words for 8.7 – Geologist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4F0AF40-0B21-51D1-BD4E-693C9C0B32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9123" y="781384"/>
            <a:ext cx="3622576" cy="3622576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406378A-0D6A-58EA-23E8-6D56E67ED2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689761"/>
              </p:ext>
            </p:extLst>
          </p:nvPr>
        </p:nvGraphicFramePr>
        <p:xfrm>
          <a:off x="5959692" y="4625863"/>
          <a:ext cx="4963946" cy="40962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47624">
                  <a:extLst>
                    <a:ext uri="{9D8B030D-6E8A-4147-A177-3AD203B41FA5}">
                      <a16:colId xmlns:a16="http://schemas.microsoft.com/office/drawing/2014/main" val="3258724017"/>
                    </a:ext>
                  </a:extLst>
                </a:gridCol>
                <a:gridCol w="4216322">
                  <a:extLst>
                    <a:ext uri="{9D8B030D-6E8A-4147-A177-3AD203B41FA5}">
                      <a16:colId xmlns:a16="http://schemas.microsoft.com/office/drawing/2014/main" val="3325166716"/>
                    </a:ext>
                  </a:extLst>
                </a:gridCol>
              </a:tblGrid>
              <a:tr h="40962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Water Cycle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900" dirty="0"/>
                        <a:t>Continuous movement of water through </a:t>
                      </a:r>
                      <a:r>
                        <a:rPr lang="en-GB" sz="900" b="1" dirty="0"/>
                        <a:t>evaporation, condensation, precipitation</a:t>
                      </a:r>
                      <a:r>
                        <a:rPr lang="en-GB" sz="900" dirty="0"/>
                        <a:t>.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:a16="http://schemas.microsoft.com/office/drawing/2014/main" val="30270119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5837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1BBA63B4-8917-2F60-E958-2024E93F8FB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8.7   Geologist 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A99988-A262-4B37-847D-3E2C98C30179}"/>
              </a:ext>
            </a:extLst>
          </p:cNvPr>
          <p:cNvSpPr txBox="1"/>
          <p:nvPr/>
        </p:nvSpPr>
        <p:spPr>
          <a:xfrm>
            <a:off x="239486" y="599858"/>
            <a:ext cx="6096000" cy="11809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🔍</a:t>
            </a:r>
            <a:r>
              <a:rPr lang="en-GB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Core Knowledge &amp; Misconceptions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a common misconception about the Earth's crust, and what is the correct idea?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Why is it incorrect to say weathering and erosion are the same process?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Why don’t fossils form in all types of rocks?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E2F75B-2F18-4E7C-AD85-EB0BF3641042}"/>
              </a:ext>
            </a:extLst>
          </p:cNvPr>
          <p:cNvSpPr txBox="1"/>
          <p:nvPr/>
        </p:nvSpPr>
        <p:spPr>
          <a:xfrm>
            <a:off x="239486" y="1924749"/>
            <a:ext cx="6096000" cy="11809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🌍</a:t>
            </a:r>
            <a:r>
              <a:rPr lang="en-GB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Structure of the Earth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4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the main layers of the Earth?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4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each layer of the Earth made of?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4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layer of the Earth is broken into plates?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4A96B05-200A-4644-A6A4-9538407AD777}"/>
              </a:ext>
            </a:extLst>
          </p:cNvPr>
          <p:cNvSpPr txBox="1"/>
          <p:nvPr/>
        </p:nvSpPr>
        <p:spPr>
          <a:xfrm>
            <a:off x="239486" y="3192876"/>
            <a:ext cx="6096000" cy="14811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🔄</a:t>
            </a:r>
            <a:r>
              <a:rPr lang="en-GB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Rock Cycle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7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the three main types of rock?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7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can one type of rock change into another?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7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role does heat and pressure play in the rock cycle?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7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processes are involved in the formation of sedimentary rocks?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3E5D55C-2F41-4E08-A900-E69FCCD1E158}"/>
              </a:ext>
            </a:extLst>
          </p:cNvPr>
          <p:cNvSpPr txBox="1"/>
          <p:nvPr/>
        </p:nvSpPr>
        <p:spPr>
          <a:xfrm>
            <a:off x="239486" y="4807242"/>
            <a:ext cx="6096000" cy="14811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🌧️</a:t>
            </a:r>
            <a:r>
              <a:rPr lang="en-GB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Weathering and Erosion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1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difference between weathering and erosion?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1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the three types of weathering?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1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does weathering contribute to the rock cycle?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1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does erosion move sediments?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3CD838-6128-4CA3-B0B9-40A767060ABF}"/>
              </a:ext>
            </a:extLst>
          </p:cNvPr>
          <p:cNvSpPr txBox="1"/>
          <p:nvPr/>
        </p:nvSpPr>
        <p:spPr>
          <a:xfrm>
            <a:off x="6531428" y="587924"/>
            <a:ext cx="5617028" cy="11809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🦴</a:t>
            </a:r>
            <a:r>
              <a:rPr lang="en-GB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Fossils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5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which type of rock do fossils mostly form, and why?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5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conditions are needed for fossil formation?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5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fossils tell us about the past?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4EE600-3DB5-4236-A491-62E03902A62A}"/>
              </a:ext>
            </a:extLst>
          </p:cNvPr>
          <p:cNvSpPr txBox="1"/>
          <p:nvPr/>
        </p:nvSpPr>
        <p:spPr>
          <a:xfrm>
            <a:off x="6531428" y="1924748"/>
            <a:ext cx="5617028" cy="11809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⛽</a:t>
            </a:r>
            <a:r>
              <a:rPr lang="en-GB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Fossil Fuels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8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fossil fuels, and how do they form?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8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Why are fossil fuels considered non-renewable?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18"/>
              <a:tabLst>
                <a:tab pos="457200" algn="l"/>
              </a:tabLst>
            </a:pPr>
            <a: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some environmental impacts of using fossil fuels?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754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1331</TotalTime>
  <Words>774</Words>
  <Application>Microsoft Office PowerPoint</Application>
  <PresentationFormat>Widescreen</PresentationFormat>
  <Paragraphs>111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Century Gothic</vt:lpstr>
      <vt:lpstr>Segoe UI Emoji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G McCormick</dc:creator>
  <cp:lastModifiedBy>Ms G McCormick</cp:lastModifiedBy>
  <cp:revision>1</cp:revision>
  <dcterms:created xsi:type="dcterms:W3CDTF">2025-07-07T10:57:50Z</dcterms:created>
  <dcterms:modified xsi:type="dcterms:W3CDTF">2025-07-09T14:47:55Z</dcterms:modified>
</cp:coreProperties>
</file>