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60" r:id="rId4"/>
    <p:sldId id="267" r:id="rId5"/>
    <p:sldId id="266" r:id="rId6"/>
    <p:sldId id="257" r:id="rId7"/>
    <p:sldId id="268" r:id="rId8"/>
    <p:sldId id="269" r:id="rId9"/>
    <p:sldId id="270" r:id="rId10"/>
    <p:sldId id="271" r:id="rId11"/>
    <p:sldId id="274" r:id="rId12"/>
    <p:sldId id="272" r:id="rId13"/>
    <p:sldId id="273" r:id="rId14"/>
    <p:sldId id="258" r:id="rId15"/>
    <p:sldId id="261" r:id="rId16"/>
    <p:sldId id="262" r:id="rId17"/>
    <p:sldId id="263" r:id="rId18"/>
    <p:sldId id="264" r:id="rId19"/>
    <p:sldId id="265"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F0361ED-2157-4442-8B0F-82AA91F996C5}" v="101" dt="2024-09-18T15:59:18.68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60" d="100"/>
          <a:sy n="60" d="100"/>
        </p:scale>
        <p:origin x="96" y="10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microsoft.com/office/2015/10/relationships/revisionInfo" Target="revisionInfo.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microsoft.com/office/2016/11/relationships/changesInfo" Target="changesInfos/changesInfo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A Neale" userId="382f3650-c5bb-41c5-92ad-1df50d51a820" providerId="ADAL" clId="{5F0361ED-2157-4442-8B0F-82AA91F996C5}"/>
    <pc:docChg chg="undo redo custSel addSld delSld modSld">
      <pc:chgData name="Mrs A Neale" userId="382f3650-c5bb-41c5-92ad-1df50d51a820" providerId="ADAL" clId="{5F0361ED-2157-4442-8B0F-82AA91F996C5}" dt="2024-09-18T15:59:27.072" v="685" actId="1076"/>
      <pc:docMkLst>
        <pc:docMk/>
      </pc:docMkLst>
      <pc:sldChg chg="addSp modSp mod">
        <pc:chgData name="Mrs A Neale" userId="382f3650-c5bb-41c5-92ad-1df50d51a820" providerId="ADAL" clId="{5F0361ED-2157-4442-8B0F-82AA91F996C5}" dt="2024-09-18T14:59:08.540" v="215" actId="1076"/>
        <pc:sldMkLst>
          <pc:docMk/>
          <pc:sldMk cId="2033678664" sldId="256"/>
        </pc:sldMkLst>
        <pc:spChg chg="add mod">
          <ac:chgData name="Mrs A Neale" userId="382f3650-c5bb-41c5-92ad-1df50d51a820" providerId="ADAL" clId="{5F0361ED-2157-4442-8B0F-82AA91F996C5}" dt="2024-09-18T14:59:04.761" v="214" actId="313"/>
          <ac:spMkLst>
            <pc:docMk/>
            <pc:sldMk cId="2033678664" sldId="256"/>
            <ac:spMk id="2" creationId="{86399FE2-18A4-470B-E574-267CC5D194A2}"/>
          </ac:spMkLst>
        </pc:spChg>
        <pc:spChg chg="mod">
          <ac:chgData name="Mrs A Neale" userId="382f3650-c5bb-41c5-92ad-1df50d51a820" providerId="ADAL" clId="{5F0361ED-2157-4442-8B0F-82AA91F996C5}" dt="2024-09-18T14:56:02.496" v="27" actId="20577"/>
          <ac:spMkLst>
            <pc:docMk/>
            <pc:sldMk cId="2033678664" sldId="256"/>
            <ac:spMk id="13" creationId="{D29699AB-6A92-EBFC-01AB-4BD0D5BC3073}"/>
          </ac:spMkLst>
        </pc:spChg>
        <pc:spChg chg="mod">
          <ac:chgData name="Mrs A Neale" userId="382f3650-c5bb-41c5-92ad-1df50d51a820" providerId="ADAL" clId="{5F0361ED-2157-4442-8B0F-82AA91F996C5}" dt="2024-09-18T14:58:37.383" v="206" actId="115"/>
          <ac:spMkLst>
            <pc:docMk/>
            <pc:sldMk cId="2033678664" sldId="256"/>
            <ac:spMk id="15" creationId="{20FBE61C-2143-DD5B-36E3-8CA1D624D599}"/>
          </ac:spMkLst>
        </pc:spChg>
        <pc:spChg chg="mod">
          <ac:chgData name="Mrs A Neale" userId="382f3650-c5bb-41c5-92ad-1df50d51a820" providerId="ADAL" clId="{5F0361ED-2157-4442-8B0F-82AA91F996C5}" dt="2024-09-18T12:02:55.405" v="3" actId="20577"/>
          <ac:spMkLst>
            <pc:docMk/>
            <pc:sldMk cId="2033678664" sldId="256"/>
            <ac:spMk id="29" creationId="{548A2C90-435F-36B3-34D2-0DFEB406911E}"/>
          </ac:spMkLst>
        </pc:spChg>
        <pc:spChg chg="mod">
          <ac:chgData name="Mrs A Neale" userId="382f3650-c5bb-41c5-92ad-1df50d51a820" providerId="ADAL" clId="{5F0361ED-2157-4442-8B0F-82AA91F996C5}" dt="2024-09-18T14:58:40.446" v="207" actId="115"/>
          <ac:spMkLst>
            <pc:docMk/>
            <pc:sldMk cId="2033678664" sldId="256"/>
            <ac:spMk id="30" creationId="{AECE14EC-29BF-E4E1-44F3-CD82BAA203AD}"/>
          </ac:spMkLst>
        </pc:spChg>
        <pc:spChg chg="mod">
          <ac:chgData name="Mrs A Neale" userId="382f3650-c5bb-41c5-92ad-1df50d51a820" providerId="ADAL" clId="{5F0361ED-2157-4442-8B0F-82AA91F996C5}" dt="2024-09-18T14:59:08.540" v="215" actId="1076"/>
          <ac:spMkLst>
            <pc:docMk/>
            <pc:sldMk cId="2033678664" sldId="256"/>
            <ac:spMk id="34" creationId="{19C1D979-8EF2-1537-C996-3DC5B076B844}"/>
          </ac:spMkLst>
        </pc:spChg>
      </pc:sldChg>
      <pc:sldChg chg="addSp delSp modSp new mod">
        <pc:chgData name="Mrs A Neale" userId="382f3650-c5bb-41c5-92ad-1df50d51a820" providerId="ADAL" clId="{5F0361ED-2157-4442-8B0F-82AA91F996C5}" dt="2024-09-18T15:01:17.064" v="234" actId="113"/>
        <pc:sldMkLst>
          <pc:docMk/>
          <pc:sldMk cId="837392859" sldId="268"/>
        </pc:sldMkLst>
        <pc:spChg chg="del">
          <ac:chgData name="Mrs A Neale" userId="382f3650-c5bb-41c5-92ad-1df50d51a820" providerId="ADAL" clId="{5F0361ED-2157-4442-8B0F-82AA91F996C5}" dt="2024-09-18T14:53:50.125" v="6" actId="478"/>
          <ac:spMkLst>
            <pc:docMk/>
            <pc:sldMk cId="837392859" sldId="268"/>
            <ac:spMk id="2" creationId="{E30A2249-2BCF-7E08-6D98-8B658BAACBEC}"/>
          </ac:spMkLst>
        </pc:spChg>
        <pc:spChg chg="del">
          <ac:chgData name="Mrs A Neale" userId="382f3650-c5bb-41c5-92ad-1df50d51a820" providerId="ADAL" clId="{5F0361ED-2157-4442-8B0F-82AA91F996C5}" dt="2024-09-18T14:53:51.204" v="7" actId="478"/>
          <ac:spMkLst>
            <pc:docMk/>
            <pc:sldMk cId="837392859" sldId="268"/>
            <ac:spMk id="3" creationId="{95A0411A-949A-25CE-A7A6-17F521310C8A}"/>
          </ac:spMkLst>
        </pc:spChg>
        <pc:spChg chg="add del mod">
          <ac:chgData name="Mrs A Neale" userId="382f3650-c5bb-41c5-92ad-1df50d51a820" providerId="ADAL" clId="{5F0361ED-2157-4442-8B0F-82AA91F996C5}" dt="2024-09-18T14:54:40.005" v="19" actId="478"/>
          <ac:spMkLst>
            <pc:docMk/>
            <pc:sldMk cId="837392859" sldId="268"/>
            <ac:spMk id="6" creationId="{79DB07F3-7925-F6DB-4F3D-2DCC4C655325}"/>
          </ac:spMkLst>
        </pc:spChg>
        <pc:spChg chg="add mod">
          <ac:chgData name="Mrs A Neale" userId="382f3650-c5bb-41c5-92ad-1df50d51a820" providerId="ADAL" clId="{5F0361ED-2157-4442-8B0F-82AA91F996C5}" dt="2024-09-18T15:00:23.072" v="224" actId="404"/>
          <ac:spMkLst>
            <pc:docMk/>
            <pc:sldMk cId="837392859" sldId="268"/>
            <ac:spMk id="10" creationId="{0909349C-03E0-2A4E-E07D-42FE58382F67}"/>
          </ac:spMkLst>
        </pc:spChg>
        <pc:spChg chg="add mod">
          <ac:chgData name="Mrs A Neale" userId="382f3650-c5bb-41c5-92ad-1df50d51a820" providerId="ADAL" clId="{5F0361ED-2157-4442-8B0F-82AA91F996C5}" dt="2024-09-18T15:01:17.064" v="234" actId="113"/>
          <ac:spMkLst>
            <pc:docMk/>
            <pc:sldMk cId="837392859" sldId="268"/>
            <ac:spMk id="12" creationId="{9D122A24-8073-38F9-876F-B59C9AB4E137}"/>
          </ac:spMkLst>
        </pc:spChg>
        <pc:picChg chg="add mod">
          <ac:chgData name="Mrs A Neale" userId="382f3650-c5bb-41c5-92ad-1df50d51a820" providerId="ADAL" clId="{5F0361ED-2157-4442-8B0F-82AA91F996C5}" dt="2024-09-18T14:53:54.340" v="9" actId="1076"/>
          <ac:picMkLst>
            <pc:docMk/>
            <pc:sldMk cId="837392859" sldId="268"/>
            <ac:picMk id="4" creationId="{549393CC-B0C6-9FC5-DE87-373DB7D35897}"/>
          </ac:picMkLst>
        </pc:picChg>
        <pc:picChg chg="add mod">
          <ac:chgData name="Mrs A Neale" userId="382f3650-c5bb-41c5-92ad-1df50d51a820" providerId="ADAL" clId="{5F0361ED-2157-4442-8B0F-82AA91F996C5}" dt="2024-09-18T14:54:59.891" v="23" actId="1076"/>
          <ac:picMkLst>
            <pc:docMk/>
            <pc:sldMk cId="837392859" sldId="268"/>
            <ac:picMk id="7" creationId="{56CB1DC6-6E1E-D22E-C01B-E434E96E3714}"/>
          </ac:picMkLst>
        </pc:picChg>
        <pc:picChg chg="add mod">
          <ac:chgData name="Mrs A Neale" userId="382f3650-c5bb-41c5-92ad-1df50d51a820" providerId="ADAL" clId="{5F0361ED-2157-4442-8B0F-82AA91F996C5}" dt="2024-09-18T14:55:13.860" v="26" actId="14100"/>
          <ac:picMkLst>
            <pc:docMk/>
            <pc:sldMk cId="837392859" sldId="268"/>
            <ac:picMk id="8" creationId="{D464A7F7-7C90-F2CE-C2E2-67A94F38586C}"/>
          </ac:picMkLst>
        </pc:picChg>
      </pc:sldChg>
      <pc:sldChg chg="addSp modSp new mod">
        <pc:chgData name="Mrs A Neale" userId="382f3650-c5bb-41c5-92ad-1df50d51a820" providerId="ADAL" clId="{5F0361ED-2157-4442-8B0F-82AA91F996C5}" dt="2024-09-18T15:07:31.519" v="402" actId="115"/>
        <pc:sldMkLst>
          <pc:docMk/>
          <pc:sldMk cId="3581606679" sldId="269"/>
        </pc:sldMkLst>
        <pc:spChg chg="mod">
          <ac:chgData name="Mrs A Neale" userId="382f3650-c5bb-41c5-92ad-1df50d51a820" providerId="ADAL" clId="{5F0361ED-2157-4442-8B0F-82AA91F996C5}" dt="2024-09-18T15:07:31.519" v="402" actId="115"/>
          <ac:spMkLst>
            <pc:docMk/>
            <pc:sldMk cId="3581606679" sldId="269"/>
            <ac:spMk id="2" creationId="{306E4769-AA61-68CB-177C-E7560C7B84F5}"/>
          </ac:spMkLst>
        </pc:spChg>
        <pc:spChg chg="mod">
          <ac:chgData name="Mrs A Neale" userId="382f3650-c5bb-41c5-92ad-1df50d51a820" providerId="ADAL" clId="{5F0361ED-2157-4442-8B0F-82AA91F996C5}" dt="2024-09-18T15:04:48.284" v="338" actId="207"/>
          <ac:spMkLst>
            <pc:docMk/>
            <pc:sldMk cId="3581606679" sldId="269"/>
            <ac:spMk id="3" creationId="{018C553F-8224-1E70-3E99-F497B2B9006E}"/>
          </ac:spMkLst>
        </pc:spChg>
        <pc:spChg chg="add mod">
          <ac:chgData name="Mrs A Neale" userId="382f3650-c5bb-41c5-92ad-1df50d51a820" providerId="ADAL" clId="{5F0361ED-2157-4442-8B0F-82AA91F996C5}" dt="2024-09-18T15:04:54.231" v="339" actId="207"/>
          <ac:spMkLst>
            <pc:docMk/>
            <pc:sldMk cId="3581606679" sldId="269"/>
            <ac:spMk id="5" creationId="{EB9C5500-BC28-5086-5A68-4A7546A7960E}"/>
          </ac:spMkLst>
        </pc:spChg>
        <pc:spChg chg="add mod">
          <ac:chgData name="Mrs A Neale" userId="382f3650-c5bb-41c5-92ad-1df50d51a820" providerId="ADAL" clId="{5F0361ED-2157-4442-8B0F-82AA91F996C5}" dt="2024-09-18T15:07:26.772" v="401" actId="207"/>
          <ac:spMkLst>
            <pc:docMk/>
            <pc:sldMk cId="3581606679" sldId="269"/>
            <ac:spMk id="7" creationId="{3EF18F7F-45C9-A887-B5AA-791813646D8F}"/>
          </ac:spMkLst>
        </pc:spChg>
        <pc:spChg chg="add mod">
          <ac:chgData name="Mrs A Neale" userId="382f3650-c5bb-41c5-92ad-1df50d51a820" providerId="ADAL" clId="{5F0361ED-2157-4442-8B0F-82AA91F996C5}" dt="2024-09-18T15:06:06.742" v="365" actId="207"/>
          <ac:spMkLst>
            <pc:docMk/>
            <pc:sldMk cId="3581606679" sldId="269"/>
            <ac:spMk id="9" creationId="{8B868D39-E631-0D73-2806-502E07650D5C}"/>
          </ac:spMkLst>
        </pc:spChg>
        <pc:spChg chg="add mod">
          <ac:chgData name="Mrs A Neale" userId="382f3650-c5bb-41c5-92ad-1df50d51a820" providerId="ADAL" clId="{5F0361ED-2157-4442-8B0F-82AA91F996C5}" dt="2024-09-18T15:07:14.316" v="400" actId="207"/>
          <ac:spMkLst>
            <pc:docMk/>
            <pc:sldMk cId="3581606679" sldId="269"/>
            <ac:spMk id="11" creationId="{D7DB9C68-1DDA-1D69-6B09-F976EBBDED92}"/>
          </ac:spMkLst>
        </pc:spChg>
      </pc:sldChg>
      <pc:sldChg chg="addSp delSp modSp new mod setBg">
        <pc:chgData name="Mrs A Neale" userId="382f3650-c5bb-41c5-92ad-1df50d51a820" providerId="ADAL" clId="{5F0361ED-2157-4442-8B0F-82AA91F996C5}" dt="2024-09-18T15:08:16.179" v="410" actId="14100"/>
        <pc:sldMkLst>
          <pc:docMk/>
          <pc:sldMk cId="1320483311" sldId="270"/>
        </pc:sldMkLst>
        <pc:spChg chg="del">
          <ac:chgData name="Mrs A Neale" userId="382f3650-c5bb-41c5-92ad-1df50d51a820" providerId="ADAL" clId="{5F0361ED-2157-4442-8B0F-82AA91F996C5}" dt="2024-09-18T15:08:00.022" v="404" actId="478"/>
          <ac:spMkLst>
            <pc:docMk/>
            <pc:sldMk cId="1320483311" sldId="270"/>
            <ac:spMk id="2" creationId="{5F2829CB-9A18-C804-1854-0BA0ECF74CA2}"/>
          </ac:spMkLst>
        </pc:spChg>
        <pc:spChg chg="del mod">
          <ac:chgData name="Mrs A Neale" userId="382f3650-c5bb-41c5-92ad-1df50d51a820" providerId="ADAL" clId="{5F0361ED-2157-4442-8B0F-82AA91F996C5}" dt="2024-09-18T15:08:04.143" v="406" actId="478"/>
          <ac:spMkLst>
            <pc:docMk/>
            <pc:sldMk cId="1320483311" sldId="270"/>
            <ac:spMk id="3" creationId="{F10BB59C-7C29-A763-8918-1D3E60CE875A}"/>
          </ac:spMkLst>
        </pc:spChg>
        <pc:picChg chg="add mod">
          <ac:chgData name="Mrs A Neale" userId="382f3650-c5bb-41c5-92ad-1df50d51a820" providerId="ADAL" clId="{5F0361ED-2157-4442-8B0F-82AA91F996C5}" dt="2024-09-18T15:08:16.179" v="410" actId="14100"/>
          <ac:picMkLst>
            <pc:docMk/>
            <pc:sldMk cId="1320483311" sldId="270"/>
            <ac:picMk id="4" creationId="{2CDA2FE8-CE07-140F-9749-1AC1625807AF}"/>
          </ac:picMkLst>
        </pc:picChg>
      </pc:sldChg>
      <pc:sldChg chg="addSp delSp modSp mod">
        <pc:chgData name="Mrs A Neale" userId="382f3650-c5bb-41c5-92ad-1df50d51a820" providerId="ADAL" clId="{5F0361ED-2157-4442-8B0F-82AA91F996C5}" dt="2024-09-18T15:54:42.414" v="630" actId="1076"/>
        <pc:sldMkLst>
          <pc:docMk/>
          <pc:sldMk cId="797600080" sldId="271"/>
        </pc:sldMkLst>
        <pc:spChg chg="del">
          <ac:chgData name="Mrs A Neale" userId="382f3650-c5bb-41c5-92ad-1df50d51a820" providerId="ADAL" clId="{5F0361ED-2157-4442-8B0F-82AA91F996C5}" dt="2024-09-18T15:47:19.136" v="530" actId="478"/>
          <ac:spMkLst>
            <pc:docMk/>
            <pc:sldMk cId="797600080" sldId="271"/>
            <ac:spMk id="3" creationId="{00000000-0000-0000-0000-000000000000}"/>
          </ac:spMkLst>
        </pc:spChg>
        <pc:spChg chg="del">
          <ac:chgData name="Mrs A Neale" userId="382f3650-c5bb-41c5-92ad-1df50d51a820" providerId="ADAL" clId="{5F0361ED-2157-4442-8B0F-82AA91F996C5}" dt="2024-09-18T15:48:27.143" v="545" actId="478"/>
          <ac:spMkLst>
            <pc:docMk/>
            <pc:sldMk cId="797600080" sldId="271"/>
            <ac:spMk id="4" creationId="{00000000-0000-0000-0000-000000000000}"/>
          </ac:spMkLst>
        </pc:spChg>
        <pc:spChg chg="mod">
          <ac:chgData name="Mrs A Neale" userId="382f3650-c5bb-41c5-92ad-1df50d51a820" providerId="ADAL" clId="{5F0361ED-2157-4442-8B0F-82AA91F996C5}" dt="2024-09-18T15:45:06.808" v="508" actId="2711"/>
          <ac:spMkLst>
            <pc:docMk/>
            <pc:sldMk cId="797600080" sldId="271"/>
            <ac:spMk id="6" creationId="{00000000-0000-0000-0000-000000000000}"/>
          </ac:spMkLst>
        </pc:spChg>
        <pc:spChg chg="mod">
          <ac:chgData name="Mrs A Neale" userId="382f3650-c5bb-41c5-92ad-1df50d51a820" providerId="ADAL" clId="{5F0361ED-2157-4442-8B0F-82AA91F996C5}" dt="2024-09-18T15:45:21.431" v="511" actId="2711"/>
          <ac:spMkLst>
            <pc:docMk/>
            <pc:sldMk cId="797600080" sldId="271"/>
            <ac:spMk id="7" creationId="{00000000-0000-0000-0000-000000000000}"/>
          </ac:spMkLst>
        </pc:spChg>
        <pc:spChg chg="del mod">
          <ac:chgData name="Mrs A Neale" userId="382f3650-c5bb-41c5-92ad-1df50d51a820" providerId="ADAL" clId="{5F0361ED-2157-4442-8B0F-82AA91F996C5}" dt="2024-09-18T15:50:23.840" v="567" actId="478"/>
          <ac:spMkLst>
            <pc:docMk/>
            <pc:sldMk cId="797600080" sldId="271"/>
            <ac:spMk id="10" creationId="{00000000-0000-0000-0000-000000000000}"/>
          </ac:spMkLst>
        </pc:spChg>
        <pc:spChg chg="del mod">
          <ac:chgData name="Mrs A Neale" userId="382f3650-c5bb-41c5-92ad-1df50d51a820" providerId="ADAL" clId="{5F0361ED-2157-4442-8B0F-82AA91F996C5}" dt="2024-09-18T15:49:55.497" v="564" actId="478"/>
          <ac:spMkLst>
            <pc:docMk/>
            <pc:sldMk cId="797600080" sldId="271"/>
            <ac:spMk id="12" creationId="{00000000-0000-0000-0000-000000000000}"/>
          </ac:spMkLst>
        </pc:spChg>
        <pc:spChg chg="mod">
          <ac:chgData name="Mrs A Neale" userId="382f3650-c5bb-41c5-92ad-1df50d51a820" providerId="ADAL" clId="{5F0361ED-2157-4442-8B0F-82AA91F996C5}" dt="2024-09-18T15:54:42.414" v="630" actId="1076"/>
          <ac:spMkLst>
            <pc:docMk/>
            <pc:sldMk cId="797600080" sldId="271"/>
            <ac:spMk id="13" creationId="{00000000-0000-0000-0000-000000000000}"/>
          </ac:spMkLst>
        </pc:spChg>
        <pc:spChg chg="mod">
          <ac:chgData name="Mrs A Neale" userId="382f3650-c5bb-41c5-92ad-1df50d51a820" providerId="ADAL" clId="{5F0361ED-2157-4442-8B0F-82AA91F996C5}" dt="2024-09-18T15:51:25.406" v="585" actId="1076"/>
          <ac:spMkLst>
            <pc:docMk/>
            <pc:sldMk cId="797600080" sldId="271"/>
            <ac:spMk id="14" creationId="{00000000-0000-0000-0000-000000000000}"/>
          </ac:spMkLst>
        </pc:spChg>
        <pc:spChg chg="add del">
          <ac:chgData name="Mrs A Neale" userId="382f3650-c5bb-41c5-92ad-1df50d51a820" providerId="ADAL" clId="{5F0361ED-2157-4442-8B0F-82AA91F996C5}" dt="2024-09-18T15:50:18.305" v="566" actId="478"/>
          <ac:spMkLst>
            <pc:docMk/>
            <pc:sldMk cId="797600080" sldId="271"/>
            <ac:spMk id="16" creationId="{AC664899-57D8-717C-E2D9-A9A314CE1609}"/>
          </ac:spMkLst>
        </pc:spChg>
        <pc:graphicFrameChg chg="del modGraphic">
          <ac:chgData name="Mrs A Neale" userId="382f3650-c5bb-41c5-92ad-1df50d51a820" providerId="ADAL" clId="{5F0361ED-2157-4442-8B0F-82AA91F996C5}" dt="2024-09-18T15:14:56.662" v="467" actId="478"/>
          <ac:graphicFrameMkLst>
            <pc:docMk/>
            <pc:sldMk cId="797600080" sldId="271"/>
            <ac:graphicFrameMk id="2" creationId="{00000000-0000-0000-0000-000000000000}"/>
          </ac:graphicFrameMkLst>
        </pc:graphicFrameChg>
        <pc:picChg chg="add mod">
          <ac:chgData name="Mrs A Neale" userId="382f3650-c5bb-41c5-92ad-1df50d51a820" providerId="ADAL" clId="{5F0361ED-2157-4442-8B0F-82AA91F996C5}" dt="2024-09-18T15:45:25.302" v="513" actId="1076"/>
          <ac:picMkLst>
            <pc:docMk/>
            <pc:sldMk cId="797600080" sldId="271"/>
            <ac:picMk id="5" creationId="{9B7DCB89-3C83-3F8F-4973-C019A3488486}"/>
          </ac:picMkLst>
        </pc:picChg>
        <pc:picChg chg="add mod">
          <ac:chgData name="Mrs A Neale" userId="382f3650-c5bb-41c5-92ad-1df50d51a820" providerId="ADAL" clId="{5F0361ED-2157-4442-8B0F-82AA91F996C5}" dt="2024-09-18T15:45:23.877" v="512" actId="1076"/>
          <ac:picMkLst>
            <pc:docMk/>
            <pc:sldMk cId="797600080" sldId="271"/>
            <ac:picMk id="8" creationId="{44005C85-D7A2-EC67-E386-DF323DCBEF1C}"/>
          </ac:picMkLst>
        </pc:picChg>
        <pc:picChg chg="add mod">
          <ac:chgData name="Mrs A Neale" userId="382f3650-c5bb-41c5-92ad-1df50d51a820" providerId="ADAL" clId="{5F0361ED-2157-4442-8B0F-82AA91F996C5}" dt="2024-09-18T15:48:47.861" v="550" actId="1076"/>
          <ac:picMkLst>
            <pc:docMk/>
            <pc:sldMk cId="797600080" sldId="271"/>
            <ac:picMk id="9" creationId="{5044EF25-650E-0B48-C3E4-3892F41F6F25}"/>
          </ac:picMkLst>
        </pc:picChg>
        <pc:picChg chg="add mod">
          <ac:chgData name="Mrs A Neale" userId="382f3650-c5bb-41c5-92ad-1df50d51a820" providerId="ADAL" clId="{5F0361ED-2157-4442-8B0F-82AA91F996C5}" dt="2024-09-18T15:48:57.622" v="553" actId="1076"/>
          <ac:picMkLst>
            <pc:docMk/>
            <pc:sldMk cId="797600080" sldId="271"/>
            <ac:picMk id="11" creationId="{68A9D853-FD83-4B9A-54E1-5B88073971C1}"/>
          </ac:picMkLst>
        </pc:picChg>
        <pc:picChg chg="add mod">
          <ac:chgData name="Mrs A Neale" userId="382f3650-c5bb-41c5-92ad-1df50d51a820" providerId="ADAL" clId="{5F0361ED-2157-4442-8B0F-82AA91F996C5}" dt="2024-09-18T15:51:42.503" v="587" actId="1076"/>
          <ac:picMkLst>
            <pc:docMk/>
            <pc:sldMk cId="797600080" sldId="271"/>
            <ac:picMk id="17" creationId="{91E8C119-A7A9-AFEF-1553-69734C429C00}"/>
          </ac:picMkLst>
        </pc:picChg>
      </pc:sldChg>
      <pc:sldChg chg="delSp new del mod">
        <pc:chgData name="Mrs A Neale" userId="382f3650-c5bb-41c5-92ad-1df50d51a820" providerId="ADAL" clId="{5F0361ED-2157-4442-8B0F-82AA91F996C5}" dt="2024-09-18T15:09:16.382" v="414" actId="47"/>
        <pc:sldMkLst>
          <pc:docMk/>
          <pc:sldMk cId="2021225377" sldId="271"/>
        </pc:sldMkLst>
        <pc:spChg chg="del">
          <ac:chgData name="Mrs A Neale" userId="382f3650-c5bb-41c5-92ad-1df50d51a820" providerId="ADAL" clId="{5F0361ED-2157-4442-8B0F-82AA91F996C5}" dt="2024-09-18T15:09:13.406" v="412" actId="478"/>
          <ac:spMkLst>
            <pc:docMk/>
            <pc:sldMk cId="2021225377" sldId="271"/>
            <ac:spMk id="2" creationId="{0F7E67FC-C59C-0F1F-8F90-49320F4D9587}"/>
          </ac:spMkLst>
        </pc:spChg>
        <pc:spChg chg="del">
          <ac:chgData name="Mrs A Neale" userId="382f3650-c5bb-41c5-92ad-1df50d51a820" providerId="ADAL" clId="{5F0361ED-2157-4442-8B0F-82AA91F996C5}" dt="2024-09-18T15:09:15.253" v="413" actId="478"/>
          <ac:spMkLst>
            <pc:docMk/>
            <pc:sldMk cId="2021225377" sldId="271"/>
            <ac:spMk id="3" creationId="{4607E1DA-22E1-1AD6-C598-F72855BE8E8F}"/>
          </ac:spMkLst>
        </pc:spChg>
      </pc:sldChg>
      <pc:sldChg chg="addSp modSp new mod">
        <pc:chgData name="Mrs A Neale" userId="382f3650-c5bb-41c5-92ad-1df50d51a820" providerId="ADAL" clId="{5F0361ED-2157-4442-8B0F-82AA91F996C5}" dt="2024-09-18T15:14:47.693" v="465" actId="1076"/>
        <pc:sldMkLst>
          <pc:docMk/>
          <pc:sldMk cId="87733749" sldId="272"/>
        </pc:sldMkLst>
        <pc:graphicFrameChg chg="add mod modGraphic">
          <ac:chgData name="Mrs A Neale" userId="382f3650-c5bb-41c5-92ad-1df50d51a820" providerId="ADAL" clId="{5F0361ED-2157-4442-8B0F-82AA91F996C5}" dt="2024-09-18T15:13:40.316" v="451" actId="1076"/>
          <ac:graphicFrameMkLst>
            <pc:docMk/>
            <pc:sldMk cId="87733749" sldId="272"/>
            <ac:graphicFrameMk id="2" creationId="{FB4842BA-35E0-496B-8856-C55111B04342}"/>
          </ac:graphicFrameMkLst>
        </pc:graphicFrameChg>
        <pc:picChg chg="add mod">
          <ac:chgData name="Mrs A Neale" userId="382f3650-c5bb-41c5-92ad-1df50d51a820" providerId="ADAL" clId="{5F0361ED-2157-4442-8B0F-82AA91F996C5}" dt="2024-09-18T15:14:47.693" v="465" actId="1076"/>
          <ac:picMkLst>
            <pc:docMk/>
            <pc:sldMk cId="87733749" sldId="272"/>
            <ac:picMk id="3" creationId="{DCE58A3C-C961-3D39-1566-3225B9BA6C74}"/>
          </ac:picMkLst>
        </pc:picChg>
        <pc:picChg chg="add mod">
          <ac:chgData name="Mrs A Neale" userId="382f3650-c5bb-41c5-92ad-1df50d51a820" providerId="ADAL" clId="{5F0361ED-2157-4442-8B0F-82AA91F996C5}" dt="2024-09-18T15:14:45.494" v="464" actId="1076"/>
          <ac:picMkLst>
            <pc:docMk/>
            <pc:sldMk cId="87733749" sldId="272"/>
            <ac:picMk id="4" creationId="{9DEF6296-E7BA-27B3-2CE0-79842D1802D4}"/>
          </ac:picMkLst>
        </pc:picChg>
        <pc:picChg chg="add mod">
          <ac:chgData name="Mrs A Neale" userId="382f3650-c5bb-41c5-92ad-1df50d51a820" providerId="ADAL" clId="{5F0361ED-2157-4442-8B0F-82AA91F996C5}" dt="2024-09-18T15:14:08.950" v="455" actId="1076"/>
          <ac:picMkLst>
            <pc:docMk/>
            <pc:sldMk cId="87733749" sldId="272"/>
            <ac:picMk id="5" creationId="{FBF0292E-D0B7-A61D-9A0E-AC4E488E8183}"/>
          </ac:picMkLst>
        </pc:picChg>
        <pc:picChg chg="add mod">
          <ac:chgData name="Mrs A Neale" userId="382f3650-c5bb-41c5-92ad-1df50d51a820" providerId="ADAL" clId="{5F0361ED-2157-4442-8B0F-82AA91F996C5}" dt="2024-09-18T15:14:17.716" v="457" actId="1076"/>
          <ac:picMkLst>
            <pc:docMk/>
            <pc:sldMk cId="87733749" sldId="272"/>
            <ac:picMk id="6" creationId="{3A1A0ECE-F19A-6B04-96F5-1AD0BC108D3A}"/>
          </ac:picMkLst>
        </pc:picChg>
        <pc:picChg chg="add mod">
          <ac:chgData name="Mrs A Neale" userId="382f3650-c5bb-41c5-92ad-1df50d51a820" providerId="ADAL" clId="{5F0361ED-2157-4442-8B0F-82AA91F996C5}" dt="2024-09-18T15:14:36.094" v="461" actId="1076"/>
          <ac:picMkLst>
            <pc:docMk/>
            <pc:sldMk cId="87733749" sldId="272"/>
            <ac:picMk id="7" creationId="{7B270881-86AF-36CE-92FC-34603A93C088}"/>
          </ac:picMkLst>
        </pc:picChg>
      </pc:sldChg>
      <pc:sldChg chg="addSp delSp modSp new mod">
        <pc:chgData name="Mrs A Neale" userId="382f3650-c5bb-41c5-92ad-1df50d51a820" providerId="ADAL" clId="{5F0361ED-2157-4442-8B0F-82AA91F996C5}" dt="2024-09-18T15:59:27.072" v="685" actId="1076"/>
        <pc:sldMkLst>
          <pc:docMk/>
          <pc:sldMk cId="1221333320" sldId="273"/>
        </pc:sldMkLst>
        <pc:graphicFrameChg chg="add mod modGraphic">
          <ac:chgData name="Mrs A Neale" userId="382f3650-c5bb-41c5-92ad-1df50d51a820" providerId="ADAL" clId="{5F0361ED-2157-4442-8B0F-82AA91F996C5}" dt="2024-09-18T15:57:44.878" v="666" actId="1076"/>
          <ac:graphicFrameMkLst>
            <pc:docMk/>
            <pc:sldMk cId="1221333320" sldId="273"/>
            <ac:graphicFrameMk id="2" creationId="{DB199CA8-8011-4078-06CD-86DA916411B2}"/>
          </ac:graphicFrameMkLst>
        </pc:graphicFrameChg>
        <pc:picChg chg="add del mod">
          <ac:chgData name="Mrs A Neale" userId="382f3650-c5bb-41c5-92ad-1df50d51a820" providerId="ADAL" clId="{5F0361ED-2157-4442-8B0F-82AA91F996C5}" dt="2024-09-18T15:58:41.663" v="675" actId="478"/>
          <ac:picMkLst>
            <pc:docMk/>
            <pc:sldMk cId="1221333320" sldId="273"/>
            <ac:picMk id="3" creationId="{C9658D5F-E73B-D6F3-CEEF-FF19CC53979F}"/>
          </ac:picMkLst>
        </pc:picChg>
        <pc:picChg chg="add mod">
          <ac:chgData name="Mrs A Neale" userId="382f3650-c5bb-41c5-92ad-1df50d51a820" providerId="ADAL" clId="{5F0361ED-2157-4442-8B0F-82AA91F996C5}" dt="2024-09-18T15:59:22.559" v="683" actId="1076"/>
          <ac:picMkLst>
            <pc:docMk/>
            <pc:sldMk cId="1221333320" sldId="273"/>
            <ac:picMk id="4" creationId="{D4AA67B6-A943-A163-092C-3A4B488106D9}"/>
          </ac:picMkLst>
        </pc:picChg>
        <pc:picChg chg="add mod">
          <ac:chgData name="Mrs A Neale" userId="382f3650-c5bb-41c5-92ad-1df50d51a820" providerId="ADAL" clId="{5F0361ED-2157-4442-8B0F-82AA91F996C5}" dt="2024-09-18T15:59:24.863" v="684" actId="1076"/>
          <ac:picMkLst>
            <pc:docMk/>
            <pc:sldMk cId="1221333320" sldId="273"/>
            <ac:picMk id="5" creationId="{E4A86B7F-CF77-76BF-DA78-539E2F5BB34D}"/>
          </ac:picMkLst>
        </pc:picChg>
        <pc:picChg chg="add mod">
          <ac:chgData name="Mrs A Neale" userId="382f3650-c5bb-41c5-92ad-1df50d51a820" providerId="ADAL" clId="{5F0361ED-2157-4442-8B0F-82AA91F996C5}" dt="2024-09-18T15:59:27.072" v="685" actId="1076"/>
          <ac:picMkLst>
            <pc:docMk/>
            <pc:sldMk cId="1221333320" sldId="273"/>
            <ac:picMk id="6" creationId="{B4CDB508-7E0C-94C4-E271-9F8721E0F1C9}"/>
          </ac:picMkLst>
        </pc:picChg>
      </pc:sldChg>
      <pc:sldChg chg="addSp delSp modSp new mod">
        <pc:chgData name="Mrs A Neale" userId="382f3650-c5bb-41c5-92ad-1df50d51a820" providerId="ADAL" clId="{5F0361ED-2157-4442-8B0F-82AA91F996C5}" dt="2024-09-18T15:56:29.489" v="661" actId="1076"/>
        <pc:sldMkLst>
          <pc:docMk/>
          <pc:sldMk cId="2249152127" sldId="274"/>
        </pc:sldMkLst>
        <pc:spChg chg="add mod">
          <ac:chgData name="Mrs A Neale" userId="382f3650-c5bb-41c5-92ad-1df50d51a820" providerId="ADAL" clId="{5F0361ED-2157-4442-8B0F-82AA91F996C5}" dt="2024-09-18T15:54:47.993" v="631" actId="14100"/>
          <ac:spMkLst>
            <pc:docMk/>
            <pc:sldMk cId="2249152127" sldId="274"/>
            <ac:spMk id="3" creationId="{DCA531F1-BF8C-533B-C435-41DD66F349E5}"/>
          </ac:spMkLst>
        </pc:spChg>
        <pc:spChg chg="add del mod">
          <ac:chgData name="Mrs A Neale" userId="382f3650-c5bb-41c5-92ad-1df50d51a820" providerId="ADAL" clId="{5F0361ED-2157-4442-8B0F-82AA91F996C5}" dt="2024-09-18T15:56:19.928" v="658" actId="1076"/>
          <ac:spMkLst>
            <pc:docMk/>
            <pc:sldMk cId="2249152127" sldId="274"/>
            <ac:spMk id="5" creationId="{230DC1C4-AF01-3071-599A-EA6C42698A48}"/>
          </ac:spMkLst>
        </pc:spChg>
        <pc:spChg chg="add mod">
          <ac:chgData name="Mrs A Neale" userId="382f3650-c5bb-41c5-92ad-1df50d51a820" providerId="ADAL" clId="{5F0361ED-2157-4442-8B0F-82AA91F996C5}" dt="2024-09-18T15:56:27.024" v="660" actId="1076"/>
          <ac:spMkLst>
            <pc:docMk/>
            <pc:sldMk cId="2249152127" sldId="274"/>
            <ac:spMk id="7" creationId="{8B9BC91D-52F8-8C51-E5CD-E9F8D0C2E1E0}"/>
          </ac:spMkLst>
        </pc:spChg>
        <pc:spChg chg="add mod">
          <ac:chgData name="Mrs A Neale" userId="382f3650-c5bb-41c5-92ad-1df50d51a820" providerId="ADAL" clId="{5F0361ED-2157-4442-8B0F-82AA91F996C5}" dt="2024-09-18T15:56:29.489" v="661" actId="1076"/>
          <ac:spMkLst>
            <pc:docMk/>
            <pc:sldMk cId="2249152127" sldId="274"/>
            <ac:spMk id="14" creationId="{1F2431E3-E3B6-C97A-D220-E1EFFE9EFCF6}"/>
          </ac:spMkLst>
        </pc:spChg>
        <pc:picChg chg="add del mod modCrop">
          <ac:chgData name="Mrs A Neale" userId="382f3650-c5bb-41c5-92ad-1df50d51a820" providerId="ADAL" clId="{5F0361ED-2157-4442-8B0F-82AA91F996C5}" dt="2024-09-18T15:52:41.393" v="599" actId="478"/>
          <ac:picMkLst>
            <pc:docMk/>
            <pc:sldMk cId="2249152127" sldId="274"/>
            <ac:picMk id="8" creationId="{69C3850E-4B22-34C2-BE3C-C25A0ABF6BC1}"/>
          </ac:picMkLst>
        </pc:picChg>
        <pc:picChg chg="add mod">
          <ac:chgData name="Mrs A Neale" userId="382f3650-c5bb-41c5-92ad-1df50d51a820" providerId="ADAL" clId="{5F0361ED-2157-4442-8B0F-82AA91F996C5}" dt="2024-09-18T15:55:51.574" v="653" actId="1076"/>
          <ac:picMkLst>
            <pc:docMk/>
            <pc:sldMk cId="2249152127" sldId="274"/>
            <ac:picMk id="9" creationId="{CECD8746-81E1-654A-8BD3-9D4389B04233}"/>
          </ac:picMkLst>
        </pc:picChg>
        <pc:picChg chg="add">
          <ac:chgData name="Mrs A Neale" userId="382f3650-c5bb-41c5-92ad-1df50d51a820" providerId="ADAL" clId="{5F0361ED-2157-4442-8B0F-82AA91F996C5}" dt="2024-09-18T15:53:05.728" v="605"/>
          <ac:picMkLst>
            <pc:docMk/>
            <pc:sldMk cId="2249152127" sldId="274"/>
            <ac:picMk id="10" creationId="{7D85DC74-B391-898B-AA0D-2B3114EFE459}"/>
          </ac:picMkLst>
        </pc:picChg>
        <pc:picChg chg="add mod">
          <ac:chgData name="Mrs A Neale" userId="382f3650-c5bb-41c5-92ad-1df50d51a820" providerId="ADAL" clId="{5F0361ED-2157-4442-8B0F-82AA91F996C5}" dt="2024-09-18T15:56:21.766" v="659" actId="1076"/>
          <ac:picMkLst>
            <pc:docMk/>
            <pc:sldMk cId="2249152127" sldId="274"/>
            <ac:picMk id="11" creationId="{E305AC4F-8763-8B60-0A87-381CA59F048E}"/>
          </ac:picMkLst>
        </pc:picChg>
        <pc:picChg chg="add mod">
          <ac:chgData name="Mrs A Neale" userId="382f3650-c5bb-41c5-92ad-1df50d51a820" providerId="ADAL" clId="{5F0361ED-2157-4442-8B0F-82AA91F996C5}" dt="2024-09-18T15:55:53.582" v="654" actId="14100"/>
          <ac:picMkLst>
            <pc:docMk/>
            <pc:sldMk cId="2249152127" sldId="274"/>
            <ac:picMk id="12" creationId="{6C3BAC0E-AF8C-34DC-EF3F-6046DC250303}"/>
          </ac:picMkLst>
        </pc:picChg>
        <pc:picChg chg="add mod">
          <ac:chgData name="Mrs A Neale" userId="382f3650-c5bb-41c5-92ad-1df50d51a820" providerId="ADAL" clId="{5F0361ED-2157-4442-8B0F-82AA91F996C5}" dt="2024-09-18T15:56:13.894" v="657" actId="14100"/>
          <ac:picMkLst>
            <pc:docMk/>
            <pc:sldMk cId="2249152127" sldId="274"/>
            <ac:picMk id="15" creationId="{5ADFF8BC-E285-F397-62D4-1E9FAD6C12AF}"/>
          </ac:picMkLst>
        </pc:picChg>
      </pc:sldChg>
      <pc:sldChg chg="addSp modSp new del mod">
        <pc:chgData name="Mrs A Neale" userId="382f3650-c5bb-41c5-92ad-1df50d51a820" providerId="ADAL" clId="{5F0361ED-2157-4442-8B0F-82AA91F996C5}" dt="2024-09-18T15:57:14.281" v="662" actId="47"/>
        <pc:sldMkLst>
          <pc:docMk/>
          <pc:sldMk cId="1746663863" sldId="275"/>
        </pc:sldMkLst>
        <pc:spChg chg="add mod">
          <ac:chgData name="Mrs A Neale" userId="382f3650-c5bb-41c5-92ad-1df50d51a820" providerId="ADAL" clId="{5F0361ED-2157-4442-8B0F-82AA91F996C5}" dt="2024-09-18T15:55:27.113" v="645" actId="2711"/>
          <ac:spMkLst>
            <pc:docMk/>
            <pc:sldMk cId="1746663863" sldId="275"/>
            <ac:spMk id="3" creationId="{88CA2C7D-0BBA-08F6-0F55-9C0BDBB0B1AC}"/>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A1D29A-542A-310F-C84D-78E6E712481F}"/>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CCCB61CB-61D5-3847-B25B-42D56478A05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67BCCC92-30D3-3BEE-3238-65E4C9C4434B}"/>
              </a:ext>
            </a:extLst>
          </p:cNvPr>
          <p:cNvSpPr>
            <a:spLocks noGrp="1"/>
          </p:cNvSpPr>
          <p:nvPr>
            <p:ph type="dt" sz="half" idx="10"/>
          </p:nvPr>
        </p:nvSpPr>
        <p:spPr/>
        <p:txBody>
          <a:bodyPr/>
          <a:lstStyle/>
          <a:p>
            <a:fld id="{982ED774-D720-4F96-AA27-7F7042A47E74}" type="datetimeFigureOut">
              <a:rPr lang="en-GB" smtClean="0"/>
              <a:t>18/09/2024</a:t>
            </a:fld>
            <a:endParaRPr lang="en-GB"/>
          </a:p>
        </p:txBody>
      </p:sp>
      <p:sp>
        <p:nvSpPr>
          <p:cNvPr id="5" name="Footer Placeholder 4">
            <a:extLst>
              <a:ext uri="{FF2B5EF4-FFF2-40B4-BE49-F238E27FC236}">
                <a16:creationId xmlns:a16="http://schemas.microsoft.com/office/drawing/2014/main" id="{7A7437AD-8F3E-9C74-5955-07D98642EA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365B642-F105-4CE0-71FC-F314D41DA404}"/>
              </a:ext>
            </a:extLst>
          </p:cNvPr>
          <p:cNvSpPr>
            <a:spLocks noGrp="1"/>
          </p:cNvSpPr>
          <p:nvPr>
            <p:ph type="sldNum" sz="quarter" idx="12"/>
          </p:nvPr>
        </p:nvSpPr>
        <p:spPr/>
        <p:txBody>
          <a:bodyPr/>
          <a:lstStyle/>
          <a:p>
            <a:fld id="{B648F1D7-9855-4214-A882-A69FA2961B15}" type="slidenum">
              <a:rPr lang="en-GB" smtClean="0"/>
              <a:t>‹#›</a:t>
            </a:fld>
            <a:endParaRPr lang="en-GB"/>
          </a:p>
        </p:txBody>
      </p:sp>
    </p:spTree>
    <p:extLst>
      <p:ext uri="{BB962C8B-B14F-4D97-AF65-F5344CB8AC3E}">
        <p14:creationId xmlns:p14="http://schemas.microsoft.com/office/powerpoint/2010/main" val="28090790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40BF6F-9277-F9C0-D08C-D746237315C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209F23CD-3393-7F28-4BF8-F559E1D2E4D2}"/>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BAA2314-DC36-7037-3138-F80B3E8B1A09}"/>
              </a:ext>
            </a:extLst>
          </p:cNvPr>
          <p:cNvSpPr>
            <a:spLocks noGrp="1"/>
          </p:cNvSpPr>
          <p:nvPr>
            <p:ph type="dt" sz="half" idx="10"/>
          </p:nvPr>
        </p:nvSpPr>
        <p:spPr/>
        <p:txBody>
          <a:bodyPr/>
          <a:lstStyle/>
          <a:p>
            <a:fld id="{982ED774-D720-4F96-AA27-7F7042A47E74}" type="datetimeFigureOut">
              <a:rPr lang="en-GB" smtClean="0"/>
              <a:t>18/09/2024</a:t>
            </a:fld>
            <a:endParaRPr lang="en-GB"/>
          </a:p>
        </p:txBody>
      </p:sp>
      <p:sp>
        <p:nvSpPr>
          <p:cNvPr id="5" name="Footer Placeholder 4">
            <a:extLst>
              <a:ext uri="{FF2B5EF4-FFF2-40B4-BE49-F238E27FC236}">
                <a16:creationId xmlns:a16="http://schemas.microsoft.com/office/drawing/2014/main" id="{8CE430BC-C436-21E2-06BA-7E60EE3F9AD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54A18EF-B368-B13C-8A1D-CE264343F817}"/>
              </a:ext>
            </a:extLst>
          </p:cNvPr>
          <p:cNvSpPr>
            <a:spLocks noGrp="1"/>
          </p:cNvSpPr>
          <p:nvPr>
            <p:ph type="sldNum" sz="quarter" idx="12"/>
          </p:nvPr>
        </p:nvSpPr>
        <p:spPr/>
        <p:txBody>
          <a:bodyPr/>
          <a:lstStyle/>
          <a:p>
            <a:fld id="{B648F1D7-9855-4214-A882-A69FA2961B15}" type="slidenum">
              <a:rPr lang="en-GB" smtClean="0"/>
              <a:t>‹#›</a:t>
            </a:fld>
            <a:endParaRPr lang="en-GB"/>
          </a:p>
        </p:txBody>
      </p:sp>
    </p:spTree>
    <p:extLst>
      <p:ext uri="{BB962C8B-B14F-4D97-AF65-F5344CB8AC3E}">
        <p14:creationId xmlns:p14="http://schemas.microsoft.com/office/powerpoint/2010/main" val="35867060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3347A9-4E90-A1CA-E494-C6BC402EE81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A0AED939-962C-A94D-212E-765F19CBA43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D53FF554-2E0A-5E03-0C40-906721BA16EF}"/>
              </a:ext>
            </a:extLst>
          </p:cNvPr>
          <p:cNvSpPr>
            <a:spLocks noGrp="1"/>
          </p:cNvSpPr>
          <p:nvPr>
            <p:ph type="dt" sz="half" idx="10"/>
          </p:nvPr>
        </p:nvSpPr>
        <p:spPr/>
        <p:txBody>
          <a:bodyPr/>
          <a:lstStyle/>
          <a:p>
            <a:fld id="{982ED774-D720-4F96-AA27-7F7042A47E74}" type="datetimeFigureOut">
              <a:rPr lang="en-GB" smtClean="0"/>
              <a:t>18/09/2024</a:t>
            </a:fld>
            <a:endParaRPr lang="en-GB"/>
          </a:p>
        </p:txBody>
      </p:sp>
      <p:sp>
        <p:nvSpPr>
          <p:cNvPr id="5" name="Footer Placeholder 4">
            <a:extLst>
              <a:ext uri="{FF2B5EF4-FFF2-40B4-BE49-F238E27FC236}">
                <a16:creationId xmlns:a16="http://schemas.microsoft.com/office/drawing/2014/main" id="{94F69AAE-9672-50AD-4F08-47D3981B710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09DF2AB-250E-C822-E17D-BEF6289EB912}"/>
              </a:ext>
            </a:extLst>
          </p:cNvPr>
          <p:cNvSpPr>
            <a:spLocks noGrp="1"/>
          </p:cNvSpPr>
          <p:nvPr>
            <p:ph type="sldNum" sz="quarter" idx="12"/>
          </p:nvPr>
        </p:nvSpPr>
        <p:spPr/>
        <p:txBody>
          <a:bodyPr/>
          <a:lstStyle/>
          <a:p>
            <a:fld id="{B648F1D7-9855-4214-A882-A69FA2961B15}" type="slidenum">
              <a:rPr lang="en-GB" smtClean="0"/>
              <a:t>‹#›</a:t>
            </a:fld>
            <a:endParaRPr lang="en-GB"/>
          </a:p>
        </p:txBody>
      </p:sp>
    </p:spTree>
    <p:extLst>
      <p:ext uri="{BB962C8B-B14F-4D97-AF65-F5344CB8AC3E}">
        <p14:creationId xmlns:p14="http://schemas.microsoft.com/office/powerpoint/2010/main" val="26213647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20AEB0-E81A-8E2E-7926-9EF2DA52DB4F}"/>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006D589A-92E1-8A23-F71D-3490C774D1C1}"/>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609A2BEC-7D72-1A48-4CAD-0116CBEBED68}"/>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A0B59352-1F10-D548-15C3-B3BBF6EA5D49}"/>
              </a:ext>
            </a:extLst>
          </p:cNvPr>
          <p:cNvSpPr>
            <a:spLocks noGrp="1"/>
          </p:cNvSpPr>
          <p:nvPr>
            <p:ph type="dt" sz="half" idx="10"/>
          </p:nvPr>
        </p:nvSpPr>
        <p:spPr/>
        <p:txBody>
          <a:bodyPr/>
          <a:lstStyle/>
          <a:p>
            <a:fld id="{982ED774-D720-4F96-AA27-7F7042A47E74}" type="datetimeFigureOut">
              <a:rPr lang="en-GB" smtClean="0"/>
              <a:t>18/09/2024</a:t>
            </a:fld>
            <a:endParaRPr lang="en-GB"/>
          </a:p>
        </p:txBody>
      </p:sp>
      <p:sp>
        <p:nvSpPr>
          <p:cNvPr id="6" name="Footer Placeholder 5">
            <a:extLst>
              <a:ext uri="{FF2B5EF4-FFF2-40B4-BE49-F238E27FC236}">
                <a16:creationId xmlns:a16="http://schemas.microsoft.com/office/drawing/2014/main" id="{C9B97BE2-03FB-EB3F-BB34-DB90F18A4E3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5A2C905-FEF5-353B-8B81-267E4AD73440}"/>
              </a:ext>
            </a:extLst>
          </p:cNvPr>
          <p:cNvSpPr>
            <a:spLocks noGrp="1"/>
          </p:cNvSpPr>
          <p:nvPr>
            <p:ph type="sldNum" sz="quarter" idx="12"/>
          </p:nvPr>
        </p:nvSpPr>
        <p:spPr/>
        <p:txBody>
          <a:bodyPr/>
          <a:lstStyle/>
          <a:p>
            <a:fld id="{B648F1D7-9855-4214-A882-A69FA2961B15}" type="slidenum">
              <a:rPr lang="en-GB" smtClean="0"/>
              <a:t>‹#›</a:t>
            </a:fld>
            <a:endParaRPr lang="en-GB"/>
          </a:p>
        </p:txBody>
      </p:sp>
    </p:spTree>
    <p:extLst>
      <p:ext uri="{BB962C8B-B14F-4D97-AF65-F5344CB8AC3E}">
        <p14:creationId xmlns:p14="http://schemas.microsoft.com/office/powerpoint/2010/main" val="22729612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785229-1199-8424-2A7A-CC895876B7F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378445A9-765F-0774-FD2C-948F4ADACD1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3F23FA03-6E97-6344-0394-2593EC5B432C}"/>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960885BE-E847-C879-5AEF-D0DAE27446A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EDBA930-1597-07AB-FD74-1D6A8D802D62}"/>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592493DF-DBBC-AE82-6839-B74A8F22CCFE}"/>
              </a:ext>
            </a:extLst>
          </p:cNvPr>
          <p:cNvSpPr>
            <a:spLocks noGrp="1"/>
          </p:cNvSpPr>
          <p:nvPr>
            <p:ph type="dt" sz="half" idx="10"/>
          </p:nvPr>
        </p:nvSpPr>
        <p:spPr/>
        <p:txBody>
          <a:bodyPr/>
          <a:lstStyle/>
          <a:p>
            <a:fld id="{982ED774-D720-4F96-AA27-7F7042A47E74}" type="datetimeFigureOut">
              <a:rPr lang="en-GB" smtClean="0"/>
              <a:t>18/09/2024</a:t>
            </a:fld>
            <a:endParaRPr lang="en-GB"/>
          </a:p>
        </p:txBody>
      </p:sp>
      <p:sp>
        <p:nvSpPr>
          <p:cNvPr id="8" name="Footer Placeholder 7">
            <a:extLst>
              <a:ext uri="{FF2B5EF4-FFF2-40B4-BE49-F238E27FC236}">
                <a16:creationId xmlns:a16="http://schemas.microsoft.com/office/drawing/2014/main" id="{93A8B541-EE84-2C54-2756-3F01617B22A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360DBF5-D89C-CA93-B2ED-77F2E09846E7}"/>
              </a:ext>
            </a:extLst>
          </p:cNvPr>
          <p:cNvSpPr>
            <a:spLocks noGrp="1"/>
          </p:cNvSpPr>
          <p:nvPr>
            <p:ph type="sldNum" sz="quarter" idx="12"/>
          </p:nvPr>
        </p:nvSpPr>
        <p:spPr/>
        <p:txBody>
          <a:bodyPr/>
          <a:lstStyle/>
          <a:p>
            <a:fld id="{B648F1D7-9855-4214-A882-A69FA2961B15}" type="slidenum">
              <a:rPr lang="en-GB" smtClean="0"/>
              <a:t>‹#›</a:t>
            </a:fld>
            <a:endParaRPr lang="en-GB"/>
          </a:p>
        </p:txBody>
      </p:sp>
    </p:spTree>
    <p:extLst>
      <p:ext uri="{BB962C8B-B14F-4D97-AF65-F5344CB8AC3E}">
        <p14:creationId xmlns:p14="http://schemas.microsoft.com/office/powerpoint/2010/main" val="11606043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57E0B8-7BB5-163F-43AC-05C68818A4F8}"/>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1651134C-C50A-9101-3EAD-B5DEEF947B03}"/>
              </a:ext>
            </a:extLst>
          </p:cNvPr>
          <p:cNvSpPr>
            <a:spLocks noGrp="1"/>
          </p:cNvSpPr>
          <p:nvPr>
            <p:ph type="dt" sz="half" idx="10"/>
          </p:nvPr>
        </p:nvSpPr>
        <p:spPr/>
        <p:txBody>
          <a:bodyPr/>
          <a:lstStyle/>
          <a:p>
            <a:fld id="{982ED774-D720-4F96-AA27-7F7042A47E74}" type="datetimeFigureOut">
              <a:rPr lang="en-GB" smtClean="0"/>
              <a:t>18/09/2024</a:t>
            </a:fld>
            <a:endParaRPr lang="en-GB"/>
          </a:p>
        </p:txBody>
      </p:sp>
      <p:sp>
        <p:nvSpPr>
          <p:cNvPr id="4" name="Footer Placeholder 3">
            <a:extLst>
              <a:ext uri="{FF2B5EF4-FFF2-40B4-BE49-F238E27FC236}">
                <a16:creationId xmlns:a16="http://schemas.microsoft.com/office/drawing/2014/main" id="{91003DF9-CAFC-1731-D014-3F1BADBE96D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3CB527E-1091-74A6-3EAB-DE9C17240725}"/>
              </a:ext>
            </a:extLst>
          </p:cNvPr>
          <p:cNvSpPr>
            <a:spLocks noGrp="1"/>
          </p:cNvSpPr>
          <p:nvPr>
            <p:ph type="sldNum" sz="quarter" idx="12"/>
          </p:nvPr>
        </p:nvSpPr>
        <p:spPr/>
        <p:txBody>
          <a:bodyPr/>
          <a:lstStyle/>
          <a:p>
            <a:fld id="{B648F1D7-9855-4214-A882-A69FA2961B15}" type="slidenum">
              <a:rPr lang="en-GB" smtClean="0"/>
              <a:t>‹#›</a:t>
            </a:fld>
            <a:endParaRPr lang="en-GB"/>
          </a:p>
        </p:txBody>
      </p:sp>
    </p:spTree>
    <p:extLst>
      <p:ext uri="{BB962C8B-B14F-4D97-AF65-F5344CB8AC3E}">
        <p14:creationId xmlns:p14="http://schemas.microsoft.com/office/powerpoint/2010/main" val="39975464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B88EB9D-61A4-DE60-6277-1BFF814BB741}"/>
              </a:ext>
            </a:extLst>
          </p:cNvPr>
          <p:cNvSpPr>
            <a:spLocks noGrp="1"/>
          </p:cNvSpPr>
          <p:nvPr>
            <p:ph type="dt" sz="half" idx="10"/>
          </p:nvPr>
        </p:nvSpPr>
        <p:spPr/>
        <p:txBody>
          <a:bodyPr/>
          <a:lstStyle/>
          <a:p>
            <a:fld id="{982ED774-D720-4F96-AA27-7F7042A47E74}" type="datetimeFigureOut">
              <a:rPr lang="en-GB" smtClean="0"/>
              <a:t>18/09/2024</a:t>
            </a:fld>
            <a:endParaRPr lang="en-GB"/>
          </a:p>
        </p:txBody>
      </p:sp>
      <p:sp>
        <p:nvSpPr>
          <p:cNvPr id="3" name="Footer Placeholder 2">
            <a:extLst>
              <a:ext uri="{FF2B5EF4-FFF2-40B4-BE49-F238E27FC236}">
                <a16:creationId xmlns:a16="http://schemas.microsoft.com/office/drawing/2014/main" id="{89033363-99AB-3C98-7A3A-9AF99B287A3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5BA2E3D-2C31-C3E9-9FFC-985B9C489954}"/>
              </a:ext>
            </a:extLst>
          </p:cNvPr>
          <p:cNvSpPr>
            <a:spLocks noGrp="1"/>
          </p:cNvSpPr>
          <p:nvPr>
            <p:ph type="sldNum" sz="quarter" idx="12"/>
          </p:nvPr>
        </p:nvSpPr>
        <p:spPr/>
        <p:txBody>
          <a:bodyPr/>
          <a:lstStyle/>
          <a:p>
            <a:fld id="{B648F1D7-9855-4214-A882-A69FA2961B15}" type="slidenum">
              <a:rPr lang="en-GB" smtClean="0"/>
              <a:t>‹#›</a:t>
            </a:fld>
            <a:endParaRPr lang="en-GB"/>
          </a:p>
        </p:txBody>
      </p:sp>
    </p:spTree>
    <p:extLst>
      <p:ext uri="{BB962C8B-B14F-4D97-AF65-F5344CB8AC3E}">
        <p14:creationId xmlns:p14="http://schemas.microsoft.com/office/powerpoint/2010/main" val="2338234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D69CA5-9CD6-B989-833A-1E31728B056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D3C8AF5A-12DF-6A2D-D47F-0D715850A2E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A431EE41-5162-9BAF-1F00-F14454BE293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547CEFD-8C41-CA58-C658-ECB4A86B64C9}"/>
              </a:ext>
            </a:extLst>
          </p:cNvPr>
          <p:cNvSpPr>
            <a:spLocks noGrp="1"/>
          </p:cNvSpPr>
          <p:nvPr>
            <p:ph type="dt" sz="half" idx="10"/>
          </p:nvPr>
        </p:nvSpPr>
        <p:spPr/>
        <p:txBody>
          <a:bodyPr/>
          <a:lstStyle/>
          <a:p>
            <a:fld id="{982ED774-D720-4F96-AA27-7F7042A47E74}" type="datetimeFigureOut">
              <a:rPr lang="en-GB" smtClean="0"/>
              <a:t>18/09/2024</a:t>
            </a:fld>
            <a:endParaRPr lang="en-GB"/>
          </a:p>
        </p:txBody>
      </p:sp>
      <p:sp>
        <p:nvSpPr>
          <p:cNvPr id="6" name="Footer Placeholder 5">
            <a:extLst>
              <a:ext uri="{FF2B5EF4-FFF2-40B4-BE49-F238E27FC236}">
                <a16:creationId xmlns:a16="http://schemas.microsoft.com/office/drawing/2014/main" id="{00D98284-6E14-8309-D2BE-C4A45D8CF24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F003CB8-72CB-DC99-132C-2EE61DEE6630}"/>
              </a:ext>
            </a:extLst>
          </p:cNvPr>
          <p:cNvSpPr>
            <a:spLocks noGrp="1"/>
          </p:cNvSpPr>
          <p:nvPr>
            <p:ph type="sldNum" sz="quarter" idx="12"/>
          </p:nvPr>
        </p:nvSpPr>
        <p:spPr/>
        <p:txBody>
          <a:bodyPr/>
          <a:lstStyle/>
          <a:p>
            <a:fld id="{B648F1D7-9855-4214-A882-A69FA2961B15}" type="slidenum">
              <a:rPr lang="en-GB" smtClean="0"/>
              <a:t>‹#›</a:t>
            </a:fld>
            <a:endParaRPr lang="en-GB"/>
          </a:p>
        </p:txBody>
      </p:sp>
    </p:spTree>
    <p:extLst>
      <p:ext uri="{BB962C8B-B14F-4D97-AF65-F5344CB8AC3E}">
        <p14:creationId xmlns:p14="http://schemas.microsoft.com/office/powerpoint/2010/main" val="729427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6EC7D2-8E67-F296-8447-6660A4A078AE}"/>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58A71AD-461E-964E-5A81-F19158BC4C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AC82561-F9F2-F0A9-F384-F3A05DFC16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A6F4E71-E93C-F6ED-DCAC-395D5C49E8B8}"/>
              </a:ext>
            </a:extLst>
          </p:cNvPr>
          <p:cNvSpPr>
            <a:spLocks noGrp="1"/>
          </p:cNvSpPr>
          <p:nvPr>
            <p:ph type="dt" sz="half" idx="10"/>
          </p:nvPr>
        </p:nvSpPr>
        <p:spPr/>
        <p:txBody>
          <a:bodyPr/>
          <a:lstStyle/>
          <a:p>
            <a:fld id="{982ED774-D720-4F96-AA27-7F7042A47E74}" type="datetimeFigureOut">
              <a:rPr lang="en-GB" smtClean="0"/>
              <a:t>18/09/2024</a:t>
            </a:fld>
            <a:endParaRPr lang="en-GB"/>
          </a:p>
        </p:txBody>
      </p:sp>
      <p:sp>
        <p:nvSpPr>
          <p:cNvPr id="6" name="Footer Placeholder 5">
            <a:extLst>
              <a:ext uri="{FF2B5EF4-FFF2-40B4-BE49-F238E27FC236}">
                <a16:creationId xmlns:a16="http://schemas.microsoft.com/office/drawing/2014/main" id="{2BE97FB8-533C-9EB9-9D65-45D68E27688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65CD714-4D4E-DF7C-3548-3713B3541515}"/>
              </a:ext>
            </a:extLst>
          </p:cNvPr>
          <p:cNvSpPr>
            <a:spLocks noGrp="1"/>
          </p:cNvSpPr>
          <p:nvPr>
            <p:ph type="sldNum" sz="quarter" idx="12"/>
          </p:nvPr>
        </p:nvSpPr>
        <p:spPr/>
        <p:txBody>
          <a:bodyPr/>
          <a:lstStyle/>
          <a:p>
            <a:fld id="{B648F1D7-9855-4214-A882-A69FA2961B15}" type="slidenum">
              <a:rPr lang="en-GB" smtClean="0"/>
              <a:t>‹#›</a:t>
            </a:fld>
            <a:endParaRPr lang="en-GB"/>
          </a:p>
        </p:txBody>
      </p:sp>
    </p:spTree>
    <p:extLst>
      <p:ext uri="{BB962C8B-B14F-4D97-AF65-F5344CB8AC3E}">
        <p14:creationId xmlns:p14="http://schemas.microsoft.com/office/powerpoint/2010/main" val="38867939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11808D-D46F-426A-8EAA-CBD4F0C0CEFE}"/>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4B6B91AD-5BD4-D7A5-3F61-164B65F6A982}"/>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C03556E-D479-E867-15E1-E5B1A7441A99}"/>
              </a:ext>
            </a:extLst>
          </p:cNvPr>
          <p:cNvSpPr>
            <a:spLocks noGrp="1"/>
          </p:cNvSpPr>
          <p:nvPr>
            <p:ph type="dt" sz="half" idx="10"/>
          </p:nvPr>
        </p:nvSpPr>
        <p:spPr/>
        <p:txBody>
          <a:bodyPr/>
          <a:lstStyle/>
          <a:p>
            <a:fld id="{982ED774-D720-4F96-AA27-7F7042A47E74}" type="datetimeFigureOut">
              <a:rPr lang="en-GB" smtClean="0"/>
              <a:t>18/09/2024</a:t>
            </a:fld>
            <a:endParaRPr lang="en-GB"/>
          </a:p>
        </p:txBody>
      </p:sp>
      <p:sp>
        <p:nvSpPr>
          <p:cNvPr id="5" name="Footer Placeholder 4">
            <a:extLst>
              <a:ext uri="{FF2B5EF4-FFF2-40B4-BE49-F238E27FC236}">
                <a16:creationId xmlns:a16="http://schemas.microsoft.com/office/drawing/2014/main" id="{1B8532AC-2725-6A7B-0309-E145DE925CC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F332723-F642-2887-9A58-6675F55C18A9}"/>
              </a:ext>
            </a:extLst>
          </p:cNvPr>
          <p:cNvSpPr>
            <a:spLocks noGrp="1"/>
          </p:cNvSpPr>
          <p:nvPr>
            <p:ph type="sldNum" sz="quarter" idx="12"/>
          </p:nvPr>
        </p:nvSpPr>
        <p:spPr/>
        <p:txBody>
          <a:bodyPr/>
          <a:lstStyle/>
          <a:p>
            <a:fld id="{B648F1D7-9855-4214-A882-A69FA2961B15}" type="slidenum">
              <a:rPr lang="en-GB" smtClean="0"/>
              <a:t>‹#›</a:t>
            </a:fld>
            <a:endParaRPr lang="en-GB"/>
          </a:p>
        </p:txBody>
      </p:sp>
    </p:spTree>
    <p:extLst>
      <p:ext uri="{BB962C8B-B14F-4D97-AF65-F5344CB8AC3E}">
        <p14:creationId xmlns:p14="http://schemas.microsoft.com/office/powerpoint/2010/main" val="33453466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0F25AA3-CB8C-8341-C0BE-3C6D63545B51}"/>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795D37E8-01F7-1C11-6E61-1FB198F4D00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7E26A5E-0815-A726-95DD-CE91BAC91E42}"/>
              </a:ext>
            </a:extLst>
          </p:cNvPr>
          <p:cNvSpPr>
            <a:spLocks noGrp="1"/>
          </p:cNvSpPr>
          <p:nvPr>
            <p:ph type="dt" sz="half" idx="10"/>
          </p:nvPr>
        </p:nvSpPr>
        <p:spPr/>
        <p:txBody>
          <a:bodyPr/>
          <a:lstStyle/>
          <a:p>
            <a:fld id="{982ED774-D720-4F96-AA27-7F7042A47E74}" type="datetimeFigureOut">
              <a:rPr lang="en-GB" smtClean="0"/>
              <a:t>18/09/2024</a:t>
            </a:fld>
            <a:endParaRPr lang="en-GB"/>
          </a:p>
        </p:txBody>
      </p:sp>
      <p:sp>
        <p:nvSpPr>
          <p:cNvPr id="5" name="Footer Placeholder 4">
            <a:extLst>
              <a:ext uri="{FF2B5EF4-FFF2-40B4-BE49-F238E27FC236}">
                <a16:creationId xmlns:a16="http://schemas.microsoft.com/office/drawing/2014/main" id="{C0A16611-04CB-3EA3-ACFF-0630F6F83D7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026A04-A7C6-7255-3A93-AC94D60D226C}"/>
              </a:ext>
            </a:extLst>
          </p:cNvPr>
          <p:cNvSpPr>
            <a:spLocks noGrp="1"/>
          </p:cNvSpPr>
          <p:nvPr>
            <p:ph type="sldNum" sz="quarter" idx="12"/>
          </p:nvPr>
        </p:nvSpPr>
        <p:spPr/>
        <p:txBody>
          <a:bodyPr/>
          <a:lstStyle/>
          <a:p>
            <a:fld id="{B648F1D7-9855-4214-A882-A69FA2961B15}" type="slidenum">
              <a:rPr lang="en-GB" smtClean="0"/>
              <a:t>‹#›</a:t>
            </a:fld>
            <a:endParaRPr lang="en-GB"/>
          </a:p>
        </p:txBody>
      </p:sp>
    </p:spTree>
    <p:extLst>
      <p:ext uri="{BB962C8B-B14F-4D97-AF65-F5344CB8AC3E}">
        <p14:creationId xmlns:p14="http://schemas.microsoft.com/office/powerpoint/2010/main" val="2722086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D05BFC39-8655-4659-8082-E578E34E0D57}" type="datetimeFigureOut">
              <a:rPr lang="en-GB" smtClean="0"/>
              <a:t>18/09/2024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CEFEDC-28F0-4520-AB67-0C4EBFF5F7FF}" type="slidenum">
              <a:rPr lang="en-GB" smtClean="0"/>
              <a:t>‹#›</a:t>
            </a:fld>
            <a:endParaRPr lang="en-GB"/>
          </a:p>
        </p:txBody>
      </p:sp>
    </p:spTree>
    <p:extLst>
      <p:ext uri="{BB962C8B-B14F-4D97-AF65-F5344CB8AC3E}">
        <p14:creationId xmlns:p14="http://schemas.microsoft.com/office/powerpoint/2010/main" val="7050300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05BFC39-8655-4659-8082-E578E34E0D57}" type="datetimeFigureOut">
              <a:rPr lang="en-GB" smtClean="0"/>
              <a:t>18/09/2024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CEFEDC-28F0-4520-AB67-0C4EBFF5F7FF}" type="slidenum">
              <a:rPr lang="en-GB" smtClean="0"/>
              <a:t>‹#›</a:t>
            </a:fld>
            <a:endParaRPr lang="en-GB"/>
          </a:p>
        </p:txBody>
      </p:sp>
    </p:spTree>
    <p:extLst>
      <p:ext uri="{BB962C8B-B14F-4D97-AF65-F5344CB8AC3E}">
        <p14:creationId xmlns:p14="http://schemas.microsoft.com/office/powerpoint/2010/main" val="7996818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05BFC39-8655-4659-8082-E578E34E0D57}" type="datetimeFigureOut">
              <a:rPr lang="en-GB" smtClean="0"/>
              <a:t>18/09/2024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CEFEDC-28F0-4520-AB67-0C4EBFF5F7FF}" type="slidenum">
              <a:rPr lang="en-GB" smtClean="0"/>
              <a:t>‹#›</a:t>
            </a:fld>
            <a:endParaRPr lang="en-GB"/>
          </a:p>
        </p:txBody>
      </p:sp>
    </p:spTree>
    <p:extLst>
      <p:ext uri="{BB962C8B-B14F-4D97-AF65-F5344CB8AC3E}">
        <p14:creationId xmlns:p14="http://schemas.microsoft.com/office/powerpoint/2010/main" val="34824834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05BFC39-8655-4659-8082-E578E34E0D57}" type="datetimeFigureOut">
              <a:rPr lang="en-GB" smtClean="0"/>
              <a:t>18/09/2024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6CEFEDC-28F0-4520-AB67-0C4EBFF5F7FF}" type="slidenum">
              <a:rPr lang="en-GB" smtClean="0"/>
              <a:t>‹#›</a:t>
            </a:fld>
            <a:endParaRPr lang="en-GB"/>
          </a:p>
        </p:txBody>
      </p:sp>
    </p:spTree>
    <p:extLst>
      <p:ext uri="{BB962C8B-B14F-4D97-AF65-F5344CB8AC3E}">
        <p14:creationId xmlns:p14="http://schemas.microsoft.com/office/powerpoint/2010/main" val="17106654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05BFC39-8655-4659-8082-E578E34E0D57}" type="datetimeFigureOut">
              <a:rPr lang="en-GB" smtClean="0"/>
              <a:t>18/09/2024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6CEFEDC-28F0-4520-AB67-0C4EBFF5F7FF}" type="slidenum">
              <a:rPr lang="en-GB" smtClean="0"/>
              <a:t>‹#›</a:t>
            </a:fld>
            <a:endParaRPr lang="en-GB"/>
          </a:p>
        </p:txBody>
      </p:sp>
    </p:spTree>
    <p:extLst>
      <p:ext uri="{BB962C8B-B14F-4D97-AF65-F5344CB8AC3E}">
        <p14:creationId xmlns:p14="http://schemas.microsoft.com/office/powerpoint/2010/main" val="8550685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05BFC39-8655-4659-8082-E578E34E0D57}" type="datetimeFigureOut">
              <a:rPr lang="en-GB" smtClean="0"/>
              <a:t>18/09/2024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6CEFEDC-28F0-4520-AB67-0C4EBFF5F7FF}" type="slidenum">
              <a:rPr lang="en-GB" smtClean="0"/>
              <a:t>‹#›</a:t>
            </a:fld>
            <a:endParaRPr lang="en-GB"/>
          </a:p>
        </p:txBody>
      </p:sp>
    </p:spTree>
    <p:extLst>
      <p:ext uri="{BB962C8B-B14F-4D97-AF65-F5344CB8AC3E}">
        <p14:creationId xmlns:p14="http://schemas.microsoft.com/office/powerpoint/2010/main" val="376377669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5BFC39-8655-4659-8082-E578E34E0D57}" type="datetimeFigureOut">
              <a:rPr lang="en-GB" smtClean="0"/>
              <a:t>18/09/2024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6CEFEDC-28F0-4520-AB67-0C4EBFF5F7FF}" type="slidenum">
              <a:rPr lang="en-GB" smtClean="0"/>
              <a:t>‹#›</a:t>
            </a:fld>
            <a:endParaRPr lang="en-GB"/>
          </a:p>
        </p:txBody>
      </p:sp>
    </p:spTree>
    <p:extLst>
      <p:ext uri="{BB962C8B-B14F-4D97-AF65-F5344CB8AC3E}">
        <p14:creationId xmlns:p14="http://schemas.microsoft.com/office/powerpoint/2010/main" val="108847442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05BFC39-8655-4659-8082-E578E34E0D57}" type="datetimeFigureOut">
              <a:rPr lang="en-GB" smtClean="0"/>
              <a:t>18/09/2024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6CEFEDC-28F0-4520-AB67-0C4EBFF5F7FF}" type="slidenum">
              <a:rPr lang="en-GB" smtClean="0"/>
              <a:t>‹#›</a:t>
            </a:fld>
            <a:endParaRPr lang="en-GB"/>
          </a:p>
        </p:txBody>
      </p:sp>
    </p:spTree>
    <p:extLst>
      <p:ext uri="{BB962C8B-B14F-4D97-AF65-F5344CB8AC3E}">
        <p14:creationId xmlns:p14="http://schemas.microsoft.com/office/powerpoint/2010/main" val="217188928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05BFC39-8655-4659-8082-E578E34E0D57}" type="datetimeFigureOut">
              <a:rPr lang="en-GB" smtClean="0"/>
              <a:t>18/09/2024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6CEFEDC-28F0-4520-AB67-0C4EBFF5F7FF}" type="slidenum">
              <a:rPr lang="en-GB" smtClean="0"/>
              <a:t>‹#›</a:t>
            </a:fld>
            <a:endParaRPr lang="en-GB"/>
          </a:p>
        </p:txBody>
      </p:sp>
    </p:spTree>
    <p:extLst>
      <p:ext uri="{BB962C8B-B14F-4D97-AF65-F5344CB8AC3E}">
        <p14:creationId xmlns:p14="http://schemas.microsoft.com/office/powerpoint/2010/main" val="167496444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05BFC39-8655-4659-8082-E578E34E0D57}" type="datetimeFigureOut">
              <a:rPr lang="en-GB" smtClean="0"/>
              <a:t>18/09/2024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CEFEDC-28F0-4520-AB67-0C4EBFF5F7FF}" type="slidenum">
              <a:rPr lang="en-GB" smtClean="0"/>
              <a:t>‹#›</a:t>
            </a:fld>
            <a:endParaRPr lang="en-GB"/>
          </a:p>
        </p:txBody>
      </p:sp>
    </p:spTree>
    <p:extLst>
      <p:ext uri="{BB962C8B-B14F-4D97-AF65-F5344CB8AC3E}">
        <p14:creationId xmlns:p14="http://schemas.microsoft.com/office/powerpoint/2010/main" val="295341140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05BFC39-8655-4659-8082-E578E34E0D57}" type="datetimeFigureOut">
              <a:rPr lang="en-GB" smtClean="0"/>
              <a:t>18/09/2024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CEFEDC-28F0-4520-AB67-0C4EBFF5F7FF}" type="slidenum">
              <a:rPr lang="en-GB" smtClean="0"/>
              <a:t>‹#›</a:t>
            </a:fld>
            <a:endParaRPr lang="en-GB"/>
          </a:p>
        </p:txBody>
      </p:sp>
    </p:spTree>
    <p:extLst>
      <p:ext uri="{BB962C8B-B14F-4D97-AF65-F5344CB8AC3E}">
        <p14:creationId xmlns:p14="http://schemas.microsoft.com/office/powerpoint/2010/main" val="7078713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67D1551-6E3A-C4B8-ED10-519AB46AC08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607BDA02-61C0-CFCD-E72A-993CA8CEDBE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D98FBC2A-065D-64CC-C0A7-0EB474C79E4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82ED774-D720-4F96-AA27-7F7042A47E74}" type="datetimeFigureOut">
              <a:rPr lang="en-GB" smtClean="0"/>
              <a:t>18/09/2024</a:t>
            </a:fld>
            <a:endParaRPr lang="en-GB"/>
          </a:p>
        </p:txBody>
      </p:sp>
      <p:sp>
        <p:nvSpPr>
          <p:cNvPr id="5" name="Footer Placeholder 4">
            <a:extLst>
              <a:ext uri="{FF2B5EF4-FFF2-40B4-BE49-F238E27FC236}">
                <a16:creationId xmlns:a16="http://schemas.microsoft.com/office/drawing/2014/main" id="{C4A7224B-3DED-F207-4DEE-6D26018CC0B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A429B815-79FC-7A32-5EBE-C3FD55894BE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648F1D7-9855-4214-A882-A69FA2961B15}" type="slidenum">
              <a:rPr lang="en-GB" smtClean="0"/>
              <a:t>‹#›</a:t>
            </a:fld>
            <a:endParaRPr lang="en-GB"/>
          </a:p>
        </p:txBody>
      </p:sp>
    </p:spTree>
    <p:extLst>
      <p:ext uri="{BB962C8B-B14F-4D97-AF65-F5344CB8AC3E}">
        <p14:creationId xmlns:p14="http://schemas.microsoft.com/office/powerpoint/2010/main" val="22992189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5BFC39-8655-4659-8082-E578E34E0D57}" type="datetimeFigureOut">
              <a:rPr lang="en-GB" smtClean="0"/>
              <a:t>18/09/2024</a:t>
            </a:fld>
            <a:endParaRPr lang="en-GB"/>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6CEFEDC-28F0-4520-AB67-0C4EBFF5F7FF}" type="slidenum">
              <a:rPr lang="en-GB" smtClean="0"/>
              <a:t>‹#›</a:t>
            </a:fld>
            <a:endParaRPr lang="en-GB"/>
          </a:p>
        </p:txBody>
      </p:sp>
    </p:spTree>
    <p:extLst>
      <p:ext uri="{BB962C8B-B14F-4D97-AF65-F5344CB8AC3E}">
        <p14:creationId xmlns:p14="http://schemas.microsoft.com/office/powerpoint/2010/main" val="235746078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8.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8.xml"/><Relationship Id="rId5" Type="http://schemas.openxmlformats.org/officeDocument/2006/relationships/image" Target="../media/image24.png"/><Relationship Id="rId4" Type="http://schemas.openxmlformats.org/officeDocument/2006/relationships/image" Target="../media/image23.png"/></Relationships>
</file>

<file path=ppt/slides/_rels/slide1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18.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1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18.xml"/><Relationship Id="rId4" Type="http://schemas.openxmlformats.org/officeDocument/2006/relationships/image" Target="../media/image32.png"/></Relationships>
</file>

<file path=ppt/slides/_rels/slide13.xml.rels><?xml version="1.0" encoding="UTF-8" standalone="yes"?>
<Relationships xmlns="http://schemas.openxmlformats.org/package/2006/relationships"><Relationship Id="rId3" Type="http://schemas.openxmlformats.org/officeDocument/2006/relationships/hyperlink" Target="http://www.grainchain.com/" TargetMode="External"/><Relationship Id="rId2" Type="http://schemas.openxmlformats.org/officeDocument/2006/relationships/hyperlink" Target="http://www.foodafactoflife.org.uk/"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Table 9">
            <a:extLst>
              <a:ext uri="{FF2B5EF4-FFF2-40B4-BE49-F238E27FC236}">
                <a16:creationId xmlns:a16="http://schemas.microsoft.com/office/drawing/2014/main" id="{C191D5D9-A6DD-FB72-E505-FC73C0C56E92}"/>
              </a:ext>
            </a:extLst>
          </p:cNvPr>
          <p:cNvGraphicFramePr>
            <a:graphicFrameLocks noGrp="1"/>
          </p:cNvGraphicFramePr>
          <p:nvPr>
            <p:extLst>
              <p:ext uri="{D42A27DB-BD31-4B8C-83A1-F6EECF244321}">
                <p14:modId xmlns:p14="http://schemas.microsoft.com/office/powerpoint/2010/main" val="3530390785"/>
              </p:ext>
            </p:extLst>
          </p:nvPr>
        </p:nvGraphicFramePr>
        <p:xfrm>
          <a:off x="7281668" y="531037"/>
          <a:ext cx="4089394" cy="2026920"/>
        </p:xfrm>
        <a:graphic>
          <a:graphicData uri="http://schemas.openxmlformats.org/drawingml/2006/table">
            <a:tbl>
              <a:tblPr firstRow="1" bandRow="1">
                <a:tableStyleId>{5C22544A-7EE6-4342-B048-85BDC9FD1C3A}</a:tableStyleId>
              </a:tblPr>
              <a:tblGrid>
                <a:gridCol w="4089394">
                  <a:extLst>
                    <a:ext uri="{9D8B030D-6E8A-4147-A177-3AD203B41FA5}">
                      <a16:colId xmlns:a16="http://schemas.microsoft.com/office/drawing/2014/main" val="1676991701"/>
                    </a:ext>
                  </a:extLst>
                </a:gridCol>
              </a:tblGrid>
              <a:tr h="370840">
                <a:tc>
                  <a:txBody>
                    <a:bodyPr/>
                    <a:lstStyle/>
                    <a:p>
                      <a:r>
                        <a:rPr lang="en-GB" sz="1600" b="1" dirty="0">
                          <a:solidFill>
                            <a:schemeClr val="tx1"/>
                          </a:solidFill>
                          <a:latin typeface="Century Gothic" panose="020B0502020202020204" pitchFamily="34" charset="0"/>
                        </a:rPr>
                        <a:t>Use the correct colour coded boards to avoid cross contamination </a:t>
                      </a:r>
                    </a:p>
                  </a:txBody>
                  <a:tcPr>
                    <a:solidFill>
                      <a:schemeClr val="bg1"/>
                    </a:solidFill>
                  </a:tcPr>
                </a:tc>
                <a:extLst>
                  <a:ext uri="{0D108BD9-81ED-4DB2-BD59-A6C34878D82A}">
                    <a16:rowId xmlns:a16="http://schemas.microsoft.com/office/drawing/2014/main" val="3921884463"/>
                  </a:ext>
                </a:extLst>
              </a:tr>
              <a:tr h="284179">
                <a:tc>
                  <a:txBody>
                    <a:bodyPr/>
                    <a:lstStyle/>
                    <a:p>
                      <a:r>
                        <a:rPr lang="en-GB" sz="1600" b="1" dirty="0">
                          <a:latin typeface="Century Gothic" panose="020B0502020202020204" pitchFamily="34" charset="0"/>
                        </a:rPr>
                        <a:t>RAW MEAT</a:t>
                      </a:r>
                    </a:p>
                  </a:txBody>
                  <a:tcPr>
                    <a:solidFill>
                      <a:srgbClr val="FF0000"/>
                    </a:solidFill>
                  </a:tcPr>
                </a:tc>
                <a:extLst>
                  <a:ext uri="{0D108BD9-81ED-4DB2-BD59-A6C34878D82A}">
                    <a16:rowId xmlns:a16="http://schemas.microsoft.com/office/drawing/2014/main" val="1252219171"/>
                  </a:ext>
                </a:extLst>
              </a:tr>
              <a:tr h="370840">
                <a:tc>
                  <a:txBody>
                    <a:bodyPr/>
                    <a:lstStyle/>
                    <a:p>
                      <a:r>
                        <a:rPr lang="en-GB" sz="1600" b="1" dirty="0">
                          <a:latin typeface="Century Gothic" panose="020B0502020202020204" pitchFamily="34" charset="0"/>
                        </a:rPr>
                        <a:t>FRUIT</a:t>
                      </a:r>
                    </a:p>
                  </a:txBody>
                  <a:tcPr>
                    <a:solidFill>
                      <a:schemeClr val="tx2">
                        <a:lumMod val="50000"/>
                        <a:lumOff val="50000"/>
                      </a:schemeClr>
                    </a:solidFill>
                  </a:tcPr>
                </a:tc>
                <a:extLst>
                  <a:ext uri="{0D108BD9-81ED-4DB2-BD59-A6C34878D82A}">
                    <a16:rowId xmlns:a16="http://schemas.microsoft.com/office/drawing/2014/main" val="4217123619"/>
                  </a:ext>
                </a:extLst>
              </a:tr>
              <a:tr h="370840">
                <a:tc>
                  <a:txBody>
                    <a:bodyPr/>
                    <a:lstStyle/>
                    <a:p>
                      <a:r>
                        <a:rPr lang="en-GB" sz="1600" b="1" dirty="0">
                          <a:latin typeface="Century Gothic" panose="020B0502020202020204" pitchFamily="34" charset="0"/>
                        </a:rPr>
                        <a:t>VEGEATBLES FRUIT &amp; SALAD</a:t>
                      </a:r>
                    </a:p>
                  </a:txBody>
                  <a:tcPr>
                    <a:solidFill>
                      <a:srgbClr val="00B050"/>
                    </a:solidFill>
                  </a:tcPr>
                </a:tc>
                <a:extLst>
                  <a:ext uri="{0D108BD9-81ED-4DB2-BD59-A6C34878D82A}">
                    <a16:rowId xmlns:a16="http://schemas.microsoft.com/office/drawing/2014/main" val="316343415"/>
                  </a:ext>
                </a:extLst>
              </a:tr>
              <a:tr h="370840">
                <a:tc>
                  <a:txBody>
                    <a:bodyPr/>
                    <a:lstStyle/>
                    <a:p>
                      <a:r>
                        <a:rPr lang="en-GB" sz="1600" b="1" dirty="0">
                          <a:latin typeface="Century Gothic" panose="020B0502020202020204" pitchFamily="34" charset="0"/>
                        </a:rPr>
                        <a:t>BREAD </a:t>
                      </a:r>
                    </a:p>
                  </a:txBody>
                  <a:tcPr>
                    <a:noFill/>
                  </a:tcPr>
                </a:tc>
                <a:extLst>
                  <a:ext uri="{0D108BD9-81ED-4DB2-BD59-A6C34878D82A}">
                    <a16:rowId xmlns:a16="http://schemas.microsoft.com/office/drawing/2014/main" val="4037966219"/>
                  </a:ext>
                </a:extLst>
              </a:tr>
            </a:tbl>
          </a:graphicData>
        </a:graphic>
      </p:graphicFrame>
      <p:sp>
        <p:nvSpPr>
          <p:cNvPr id="13" name="TextBox 12">
            <a:extLst>
              <a:ext uri="{FF2B5EF4-FFF2-40B4-BE49-F238E27FC236}">
                <a16:creationId xmlns:a16="http://schemas.microsoft.com/office/drawing/2014/main" id="{D29699AB-6A92-EBFC-01AB-4BD0D5BC3073}"/>
              </a:ext>
            </a:extLst>
          </p:cNvPr>
          <p:cNvSpPr txBox="1"/>
          <p:nvPr/>
        </p:nvSpPr>
        <p:spPr>
          <a:xfrm>
            <a:off x="562462" y="1016024"/>
            <a:ext cx="2660321" cy="30777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Century Gothic" panose="020B0502020202020204" pitchFamily="34" charset="0"/>
              </a:rPr>
              <a:t>.</a:t>
            </a:r>
            <a:endParaRPr kumimoji="0" lang="en-GB" sz="1000" b="1" i="0" u="none" strike="noStrike" kern="1200" cap="none" spc="0" normalizeH="0" baseline="0" noProof="0" dirty="0">
              <a:ln>
                <a:noFill/>
              </a:ln>
              <a:solidFill>
                <a:prstClr val="black"/>
              </a:solidFill>
              <a:effectLst/>
              <a:uLnTx/>
              <a:uFillTx/>
              <a:latin typeface="Century Gothic" panose="020B0502020202020204" pitchFamily="34" charset="0"/>
            </a:endParaRPr>
          </a:p>
        </p:txBody>
      </p:sp>
      <p:sp>
        <p:nvSpPr>
          <p:cNvPr id="15" name="TextBox 14">
            <a:extLst>
              <a:ext uri="{FF2B5EF4-FFF2-40B4-BE49-F238E27FC236}">
                <a16:creationId xmlns:a16="http://schemas.microsoft.com/office/drawing/2014/main" id="{20FBE61C-2143-DD5B-36E3-8CA1D624D599}"/>
              </a:ext>
            </a:extLst>
          </p:cNvPr>
          <p:cNvSpPr txBox="1"/>
          <p:nvPr/>
        </p:nvSpPr>
        <p:spPr>
          <a:xfrm>
            <a:off x="310525" y="1169912"/>
            <a:ext cx="2759241" cy="249299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sng" strike="noStrike" kern="1200" cap="none" spc="0" normalizeH="0" baseline="0" noProof="0" dirty="0">
                <a:ln>
                  <a:noFill/>
                </a:ln>
                <a:solidFill>
                  <a:srgbClr val="FF0000"/>
                </a:solidFill>
                <a:effectLst/>
                <a:uLnTx/>
                <a:uFillTx/>
                <a:latin typeface="Calibri"/>
                <a:ea typeface="+mn-ea"/>
                <a:cs typeface="+mn-cs"/>
              </a:rPr>
              <a:t>COOKING SKILLS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FF0000"/>
                </a:solidFill>
                <a:effectLst/>
                <a:uLnTx/>
                <a:uFillTx/>
                <a:latin typeface="Century Gothic" panose="020B0502020202020204" pitchFamily="34" charset="0"/>
              </a:rPr>
              <a:t>Simmer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FF0000"/>
                </a:solidFill>
                <a:effectLst/>
                <a:uLnTx/>
                <a:uFillTx/>
                <a:latin typeface="Century Gothic" panose="020B0502020202020204" pitchFamily="34" charset="0"/>
              </a:rPr>
              <a:t>Boil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FF0000"/>
                </a:solidFill>
                <a:effectLst/>
                <a:uLnTx/>
                <a:uFillTx/>
                <a:latin typeface="Century Gothic" panose="020B0502020202020204" pitchFamily="34" charset="0"/>
              </a:rPr>
              <a:t>Bake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FF0000"/>
                </a:solidFill>
                <a:effectLst/>
                <a:uLnTx/>
                <a:uFillTx/>
                <a:latin typeface="Century Gothic" panose="020B0502020202020204" pitchFamily="34" charset="0"/>
              </a:rPr>
              <a:t>Shallow fry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a:solidFill>
                  <a:srgbClr val="FF0000"/>
                </a:solidFill>
                <a:latin typeface="Century Gothic" panose="020B0502020202020204" pitchFamily="34" charset="0"/>
              </a:rPr>
              <a:t>Deep fry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FF0000"/>
                </a:solidFill>
                <a:effectLst/>
                <a:uLnTx/>
                <a:uFillTx/>
                <a:latin typeface="Century Gothic" panose="020B0502020202020204" pitchFamily="34" charset="0"/>
              </a:rPr>
              <a:t>Reduce </a:t>
            </a:r>
            <a:endParaRPr kumimoji="0" lang="en-GB" sz="1600" b="1" i="0" u="none" strike="noStrike" kern="1200" cap="none" spc="0" normalizeH="0" baseline="0" noProof="0" dirty="0">
              <a:ln>
                <a:noFill/>
              </a:ln>
              <a:solidFill>
                <a:srgbClr val="FF0000"/>
              </a:solidFill>
              <a:effectLst/>
              <a:uLnTx/>
              <a:uFillTx/>
              <a:latin typeface="Century Gothic" panose="020B0502020202020204" pitchFamily="34" charset="0"/>
            </a:endParaRPr>
          </a:p>
        </p:txBody>
      </p:sp>
      <p:sp>
        <p:nvSpPr>
          <p:cNvPr id="20" name="TextBox 19">
            <a:extLst>
              <a:ext uri="{FF2B5EF4-FFF2-40B4-BE49-F238E27FC236}">
                <a16:creationId xmlns:a16="http://schemas.microsoft.com/office/drawing/2014/main" id="{45202372-82BB-CC93-8B7F-9317B5AEB2D2}"/>
              </a:ext>
            </a:extLst>
          </p:cNvPr>
          <p:cNvSpPr txBox="1"/>
          <p:nvPr/>
        </p:nvSpPr>
        <p:spPr>
          <a:xfrm>
            <a:off x="6906125" y="3252336"/>
            <a:ext cx="4464937" cy="310854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EECE1">
                    <a:lumMod val="25000"/>
                  </a:srgbClr>
                </a:solidFill>
                <a:effectLst/>
                <a:uLnTx/>
                <a:uFillTx/>
                <a:latin typeface="Century Gothic" panose="020B0502020202020204" pitchFamily="34" charset="0"/>
                <a:cs typeface="Comic Sans MS"/>
              </a:rPr>
              <a:t>Conduction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1" i="0" u="none" strike="noStrike" kern="1200" cap="none" spc="0" normalizeH="0" baseline="0" noProof="0" dirty="0">
              <a:ln>
                <a:noFill/>
              </a:ln>
              <a:solidFill>
                <a:srgbClr val="EEECE1">
                  <a:lumMod val="25000"/>
                </a:srgbClr>
              </a:solidFill>
              <a:effectLst/>
              <a:uLnTx/>
              <a:uFillTx/>
              <a:latin typeface="Century Gothic" panose="020B0502020202020204" pitchFamily="34" charset="0"/>
              <a:cs typeface="Comic Sans M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EECE1">
                    <a:lumMod val="25000"/>
                  </a:srgbClr>
                </a:solidFill>
                <a:effectLst/>
                <a:uLnTx/>
                <a:uFillTx/>
                <a:latin typeface="Century Gothic" panose="020B0502020202020204" pitchFamily="34" charset="0"/>
                <a:cs typeface="Comic Sans MS"/>
              </a:rPr>
              <a:t>Metal is a conductor of heat and carries the heat from the heat source to the food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1" i="0" u="none" strike="noStrike" kern="1200" cap="none" spc="0" normalizeH="0" baseline="0" noProof="0" dirty="0">
              <a:ln>
                <a:noFill/>
              </a:ln>
              <a:solidFill>
                <a:srgbClr val="EEECE1">
                  <a:lumMod val="25000"/>
                </a:srgbClr>
              </a:solidFill>
              <a:effectLst/>
              <a:uLnTx/>
              <a:uFillTx/>
              <a:latin typeface="Century Gothic" panose="020B0502020202020204" pitchFamily="34" charset="0"/>
              <a:cs typeface="Comic Sans M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F81BD">
                    <a:lumMod val="75000"/>
                  </a:srgbClr>
                </a:solidFill>
                <a:effectLst/>
                <a:uLnTx/>
                <a:uFillTx/>
                <a:latin typeface="Century Gothic" panose="020B0502020202020204" pitchFamily="34" charset="0"/>
                <a:cs typeface="Comic Sans MS"/>
              </a:rPr>
              <a:t>Convection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1" i="0" u="none" strike="noStrike" kern="1200" cap="none" spc="0" normalizeH="0" baseline="0" noProof="0" dirty="0">
              <a:ln>
                <a:noFill/>
              </a:ln>
              <a:solidFill>
                <a:srgbClr val="4F81BD">
                  <a:lumMod val="75000"/>
                </a:srgbClr>
              </a:solidFill>
              <a:effectLst/>
              <a:uLnTx/>
              <a:uFillTx/>
              <a:latin typeface="Century Gothic" panose="020B0502020202020204" pitchFamily="34" charset="0"/>
              <a:cs typeface="Comic Sans M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F81BD">
                    <a:lumMod val="75000"/>
                  </a:srgbClr>
                </a:solidFill>
                <a:effectLst/>
                <a:uLnTx/>
                <a:uFillTx/>
                <a:latin typeface="Century Gothic" panose="020B0502020202020204" pitchFamily="34" charset="0"/>
                <a:cs typeface="Comic Sans MS"/>
              </a:rPr>
              <a:t>When heated, gas or air particles expand and rise, causing colder particles to sink, creating convection currents which distribute heat.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1" i="0" u="none" strike="noStrike" kern="1200" cap="none" spc="0" normalizeH="0" baseline="0" noProof="0" dirty="0">
              <a:ln>
                <a:noFill/>
              </a:ln>
              <a:solidFill>
                <a:srgbClr val="4F81BD">
                  <a:lumMod val="75000"/>
                </a:srgbClr>
              </a:solidFill>
              <a:effectLst/>
              <a:uLnTx/>
              <a:uFillTx/>
              <a:latin typeface="Century Gothic" panose="020B0502020202020204" pitchFamily="34" charset="0"/>
              <a:cs typeface="Comic Sans M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C0504D">
                    <a:lumMod val="75000"/>
                  </a:srgbClr>
                </a:solidFill>
                <a:effectLst/>
                <a:uLnTx/>
                <a:uFillTx/>
                <a:latin typeface="Century Gothic" panose="020B0502020202020204" pitchFamily="34" charset="0"/>
                <a:cs typeface="Comic Sans MS"/>
              </a:rPr>
              <a:t>Radiation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1" i="0" u="none" strike="noStrike" kern="1200" cap="none" spc="0" normalizeH="0" baseline="0" noProof="0" dirty="0">
              <a:ln>
                <a:noFill/>
              </a:ln>
              <a:solidFill>
                <a:srgbClr val="C0504D">
                  <a:lumMod val="75000"/>
                </a:srgbClr>
              </a:solidFill>
              <a:effectLst/>
              <a:uLnTx/>
              <a:uFillTx/>
              <a:latin typeface="Century Gothic" panose="020B0502020202020204" pitchFamily="34" charset="0"/>
              <a:cs typeface="Comic Sans M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C0504D">
                    <a:lumMod val="75000"/>
                  </a:srgbClr>
                </a:solidFill>
                <a:effectLst/>
                <a:uLnTx/>
                <a:uFillTx/>
                <a:latin typeface="Century Gothic" panose="020B0502020202020204" pitchFamily="34" charset="0"/>
                <a:cs typeface="Comic Sans MS"/>
              </a:rPr>
              <a:t>Heat is transferred directly onto the surface </a:t>
            </a:r>
            <a:r>
              <a:rPr kumimoji="0" lang="en-US" sz="1400" b="1" i="0" u="none" strike="noStrike" kern="1200" cap="none" spc="0" normalizeH="0" baseline="0" noProof="0" dirty="0">
                <a:ln>
                  <a:noFill/>
                </a:ln>
                <a:solidFill>
                  <a:srgbClr val="C0504D">
                    <a:lumMod val="75000"/>
                  </a:srgbClr>
                </a:solidFill>
                <a:effectLst/>
                <a:uLnTx/>
                <a:uFillTx/>
                <a:latin typeface="Century Gothic" panose="020B0502020202020204" pitchFamily="34" charset="0"/>
              </a:rPr>
              <a:t> </a:t>
            </a:r>
          </a:p>
        </p:txBody>
      </p:sp>
      <p:sp>
        <p:nvSpPr>
          <p:cNvPr id="22" name="TextBox 21">
            <a:extLst>
              <a:ext uri="{FF2B5EF4-FFF2-40B4-BE49-F238E27FC236}">
                <a16:creationId xmlns:a16="http://schemas.microsoft.com/office/drawing/2014/main" id="{4F818C20-9095-BB75-E7D1-27BD8F25A0F2}"/>
              </a:ext>
            </a:extLst>
          </p:cNvPr>
          <p:cNvSpPr txBox="1"/>
          <p:nvPr/>
        </p:nvSpPr>
        <p:spPr>
          <a:xfrm>
            <a:off x="5632458" y="2638423"/>
            <a:ext cx="6096000"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omic Sans MS"/>
                <a:ea typeface="+mn-ea"/>
                <a:cs typeface="Comic Sans MS"/>
              </a:rPr>
              <a:t>METHODS OF COOKING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omic Sans MS"/>
                <a:ea typeface="+mn-ea"/>
                <a:cs typeface="Comic Sans MS"/>
              </a:rPr>
              <a:t>Heat transfers in </a:t>
            </a:r>
            <a:r>
              <a:rPr kumimoji="0" lang="en-GB" sz="1600" b="1" i="0" u="sng" strike="noStrike" kern="1200" cap="none" spc="0" normalizeH="0" baseline="0" noProof="0" dirty="0">
                <a:ln>
                  <a:noFill/>
                </a:ln>
                <a:solidFill>
                  <a:prstClr val="black"/>
                </a:solidFill>
                <a:effectLst/>
                <a:uLnTx/>
                <a:uFillTx/>
                <a:latin typeface="Comic Sans MS"/>
                <a:ea typeface="+mn-ea"/>
                <a:cs typeface="Comic Sans MS"/>
              </a:rPr>
              <a:t>three</a:t>
            </a:r>
            <a:r>
              <a:rPr kumimoji="0" lang="en-GB" sz="1600" b="1" i="0" u="none" strike="noStrike" kern="1200" cap="none" spc="0" normalizeH="0" baseline="0" noProof="0" dirty="0">
                <a:ln>
                  <a:noFill/>
                </a:ln>
                <a:solidFill>
                  <a:prstClr val="black"/>
                </a:solidFill>
                <a:effectLst/>
                <a:uLnTx/>
                <a:uFillTx/>
                <a:latin typeface="Comic Sans MS"/>
                <a:ea typeface="+mn-ea"/>
                <a:cs typeface="Comic Sans MS"/>
              </a:rPr>
              <a:t> ways:</a:t>
            </a:r>
            <a:endParaRPr kumimoji="0" lang="en-GB" sz="1200" b="1" i="0" u="none" strike="noStrike" kern="1200" cap="none" spc="0" normalizeH="0" baseline="0" noProof="0" dirty="0">
              <a:ln>
                <a:noFill/>
              </a:ln>
              <a:solidFill>
                <a:prstClr val="black"/>
              </a:solidFill>
              <a:effectLst/>
              <a:uLnTx/>
              <a:uFillTx/>
              <a:latin typeface="Comic Sans MS"/>
              <a:ea typeface="+mn-ea"/>
              <a:cs typeface="Comic Sans MS"/>
            </a:endParaRPr>
          </a:p>
        </p:txBody>
      </p:sp>
      <p:pic>
        <p:nvPicPr>
          <p:cNvPr id="23" name="Picture 22">
            <a:extLst>
              <a:ext uri="{FF2B5EF4-FFF2-40B4-BE49-F238E27FC236}">
                <a16:creationId xmlns:a16="http://schemas.microsoft.com/office/drawing/2014/main" id="{3A77D81D-C152-3747-6FB4-073FA0AA1062}"/>
              </a:ext>
            </a:extLst>
          </p:cNvPr>
          <p:cNvPicPr>
            <a:picLocks noChangeAspect="1"/>
          </p:cNvPicPr>
          <p:nvPr/>
        </p:nvPicPr>
        <p:blipFill>
          <a:blip r:embed="rId2"/>
          <a:stretch>
            <a:fillRect/>
          </a:stretch>
        </p:blipFill>
        <p:spPr>
          <a:xfrm>
            <a:off x="10453976" y="4053161"/>
            <a:ext cx="524301" cy="469433"/>
          </a:xfrm>
          <a:prstGeom prst="rect">
            <a:avLst/>
          </a:prstGeom>
        </p:spPr>
      </p:pic>
      <p:pic>
        <p:nvPicPr>
          <p:cNvPr id="24" name="Picture 23">
            <a:extLst>
              <a:ext uri="{FF2B5EF4-FFF2-40B4-BE49-F238E27FC236}">
                <a16:creationId xmlns:a16="http://schemas.microsoft.com/office/drawing/2014/main" id="{59716B32-5652-D334-29C1-E7A8D4C88BE7}"/>
              </a:ext>
            </a:extLst>
          </p:cNvPr>
          <p:cNvPicPr>
            <a:picLocks noChangeAspect="1"/>
          </p:cNvPicPr>
          <p:nvPr/>
        </p:nvPicPr>
        <p:blipFill>
          <a:blip r:embed="rId3"/>
          <a:stretch>
            <a:fillRect/>
          </a:stretch>
        </p:blipFill>
        <p:spPr>
          <a:xfrm>
            <a:off x="10682256" y="5216973"/>
            <a:ext cx="573074" cy="573074"/>
          </a:xfrm>
          <a:prstGeom prst="rect">
            <a:avLst/>
          </a:prstGeom>
        </p:spPr>
      </p:pic>
      <p:pic>
        <p:nvPicPr>
          <p:cNvPr id="25" name="Picture 24">
            <a:extLst>
              <a:ext uri="{FF2B5EF4-FFF2-40B4-BE49-F238E27FC236}">
                <a16:creationId xmlns:a16="http://schemas.microsoft.com/office/drawing/2014/main" id="{A3B2FA40-76DB-92D3-0C6C-FF62D96690B5}"/>
              </a:ext>
            </a:extLst>
          </p:cNvPr>
          <p:cNvPicPr>
            <a:picLocks noChangeAspect="1"/>
          </p:cNvPicPr>
          <p:nvPr/>
        </p:nvPicPr>
        <p:blipFill>
          <a:blip r:embed="rId4"/>
          <a:stretch>
            <a:fillRect/>
          </a:stretch>
        </p:blipFill>
        <p:spPr>
          <a:xfrm>
            <a:off x="10767687" y="6092632"/>
            <a:ext cx="792549" cy="536494"/>
          </a:xfrm>
          <a:prstGeom prst="rect">
            <a:avLst/>
          </a:prstGeom>
        </p:spPr>
      </p:pic>
      <p:sp>
        <p:nvSpPr>
          <p:cNvPr id="29" name="TextBox 28">
            <a:extLst>
              <a:ext uri="{FF2B5EF4-FFF2-40B4-BE49-F238E27FC236}">
                <a16:creationId xmlns:a16="http://schemas.microsoft.com/office/drawing/2014/main" id="{548A2C90-435F-36B3-34D2-0DFEB406911E}"/>
              </a:ext>
            </a:extLst>
          </p:cNvPr>
          <p:cNvSpPr txBox="1"/>
          <p:nvPr/>
        </p:nvSpPr>
        <p:spPr>
          <a:xfrm>
            <a:off x="562462" y="329829"/>
            <a:ext cx="6096000"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alibri"/>
                <a:ea typeface="+mn-ea"/>
                <a:cs typeface="+mn-cs"/>
              </a:rPr>
              <a:t>Year 10 Food– Knowledge Organiser </a:t>
            </a:r>
          </a:p>
        </p:txBody>
      </p:sp>
      <p:sp>
        <p:nvSpPr>
          <p:cNvPr id="30" name="TextBox 29">
            <a:extLst>
              <a:ext uri="{FF2B5EF4-FFF2-40B4-BE49-F238E27FC236}">
                <a16:creationId xmlns:a16="http://schemas.microsoft.com/office/drawing/2014/main" id="{AECE14EC-29BF-E4E1-44F3-CD82BAA203AD}"/>
              </a:ext>
            </a:extLst>
          </p:cNvPr>
          <p:cNvSpPr txBox="1"/>
          <p:nvPr/>
        </p:nvSpPr>
        <p:spPr>
          <a:xfrm>
            <a:off x="3241758" y="1025808"/>
            <a:ext cx="2485538" cy="2000548"/>
          </a:xfrm>
          <a:prstGeom prst="rect">
            <a:avLst/>
          </a:prstGeom>
          <a:noFill/>
        </p:spPr>
        <p:txBody>
          <a:bodyPr wrap="square" rtlCol="0">
            <a:spAutoFit/>
          </a:bodyPr>
          <a:lstStyle/>
          <a:p>
            <a:pPr lvl="0" algn="ctr">
              <a:defRPr/>
            </a:pPr>
            <a:r>
              <a:rPr lang="en-GB" sz="2400" b="1" u="sng" dirty="0">
                <a:solidFill>
                  <a:schemeClr val="tx2">
                    <a:lumMod val="75000"/>
                    <a:lumOff val="25000"/>
                  </a:schemeClr>
                </a:solidFill>
                <a:latin typeface="Century Gothic" panose="020B0502020202020204" pitchFamily="34" charset="0"/>
              </a:rPr>
              <a:t>Knife skills</a:t>
            </a:r>
          </a:p>
          <a:p>
            <a:pPr lvl="0" algn="ctr">
              <a:defRPr/>
            </a:pPr>
            <a:r>
              <a:rPr lang="en-GB" sz="2000" dirty="0">
                <a:solidFill>
                  <a:schemeClr val="tx2">
                    <a:lumMod val="75000"/>
                    <a:lumOff val="25000"/>
                  </a:schemeClr>
                </a:solidFill>
                <a:latin typeface="Century Gothic" panose="020B0502020202020204" pitchFamily="34" charset="0"/>
              </a:rPr>
              <a:t>Julienne </a:t>
            </a:r>
          </a:p>
          <a:p>
            <a:pPr lvl="0" algn="ctr">
              <a:defRPr/>
            </a:pPr>
            <a:r>
              <a:rPr lang="en-GB" sz="2000" dirty="0">
                <a:solidFill>
                  <a:schemeClr val="tx2">
                    <a:lumMod val="75000"/>
                    <a:lumOff val="25000"/>
                  </a:schemeClr>
                </a:solidFill>
                <a:latin typeface="Century Gothic" panose="020B0502020202020204" pitchFamily="34" charset="0"/>
              </a:rPr>
              <a:t>Chiffonade </a:t>
            </a:r>
          </a:p>
          <a:p>
            <a:pPr lvl="0" algn="ctr">
              <a:defRPr/>
            </a:pPr>
            <a:r>
              <a:rPr lang="en-GB" sz="2000" dirty="0">
                <a:solidFill>
                  <a:schemeClr val="tx2">
                    <a:lumMod val="75000"/>
                    <a:lumOff val="25000"/>
                  </a:schemeClr>
                </a:solidFill>
                <a:latin typeface="Century Gothic" panose="020B0502020202020204" pitchFamily="34" charset="0"/>
              </a:rPr>
              <a:t>Jardin </a:t>
            </a:r>
          </a:p>
          <a:p>
            <a:r>
              <a:rPr lang="en-GB" sz="2000" dirty="0">
                <a:solidFill>
                  <a:schemeClr val="tx2">
                    <a:lumMod val="75000"/>
                    <a:lumOff val="25000"/>
                  </a:schemeClr>
                </a:solidFill>
                <a:latin typeface="Century Gothic" panose="020B0502020202020204" pitchFamily="34" charset="0"/>
              </a:rPr>
              <a:t>       Macedoine</a:t>
            </a:r>
          </a:p>
          <a:p>
            <a:r>
              <a:rPr lang="en-GB" sz="2000" dirty="0">
                <a:solidFill>
                  <a:schemeClr val="tx2">
                    <a:lumMod val="75000"/>
                    <a:lumOff val="25000"/>
                  </a:schemeClr>
                </a:solidFill>
                <a:latin typeface="Century Gothic" panose="020B0502020202020204" pitchFamily="34" charset="0"/>
              </a:rPr>
              <a:t>        Brunoised  </a:t>
            </a:r>
          </a:p>
        </p:txBody>
      </p:sp>
      <p:sp>
        <p:nvSpPr>
          <p:cNvPr id="34" name="TextBox 33">
            <a:extLst>
              <a:ext uri="{FF2B5EF4-FFF2-40B4-BE49-F238E27FC236}">
                <a16:creationId xmlns:a16="http://schemas.microsoft.com/office/drawing/2014/main" id="{19C1D979-8EF2-1537-C996-3DC5B076B844}"/>
              </a:ext>
            </a:extLst>
          </p:cNvPr>
          <p:cNvSpPr txBox="1"/>
          <p:nvPr/>
        </p:nvSpPr>
        <p:spPr>
          <a:xfrm>
            <a:off x="3553242" y="3714382"/>
            <a:ext cx="3064042" cy="2893100"/>
          </a:xfrm>
          <a:prstGeom prst="rect">
            <a:avLst/>
          </a:prstGeom>
          <a:noFill/>
        </p:spPr>
        <p:txBody>
          <a:bodyPr wrap="square" rtlCol="0">
            <a:spAutoFit/>
          </a:bodyPr>
          <a:lstStyle/>
          <a:p>
            <a:r>
              <a:rPr lang="en-GB" sz="2800" b="1" u="sng" dirty="0">
                <a:solidFill>
                  <a:schemeClr val="accent6"/>
                </a:solidFill>
                <a:latin typeface="Century Gothic" panose="020B0502020202020204" pitchFamily="34" charset="0"/>
              </a:rPr>
              <a:t>Preparation skills</a:t>
            </a:r>
          </a:p>
          <a:p>
            <a:pPr algn="ctr"/>
            <a:r>
              <a:rPr lang="en-GB" sz="2000" b="1" dirty="0">
                <a:solidFill>
                  <a:schemeClr val="accent6"/>
                </a:solidFill>
                <a:latin typeface="Century Gothic" panose="020B0502020202020204" pitchFamily="34" charset="0"/>
              </a:rPr>
              <a:t>Knead</a:t>
            </a:r>
          </a:p>
          <a:p>
            <a:pPr algn="ctr"/>
            <a:r>
              <a:rPr lang="en-GB" sz="2000" b="1" dirty="0">
                <a:solidFill>
                  <a:schemeClr val="accent6"/>
                </a:solidFill>
                <a:latin typeface="Century Gothic" panose="020B0502020202020204" pitchFamily="34" charset="0"/>
              </a:rPr>
              <a:t>Mix</a:t>
            </a:r>
          </a:p>
          <a:p>
            <a:pPr algn="ctr"/>
            <a:r>
              <a:rPr lang="en-GB" sz="2000" b="1" dirty="0">
                <a:solidFill>
                  <a:schemeClr val="accent6"/>
                </a:solidFill>
                <a:latin typeface="Century Gothic" panose="020B0502020202020204" pitchFamily="34" charset="0"/>
              </a:rPr>
              <a:t>Whisk</a:t>
            </a:r>
          </a:p>
          <a:p>
            <a:pPr algn="ctr"/>
            <a:r>
              <a:rPr lang="en-GB" sz="2000" b="1" dirty="0">
                <a:solidFill>
                  <a:schemeClr val="accent6"/>
                </a:solidFill>
                <a:latin typeface="Century Gothic" panose="020B0502020202020204" pitchFamily="34" charset="0"/>
              </a:rPr>
              <a:t>Combine</a:t>
            </a:r>
          </a:p>
          <a:p>
            <a:pPr algn="ctr"/>
            <a:r>
              <a:rPr lang="en-GB" sz="2000" b="1" dirty="0">
                <a:solidFill>
                  <a:schemeClr val="accent6"/>
                </a:solidFill>
                <a:latin typeface="Century Gothic" panose="020B0502020202020204" pitchFamily="34" charset="0"/>
              </a:rPr>
              <a:t>Coagulate</a:t>
            </a:r>
          </a:p>
          <a:p>
            <a:r>
              <a:rPr lang="en-GB" b="1" dirty="0">
                <a:solidFill>
                  <a:schemeClr val="accent6"/>
                </a:solidFill>
                <a:latin typeface="Century Gothic" panose="020B0502020202020204" pitchFamily="34" charset="0"/>
              </a:rPr>
              <a:t> </a:t>
            </a:r>
          </a:p>
          <a:p>
            <a:endParaRPr lang="en-GB" b="1" dirty="0">
              <a:solidFill>
                <a:schemeClr val="accent6"/>
              </a:solidFill>
              <a:latin typeface="Century Gothic" panose="020B0502020202020204" pitchFamily="34" charset="0"/>
            </a:endParaRPr>
          </a:p>
          <a:p>
            <a:r>
              <a:rPr lang="en-GB" b="1" dirty="0">
                <a:solidFill>
                  <a:schemeClr val="accent6"/>
                </a:solidFill>
                <a:latin typeface="Century Gothic" panose="020B0502020202020204" pitchFamily="34" charset="0"/>
              </a:rPr>
              <a:t> </a:t>
            </a:r>
          </a:p>
        </p:txBody>
      </p:sp>
      <p:sp>
        <p:nvSpPr>
          <p:cNvPr id="2" name="TextBox 1">
            <a:extLst>
              <a:ext uri="{FF2B5EF4-FFF2-40B4-BE49-F238E27FC236}">
                <a16:creationId xmlns:a16="http://schemas.microsoft.com/office/drawing/2014/main" id="{86399FE2-18A4-470B-E574-267CC5D194A2}"/>
              </a:ext>
            </a:extLst>
          </p:cNvPr>
          <p:cNvSpPr txBox="1"/>
          <p:nvPr/>
        </p:nvSpPr>
        <p:spPr>
          <a:xfrm>
            <a:off x="310525" y="4053161"/>
            <a:ext cx="3064042" cy="2339102"/>
          </a:xfrm>
          <a:prstGeom prst="rect">
            <a:avLst/>
          </a:prstGeom>
          <a:noFill/>
        </p:spPr>
        <p:txBody>
          <a:bodyPr wrap="square" rtlCol="0">
            <a:spAutoFit/>
          </a:bodyPr>
          <a:lstStyle/>
          <a:p>
            <a:r>
              <a:rPr lang="en-GB" sz="2000" b="1" u="sng" dirty="0">
                <a:solidFill>
                  <a:srgbClr val="7030A0"/>
                </a:solidFill>
              </a:rPr>
              <a:t>“Cook from Scratch!”</a:t>
            </a:r>
          </a:p>
          <a:p>
            <a:r>
              <a:rPr lang="en-GB" b="1" dirty="0">
                <a:solidFill>
                  <a:srgbClr val="7030A0"/>
                </a:solidFill>
              </a:rPr>
              <a:t>Shortcrust pastry</a:t>
            </a:r>
          </a:p>
          <a:p>
            <a:r>
              <a:rPr lang="en-GB" b="1" dirty="0">
                <a:solidFill>
                  <a:srgbClr val="7030A0"/>
                </a:solidFill>
              </a:rPr>
              <a:t>Puff pastry</a:t>
            </a:r>
          </a:p>
          <a:p>
            <a:r>
              <a:rPr lang="en-GB" b="1" dirty="0">
                <a:solidFill>
                  <a:srgbClr val="7030A0"/>
                </a:solidFill>
              </a:rPr>
              <a:t>Homemade pasta</a:t>
            </a:r>
          </a:p>
          <a:p>
            <a:r>
              <a:rPr lang="en-GB" b="1" dirty="0">
                <a:solidFill>
                  <a:srgbClr val="7030A0"/>
                </a:solidFill>
              </a:rPr>
              <a:t>Homemade noodles</a:t>
            </a:r>
          </a:p>
          <a:p>
            <a:r>
              <a:rPr lang="en-GB" b="1" dirty="0">
                <a:solidFill>
                  <a:srgbClr val="7030A0"/>
                </a:solidFill>
              </a:rPr>
              <a:t>Homemade bread</a:t>
            </a:r>
          </a:p>
          <a:p>
            <a:r>
              <a:rPr lang="en-GB" b="1" dirty="0">
                <a:solidFill>
                  <a:srgbClr val="7030A0"/>
                </a:solidFill>
              </a:rPr>
              <a:t>Debone chicken thigh</a:t>
            </a:r>
          </a:p>
          <a:p>
            <a:r>
              <a:rPr lang="en-GB" b="1" dirty="0">
                <a:solidFill>
                  <a:srgbClr val="7030A0"/>
                </a:solidFill>
              </a:rPr>
              <a:t>Fillet a fish</a:t>
            </a:r>
          </a:p>
        </p:txBody>
      </p:sp>
    </p:spTree>
    <p:extLst>
      <p:ext uri="{BB962C8B-B14F-4D97-AF65-F5344CB8AC3E}">
        <p14:creationId xmlns:p14="http://schemas.microsoft.com/office/powerpoint/2010/main" val="20336786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55301F35-FEA2-0661-8601-95D128FFD5C7}"/>
              </a:ext>
            </a:extLst>
          </p:cNvPr>
          <p:cNvSpPr txBox="1"/>
          <p:nvPr/>
        </p:nvSpPr>
        <p:spPr>
          <a:xfrm>
            <a:off x="5190878" y="691106"/>
            <a:ext cx="4306048" cy="1655774"/>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GB" b="1" i="0" u="none" strike="noStrike" kern="1200" cap="none" spc="0" normalizeH="0" baseline="0" noProof="0" dirty="0">
                <a:ln>
                  <a:noFill/>
                </a:ln>
                <a:solidFill>
                  <a:prstClr val="black"/>
                </a:solidFill>
                <a:effectLst/>
                <a:uLnTx/>
                <a:uFillTx/>
                <a:latin typeface="Century Gothic" panose="020B0502020202020204" pitchFamily="34" charset="0"/>
                <a:ea typeface="Calibri"/>
                <a:cs typeface="Times New Roman"/>
              </a:rPr>
              <a:t>Clean hands.</a:t>
            </a:r>
          </a:p>
          <a:p>
            <a:pPr marL="0" marR="0" lvl="0" indent="0" algn="l" defTabSz="914400" rtl="0" eaLnBrk="1" fontAlgn="auto" latinLnBrk="0" hangingPunct="1">
              <a:lnSpc>
                <a:spcPct val="115000"/>
              </a:lnSpc>
              <a:spcBef>
                <a:spcPts val="0"/>
              </a:spcBef>
              <a:spcAft>
                <a:spcPts val="0"/>
              </a:spcAft>
              <a:buClrTx/>
              <a:buSzTx/>
              <a:buFontTx/>
              <a:buNone/>
              <a:tabLst/>
              <a:defRPr/>
            </a:pPr>
            <a:r>
              <a:rPr kumimoji="0" lang="en-GB" b="1" i="0" u="none" strike="noStrike" kern="1200" cap="none" spc="0" normalizeH="0" baseline="0" noProof="0" dirty="0">
                <a:ln>
                  <a:noFill/>
                </a:ln>
                <a:solidFill>
                  <a:prstClr val="black"/>
                </a:solidFill>
                <a:effectLst/>
                <a:uLnTx/>
                <a:uFillTx/>
                <a:latin typeface="Century Gothic" panose="020B0502020202020204" pitchFamily="34" charset="0"/>
                <a:ea typeface="Calibri"/>
                <a:cs typeface="Times New Roman"/>
              </a:rPr>
              <a:t>Hair tied back. </a:t>
            </a:r>
          </a:p>
          <a:p>
            <a:pPr marL="0" marR="0" lvl="0" indent="0" algn="l" defTabSz="914400" rtl="0" eaLnBrk="1" fontAlgn="auto" latinLnBrk="0" hangingPunct="1">
              <a:lnSpc>
                <a:spcPct val="115000"/>
              </a:lnSpc>
              <a:spcBef>
                <a:spcPts val="0"/>
              </a:spcBef>
              <a:spcAft>
                <a:spcPts val="0"/>
              </a:spcAft>
              <a:buClrTx/>
              <a:buSzTx/>
              <a:buFontTx/>
              <a:buNone/>
              <a:tabLst/>
              <a:defRPr/>
            </a:pPr>
            <a:r>
              <a:rPr kumimoji="0" lang="en-GB" b="1" i="0" u="none" strike="noStrike" kern="1200" cap="none" spc="0" normalizeH="0" baseline="0" noProof="0" dirty="0">
                <a:ln>
                  <a:noFill/>
                </a:ln>
                <a:solidFill>
                  <a:prstClr val="black"/>
                </a:solidFill>
                <a:effectLst/>
                <a:uLnTx/>
                <a:uFillTx/>
                <a:latin typeface="Century Gothic" panose="020B0502020202020204" pitchFamily="34" charset="0"/>
                <a:ea typeface="Calibri"/>
                <a:cs typeface="Times New Roman"/>
              </a:rPr>
              <a:t>Wear an apron. </a:t>
            </a:r>
          </a:p>
          <a:p>
            <a:pPr marL="0" marR="0" lvl="0" indent="0" algn="l" defTabSz="914400" rtl="0" eaLnBrk="1" fontAlgn="auto" latinLnBrk="0" hangingPunct="1">
              <a:lnSpc>
                <a:spcPct val="115000"/>
              </a:lnSpc>
              <a:spcBef>
                <a:spcPts val="0"/>
              </a:spcBef>
              <a:spcAft>
                <a:spcPts val="0"/>
              </a:spcAft>
              <a:buClrTx/>
              <a:buSzTx/>
              <a:buFontTx/>
              <a:buNone/>
              <a:tabLst/>
              <a:defRPr/>
            </a:pPr>
            <a:r>
              <a:rPr kumimoji="0" lang="en-GB" b="1" i="0" u="none" strike="noStrike" kern="1200" cap="none" spc="0" normalizeH="0" baseline="0" noProof="0" dirty="0">
                <a:ln>
                  <a:noFill/>
                </a:ln>
                <a:solidFill>
                  <a:prstClr val="black"/>
                </a:solidFill>
                <a:effectLst/>
                <a:uLnTx/>
                <a:uFillTx/>
                <a:latin typeface="Century Gothic" panose="020B0502020202020204" pitchFamily="34" charset="0"/>
                <a:ea typeface="Calibri"/>
                <a:cs typeface="Times New Roman"/>
              </a:rPr>
              <a:t>Wear blue plasters. </a:t>
            </a:r>
          </a:p>
          <a:p>
            <a:pPr marL="0" marR="0" lvl="0" indent="0" algn="l" defTabSz="914400" rtl="0" eaLnBrk="1" fontAlgn="auto" latinLnBrk="0" hangingPunct="1">
              <a:lnSpc>
                <a:spcPct val="115000"/>
              </a:lnSpc>
              <a:spcBef>
                <a:spcPts val="0"/>
              </a:spcBef>
              <a:spcAft>
                <a:spcPts val="0"/>
              </a:spcAft>
              <a:buClrTx/>
              <a:buSzTx/>
              <a:buFontTx/>
              <a:buNone/>
              <a:tabLst/>
              <a:defRPr/>
            </a:pPr>
            <a:r>
              <a:rPr kumimoji="0" lang="en-GB" b="1" i="0" u="none" strike="noStrike" kern="1200" cap="none" spc="0" normalizeH="0" baseline="0" noProof="0" dirty="0">
                <a:ln>
                  <a:noFill/>
                </a:ln>
                <a:solidFill>
                  <a:prstClr val="black"/>
                </a:solidFill>
                <a:effectLst/>
                <a:uLnTx/>
                <a:uFillTx/>
                <a:latin typeface="Century Gothic" panose="020B0502020202020204" pitchFamily="34" charset="0"/>
                <a:ea typeface="Calibri"/>
                <a:cs typeface="Times New Roman"/>
              </a:rPr>
              <a:t>Don’t cough/sneeze over food</a:t>
            </a:r>
            <a:r>
              <a:rPr kumimoji="0" lang="en-GB" sz="800" b="1" i="0" u="none" strike="noStrike" kern="1200" cap="none" spc="0" normalizeH="0" baseline="0" noProof="0" dirty="0">
                <a:ln>
                  <a:noFill/>
                </a:ln>
                <a:solidFill>
                  <a:prstClr val="black"/>
                </a:solidFill>
                <a:effectLst/>
                <a:uLnTx/>
                <a:uFillTx/>
                <a:latin typeface="Century Gothic" panose="020B0502020202020204" pitchFamily="34" charset="0"/>
                <a:ea typeface="Calibri"/>
                <a:cs typeface="Times New Roman"/>
              </a:rPr>
              <a:t>.</a:t>
            </a:r>
          </a:p>
        </p:txBody>
      </p:sp>
      <p:sp>
        <p:nvSpPr>
          <p:cNvPr id="8" name="TextBox 7">
            <a:extLst>
              <a:ext uri="{FF2B5EF4-FFF2-40B4-BE49-F238E27FC236}">
                <a16:creationId xmlns:a16="http://schemas.microsoft.com/office/drawing/2014/main" id="{521F850B-9297-3302-D458-703831294912}"/>
              </a:ext>
            </a:extLst>
          </p:cNvPr>
          <p:cNvSpPr txBox="1"/>
          <p:nvPr/>
        </p:nvSpPr>
        <p:spPr>
          <a:xfrm>
            <a:off x="436263" y="691106"/>
            <a:ext cx="6096000" cy="203132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Don't cross-contaminate!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Keep </a:t>
            </a:r>
            <a:r>
              <a:rPr kumimoji="0" lang="en-GB" b="1" i="1"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raw meat</a:t>
            </a:r>
            <a:r>
              <a:rPr kumimoji="0" lang="en-GB"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 poultry,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fish, and their juices away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from other food. Wash</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cutting board, utensils,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and countertops with hot,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soapy water after use.</a:t>
            </a:r>
            <a:endParaRPr kumimoji="0" lang="en-GB" sz="11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pic>
        <p:nvPicPr>
          <p:cNvPr id="9" name="Picture 8">
            <a:extLst>
              <a:ext uri="{FF2B5EF4-FFF2-40B4-BE49-F238E27FC236}">
                <a16:creationId xmlns:a16="http://schemas.microsoft.com/office/drawing/2014/main" id="{85E0F6F5-2962-EB5F-EF2C-C9431F6D3FF6}"/>
              </a:ext>
            </a:extLst>
          </p:cNvPr>
          <p:cNvPicPr>
            <a:picLocks noChangeAspect="1"/>
          </p:cNvPicPr>
          <p:nvPr/>
        </p:nvPicPr>
        <p:blipFill>
          <a:blip r:embed="rId2"/>
          <a:stretch>
            <a:fillRect/>
          </a:stretch>
        </p:blipFill>
        <p:spPr>
          <a:xfrm>
            <a:off x="3680223" y="1024842"/>
            <a:ext cx="1510655" cy="1271502"/>
          </a:xfrm>
          <a:prstGeom prst="rect">
            <a:avLst/>
          </a:prstGeom>
        </p:spPr>
      </p:pic>
      <p:pic>
        <p:nvPicPr>
          <p:cNvPr id="10" name="Picture 9">
            <a:extLst>
              <a:ext uri="{FF2B5EF4-FFF2-40B4-BE49-F238E27FC236}">
                <a16:creationId xmlns:a16="http://schemas.microsoft.com/office/drawing/2014/main" id="{CB562F34-91FE-53FE-498F-40F1CCF4C245}"/>
              </a:ext>
            </a:extLst>
          </p:cNvPr>
          <p:cNvPicPr>
            <a:picLocks noChangeAspect="1"/>
          </p:cNvPicPr>
          <p:nvPr/>
        </p:nvPicPr>
        <p:blipFill>
          <a:blip r:embed="rId3"/>
          <a:stretch>
            <a:fillRect/>
          </a:stretch>
        </p:blipFill>
        <p:spPr>
          <a:xfrm>
            <a:off x="7873647" y="691106"/>
            <a:ext cx="1168769" cy="1083686"/>
          </a:xfrm>
          <a:prstGeom prst="rect">
            <a:avLst/>
          </a:prstGeom>
        </p:spPr>
      </p:pic>
      <p:pic>
        <p:nvPicPr>
          <p:cNvPr id="15" name="Picture 14">
            <a:extLst>
              <a:ext uri="{FF2B5EF4-FFF2-40B4-BE49-F238E27FC236}">
                <a16:creationId xmlns:a16="http://schemas.microsoft.com/office/drawing/2014/main" id="{FA88D2F8-901D-587D-44DE-FEF479A348E4}"/>
              </a:ext>
            </a:extLst>
          </p:cNvPr>
          <p:cNvPicPr>
            <a:picLocks noChangeAspect="1"/>
          </p:cNvPicPr>
          <p:nvPr/>
        </p:nvPicPr>
        <p:blipFill>
          <a:blip r:embed="rId4"/>
          <a:stretch>
            <a:fillRect/>
          </a:stretch>
        </p:blipFill>
        <p:spPr>
          <a:xfrm>
            <a:off x="1896021" y="2722431"/>
            <a:ext cx="3615241" cy="3706689"/>
          </a:xfrm>
          <a:prstGeom prst="rect">
            <a:avLst/>
          </a:prstGeom>
        </p:spPr>
      </p:pic>
      <p:sp>
        <p:nvSpPr>
          <p:cNvPr id="17" name="TextBox 16">
            <a:extLst>
              <a:ext uri="{FF2B5EF4-FFF2-40B4-BE49-F238E27FC236}">
                <a16:creationId xmlns:a16="http://schemas.microsoft.com/office/drawing/2014/main" id="{BFD63B22-B0A9-4AF9-B6C7-946EE976D3F5}"/>
              </a:ext>
            </a:extLst>
          </p:cNvPr>
          <p:cNvSpPr txBox="1"/>
          <p:nvPr/>
        </p:nvSpPr>
        <p:spPr>
          <a:xfrm>
            <a:off x="6690017" y="5848130"/>
            <a:ext cx="4816473"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0000"/>
                </a:solidFill>
                <a:effectLst/>
                <a:uLnTx/>
                <a:uFillTx/>
                <a:latin typeface="Century Gothic" panose="020B0502020202020204" pitchFamily="34" charset="0"/>
              </a:rPr>
              <a:t>Food that goes into a freezer should be stored at -18˚C</a:t>
            </a:r>
          </a:p>
        </p:txBody>
      </p:sp>
      <p:sp>
        <p:nvSpPr>
          <p:cNvPr id="19" name="TextBox 18">
            <a:extLst>
              <a:ext uri="{FF2B5EF4-FFF2-40B4-BE49-F238E27FC236}">
                <a16:creationId xmlns:a16="http://schemas.microsoft.com/office/drawing/2014/main" id="{FD230626-B79A-F970-FD28-327A74BA33C8}"/>
              </a:ext>
            </a:extLst>
          </p:cNvPr>
          <p:cNvSpPr txBox="1"/>
          <p:nvPr/>
        </p:nvSpPr>
        <p:spPr>
          <a:xfrm>
            <a:off x="6731275" y="4672735"/>
            <a:ext cx="3953122" cy="9233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0000"/>
                </a:solidFill>
                <a:effectLst/>
                <a:uLnTx/>
                <a:uFillTx/>
                <a:latin typeface="Century Gothic" panose="020B0502020202020204" pitchFamily="34" charset="0"/>
              </a:rPr>
              <a:t>Food that goes into the refrigerator should be stored at 1 to 5˚C</a:t>
            </a:r>
          </a:p>
        </p:txBody>
      </p:sp>
      <p:sp>
        <p:nvSpPr>
          <p:cNvPr id="21" name="TextBox 20">
            <a:extLst>
              <a:ext uri="{FF2B5EF4-FFF2-40B4-BE49-F238E27FC236}">
                <a16:creationId xmlns:a16="http://schemas.microsoft.com/office/drawing/2014/main" id="{75DA2A5F-926D-FF63-CB77-4A01D973A321}"/>
              </a:ext>
            </a:extLst>
          </p:cNvPr>
          <p:cNvSpPr txBox="1"/>
          <p:nvPr/>
        </p:nvSpPr>
        <p:spPr>
          <a:xfrm>
            <a:off x="6731275" y="3774339"/>
            <a:ext cx="5088474"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FF0000"/>
                </a:solidFill>
                <a:effectLst/>
                <a:uLnTx/>
                <a:uFillTx/>
                <a:latin typeface="Century Gothic" panose="020B0502020202020204" pitchFamily="34" charset="0"/>
              </a:rPr>
              <a:t>Bacteria loves temperatures between 5˚C and 63˚C this is the DANGER ZONE!</a:t>
            </a:r>
          </a:p>
        </p:txBody>
      </p:sp>
      <p:sp>
        <p:nvSpPr>
          <p:cNvPr id="23" name="TextBox 22">
            <a:extLst>
              <a:ext uri="{FF2B5EF4-FFF2-40B4-BE49-F238E27FC236}">
                <a16:creationId xmlns:a16="http://schemas.microsoft.com/office/drawing/2014/main" id="{A9124545-8F1E-26AD-5BBF-E521D3670793}"/>
              </a:ext>
            </a:extLst>
          </p:cNvPr>
          <p:cNvSpPr txBox="1"/>
          <p:nvPr/>
        </p:nvSpPr>
        <p:spPr>
          <a:xfrm>
            <a:off x="6686175" y="2863770"/>
            <a:ext cx="6096000"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Food should be cooked to high temperatures normally 75˚C </a:t>
            </a:r>
          </a:p>
        </p:txBody>
      </p:sp>
    </p:spTree>
    <p:extLst>
      <p:ext uri="{BB962C8B-B14F-4D97-AF65-F5344CB8AC3E}">
        <p14:creationId xmlns:p14="http://schemas.microsoft.com/office/powerpoint/2010/main" val="7732177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08ED5B8-E7BC-331F-637C-18FAD282FE79}"/>
              </a:ext>
            </a:extLst>
          </p:cNvPr>
          <p:cNvSpPr txBox="1"/>
          <p:nvPr/>
        </p:nvSpPr>
        <p:spPr>
          <a:xfrm>
            <a:off x="208548" y="518499"/>
            <a:ext cx="3513221" cy="313932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entury Gothic" panose="020B0502020202020204" pitchFamily="34" charset="0"/>
              </a:rPr>
              <a:t>You should store meat and poultry on the bottom shelf of the fridge to prevent liquid dripping on to other food. Store in a clean, sealed container. Keep cooked and raw meats separate to avoid cross contamination. The fridge temperature should be between 1 and 4 degrees Celsius</a:t>
            </a:r>
            <a:r>
              <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p>
        </p:txBody>
      </p:sp>
      <p:pic>
        <p:nvPicPr>
          <p:cNvPr id="6" name="Picture 5">
            <a:extLst>
              <a:ext uri="{FF2B5EF4-FFF2-40B4-BE49-F238E27FC236}">
                <a16:creationId xmlns:a16="http://schemas.microsoft.com/office/drawing/2014/main" id="{B46181DB-7F6E-4830-84AF-388ABB5788AC}"/>
              </a:ext>
            </a:extLst>
          </p:cNvPr>
          <p:cNvPicPr>
            <a:picLocks noChangeAspect="1"/>
          </p:cNvPicPr>
          <p:nvPr/>
        </p:nvPicPr>
        <p:blipFill>
          <a:blip r:embed="rId2"/>
          <a:stretch>
            <a:fillRect/>
          </a:stretch>
        </p:blipFill>
        <p:spPr>
          <a:xfrm>
            <a:off x="3721769" y="72861"/>
            <a:ext cx="8468078" cy="6712278"/>
          </a:xfrm>
          <a:prstGeom prst="rect">
            <a:avLst/>
          </a:prstGeom>
        </p:spPr>
      </p:pic>
    </p:spTree>
    <p:extLst>
      <p:ext uri="{BB962C8B-B14F-4D97-AF65-F5344CB8AC3E}">
        <p14:creationId xmlns:p14="http://schemas.microsoft.com/office/powerpoint/2010/main" val="4725533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0F3C6B8-41B5-E231-265D-462D5FC3985B}"/>
              </a:ext>
            </a:extLst>
          </p:cNvPr>
          <p:cNvPicPr>
            <a:picLocks noChangeAspect="1"/>
          </p:cNvPicPr>
          <p:nvPr/>
        </p:nvPicPr>
        <p:blipFill>
          <a:blip r:embed="rId2"/>
          <a:stretch>
            <a:fillRect/>
          </a:stretch>
        </p:blipFill>
        <p:spPr>
          <a:xfrm>
            <a:off x="445375" y="160420"/>
            <a:ext cx="7078371" cy="6384759"/>
          </a:xfrm>
          <a:prstGeom prst="rect">
            <a:avLst/>
          </a:prstGeom>
        </p:spPr>
      </p:pic>
      <p:pic>
        <p:nvPicPr>
          <p:cNvPr id="6" name="Picture 5">
            <a:extLst>
              <a:ext uri="{FF2B5EF4-FFF2-40B4-BE49-F238E27FC236}">
                <a16:creationId xmlns:a16="http://schemas.microsoft.com/office/drawing/2014/main" id="{074DD160-6E79-39B0-8C24-D060C6192B4C}"/>
              </a:ext>
            </a:extLst>
          </p:cNvPr>
          <p:cNvPicPr>
            <a:picLocks noChangeAspect="1"/>
          </p:cNvPicPr>
          <p:nvPr/>
        </p:nvPicPr>
        <p:blipFill>
          <a:blip r:embed="rId3"/>
          <a:stretch>
            <a:fillRect/>
          </a:stretch>
        </p:blipFill>
        <p:spPr>
          <a:xfrm>
            <a:off x="7812505" y="2467376"/>
            <a:ext cx="3934120" cy="1377815"/>
          </a:xfrm>
          <a:prstGeom prst="rect">
            <a:avLst/>
          </a:prstGeom>
        </p:spPr>
      </p:pic>
    </p:spTree>
    <p:extLst>
      <p:ext uri="{BB962C8B-B14F-4D97-AF65-F5344CB8AC3E}">
        <p14:creationId xmlns:p14="http://schemas.microsoft.com/office/powerpoint/2010/main" val="35310991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TYPE OF PACKAGING.pdf">
            <a:extLst>
              <a:ext uri="{FF2B5EF4-FFF2-40B4-BE49-F238E27FC236}">
                <a16:creationId xmlns:a16="http://schemas.microsoft.com/office/drawing/2014/main" id="{C4728F84-0E1C-5A0E-A830-55A6D763142C}"/>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9451" t="6791" r="6222" b="29960"/>
          <a:stretch/>
        </p:blipFill>
        <p:spPr>
          <a:xfrm>
            <a:off x="628535" y="441672"/>
            <a:ext cx="5804349" cy="5349528"/>
          </a:xfrm>
          <a:prstGeom prst="rect">
            <a:avLst/>
          </a:prstGeom>
        </p:spPr>
      </p:pic>
      <p:pic>
        <p:nvPicPr>
          <p:cNvPr id="5" name="Picture 4">
            <a:extLst>
              <a:ext uri="{FF2B5EF4-FFF2-40B4-BE49-F238E27FC236}">
                <a16:creationId xmlns:a16="http://schemas.microsoft.com/office/drawing/2014/main" id="{DD3ABF46-A03A-8B4D-A3AC-EAACB4D923CB}"/>
              </a:ext>
            </a:extLst>
          </p:cNvPr>
          <p:cNvPicPr>
            <a:picLocks noChangeAspect="1"/>
          </p:cNvPicPr>
          <p:nvPr/>
        </p:nvPicPr>
        <p:blipFill>
          <a:blip r:embed="rId3"/>
          <a:stretch>
            <a:fillRect/>
          </a:stretch>
        </p:blipFill>
        <p:spPr>
          <a:xfrm>
            <a:off x="7033207" y="534110"/>
            <a:ext cx="4773782" cy="5012644"/>
          </a:xfrm>
          <a:prstGeom prst="rect">
            <a:avLst/>
          </a:prstGeom>
        </p:spPr>
      </p:pic>
    </p:spTree>
    <p:extLst>
      <p:ext uri="{BB962C8B-B14F-4D97-AF65-F5344CB8AC3E}">
        <p14:creationId xmlns:p14="http://schemas.microsoft.com/office/powerpoint/2010/main" val="6960970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49393CC-B0C6-9FC5-DE87-373DB7D35897}"/>
              </a:ext>
            </a:extLst>
          </p:cNvPr>
          <p:cNvPicPr>
            <a:picLocks noChangeAspect="1"/>
          </p:cNvPicPr>
          <p:nvPr/>
        </p:nvPicPr>
        <p:blipFill>
          <a:blip r:embed="rId2"/>
          <a:stretch>
            <a:fillRect/>
          </a:stretch>
        </p:blipFill>
        <p:spPr>
          <a:xfrm>
            <a:off x="349794" y="626622"/>
            <a:ext cx="6038095" cy="3647619"/>
          </a:xfrm>
          <a:prstGeom prst="rect">
            <a:avLst/>
          </a:prstGeom>
        </p:spPr>
      </p:pic>
      <p:pic>
        <p:nvPicPr>
          <p:cNvPr id="7" name="Picture 6">
            <a:extLst>
              <a:ext uri="{FF2B5EF4-FFF2-40B4-BE49-F238E27FC236}">
                <a16:creationId xmlns:a16="http://schemas.microsoft.com/office/drawing/2014/main" id="{56CB1DC6-6E1E-D22E-C01B-E434E96E3714}"/>
              </a:ext>
            </a:extLst>
          </p:cNvPr>
          <p:cNvPicPr>
            <a:picLocks noChangeAspect="1"/>
          </p:cNvPicPr>
          <p:nvPr/>
        </p:nvPicPr>
        <p:blipFill>
          <a:blip r:embed="rId3"/>
          <a:stretch>
            <a:fillRect/>
          </a:stretch>
        </p:blipFill>
        <p:spPr>
          <a:xfrm>
            <a:off x="7064493" y="592268"/>
            <a:ext cx="4132896" cy="3694005"/>
          </a:xfrm>
          <a:prstGeom prst="rect">
            <a:avLst/>
          </a:prstGeom>
        </p:spPr>
      </p:pic>
      <p:pic>
        <p:nvPicPr>
          <p:cNvPr id="8" name="Picture 7">
            <a:extLst>
              <a:ext uri="{FF2B5EF4-FFF2-40B4-BE49-F238E27FC236}">
                <a16:creationId xmlns:a16="http://schemas.microsoft.com/office/drawing/2014/main" id="{D464A7F7-7C90-F2CE-C2E2-67A94F38586C}"/>
              </a:ext>
            </a:extLst>
          </p:cNvPr>
          <p:cNvPicPr>
            <a:picLocks noChangeAspect="1"/>
          </p:cNvPicPr>
          <p:nvPr/>
        </p:nvPicPr>
        <p:blipFill>
          <a:blip r:embed="rId4"/>
          <a:stretch>
            <a:fillRect/>
          </a:stretch>
        </p:blipFill>
        <p:spPr>
          <a:xfrm>
            <a:off x="673602" y="4274240"/>
            <a:ext cx="3593597" cy="2374567"/>
          </a:xfrm>
          <a:prstGeom prst="rect">
            <a:avLst/>
          </a:prstGeom>
        </p:spPr>
      </p:pic>
      <p:sp>
        <p:nvSpPr>
          <p:cNvPr id="10" name="TextBox 9">
            <a:extLst>
              <a:ext uri="{FF2B5EF4-FFF2-40B4-BE49-F238E27FC236}">
                <a16:creationId xmlns:a16="http://schemas.microsoft.com/office/drawing/2014/main" id="{0909349C-03E0-2A4E-E07D-42FE58382F67}"/>
              </a:ext>
            </a:extLst>
          </p:cNvPr>
          <p:cNvSpPr txBox="1"/>
          <p:nvPr/>
        </p:nvSpPr>
        <p:spPr>
          <a:xfrm>
            <a:off x="5101389" y="4459432"/>
            <a:ext cx="6096000" cy="535531"/>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3200" b="1" i="0" u="none" strike="noStrike" kern="1200" cap="none" spc="0" normalizeH="0" baseline="0" noProof="0" dirty="0">
                <a:ln>
                  <a:noFill/>
                </a:ln>
                <a:effectLst/>
                <a:uLnTx/>
                <a:uFillTx/>
                <a:latin typeface="Century Gothic" panose="020B0502020202020204" pitchFamily="34" charset="0"/>
                <a:ea typeface="+mj-ea"/>
                <a:cs typeface="+mj-cs"/>
              </a:rPr>
              <a:t>Organoleptic</a:t>
            </a:r>
            <a:endParaRPr kumimoji="0" lang="en-GB" sz="1400" b="0" i="0" u="none" strike="noStrike" kern="1200" cap="none" spc="0" normalizeH="0" baseline="0" noProof="0" dirty="0">
              <a:ln>
                <a:noFill/>
              </a:ln>
              <a:effectLst/>
              <a:uLnTx/>
              <a:uFillTx/>
              <a:latin typeface="Century Gothic" panose="020B0502020202020204" pitchFamily="34" charset="0"/>
              <a:ea typeface="+mn-ea"/>
              <a:cs typeface="+mn-cs"/>
            </a:endParaRPr>
          </a:p>
        </p:txBody>
      </p:sp>
      <p:sp>
        <p:nvSpPr>
          <p:cNvPr id="12" name="TextBox 11">
            <a:extLst>
              <a:ext uri="{FF2B5EF4-FFF2-40B4-BE49-F238E27FC236}">
                <a16:creationId xmlns:a16="http://schemas.microsoft.com/office/drawing/2014/main" id="{9D122A24-8073-38F9-876F-B59C9AB4E137}"/>
              </a:ext>
            </a:extLst>
          </p:cNvPr>
          <p:cNvSpPr txBox="1"/>
          <p:nvPr/>
        </p:nvSpPr>
        <p:spPr>
          <a:xfrm>
            <a:off x="5101389" y="4994963"/>
            <a:ext cx="6096000" cy="1585049"/>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How did your dishes: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000" b="1" i="0" u="none" strike="noStrike" kern="1200" cap="none" spc="0" normalizeH="0" baseline="0" noProof="0" dirty="0">
                <a:ln>
                  <a:noFill/>
                </a:ln>
                <a:solidFill>
                  <a:schemeClr val="accent6">
                    <a:lumMod val="50000"/>
                  </a:schemeClr>
                </a:solidFill>
                <a:effectLst/>
                <a:uLnTx/>
                <a:uFillTx/>
                <a:latin typeface="Century Gothic" panose="020B0502020202020204" pitchFamily="34" charset="0"/>
                <a:ea typeface="+mn-ea"/>
                <a:cs typeface="+mn-cs"/>
              </a:rPr>
              <a:t>Look (appearance)?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000" b="1" i="0" u="none" strike="noStrike" kern="1200" cap="none" spc="0" normalizeH="0" baseline="0" noProof="0" dirty="0">
                <a:ln>
                  <a:noFill/>
                </a:ln>
                <a:solidFill>
                  <a:srgbClr val="FF0000"/>
                </a:solidFill>
                <a:effectLst/>
                <a:uLnTx/>
                <a:uFillTx/>
                <a:latin typeface="Century Gothic" panose="020B0502020202020204" pitchFamily="34" charset="0"/>
                <a:ea typeface="+mn-ea"/>
                <a:cs typeface="+mn-cs"/>
              </a:rPr>
              <a:t>Taste (flavour and texture)?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000" b="1" i="0" u="none" strike="noStrike" kern="1200" cap="none" spc="0" normalizeH="0" baseline="0" noProof="0" dirty="0">
                <a:ln>
                  <a:noFill/>
                </a:ln>
                <a:solidFill>
                  <a:srgbClr val="0070C0"/>
                </a:solidFill>
                <a:effectLst/>
                <a:uLnTx/>
                <a:uFillTx/>
                <a:latin typeface="Century Gothic" panose="020B0502020202020204" pitchFamily="34" charset="0"/>
                <a:ea typeface="+mn-ea"/>
                <a:cs typeface="+mn-cs"/>
              </a:rPr>
              <a:t>Smell (aroma)</a:t>
            </a:r>
          </a:p>
        </p:txBody>
      </p:sp>
    </p:spTree>
    <p:extLst>
      <p:ext uri="{BB962C8B-B14F-4D97-AF65-F5344CB8AC3E}">
        <p14:creationId xmlns:p14="http://schemas.microsoft.com/office/powerpoint/2010/main" val="8373928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6E4769-AA61-68CB-177C-E7560C7B84F5}"/>
              </a:ext>
            </a:extLst>
          </p:cNvPr>
          <p:cNvSpPr>
            <a:spLocks noGrp="1"/>
          </p:cNvSpPr>
          <p:nvPr>
            <p:ph type="title"/>
          </p:nvPr>
        </p:nvSpPr>
        <p:spPr/>
        <p:txBody>
          <a:bodyPr/>
          <a:lstStyle/>
          <a:p>
            <a:r>
              <a:rPr lang="en-GB" u="sng" dirty="0">
                <a:latin typeface="Century Gothic" panose="020B0502020202020204" pitchFamily="34" charset="0"/>
              </a:rPr>
              <a:t>Reviewing  dishes</a:t>
            </a:r>
          </a:p>
        </p:txBody>
      </p:sp>
      <p:sp>
        <p:nvSpPr>
          <p:cNvPr id="3" name="Content Placeholder 2">
            <a:extLst>
              <a:ext uri="{FF2B5EF4-FFF2-40B4-BE49-F238E27FC236}">
                <a16:creationId xmlns:a16="http://schemas.microsoft.com/office/drawing/2014/main" id="{018C553F-8224-1E70-3E99-F497B2B9006E}"/>
              </a:ext>
            </a:extLst>
          </p:cNvPr>
          <p:cNvSpPr>
            <a:spLocks noGrp="1"/>
          </p:cNvSpPr>
          <p:nvPr>
            <p:ph idx="1"/>
          </p:nvPr>
        </p:nvSpPr>
        <p:spPr>
          <a:xfrm>
            <a:off x="838200" y="1825625"/>
            <a:ext cx="2562726" cy="3516396"/>
          </a:xfrm>
        </p:spPr>
        <p:txBody>
          <a:bodyPr>
            <a:normAutofit/>
          </a:bodyPr>
          <a:lstStyle/>
          <a:p>
            <a:pPr marL="0" indent="0">
              <a:buNone/>
            </a:pPr>
            <a:r>
              <a:rPr lang="en-GB" sz="2000" u="sng" dirty="0">
                <a:solidFill>
                  <a:srgbClr val="0070C0"/>
                </a:solidFill>
              </a:rPr>
              <a:t>Planning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srgbClr val="0070C0"/>
                </a:solidFill>
                <a:effectLst/>
                <a:uLnTx/>
                <a:uFillTx/>
                <a:latin typeface="Century Gothic" panose="020B0502020202020204" pitchFamily="34" charset="0"/>
                <a:ea typeface="+mn-ea"/>
                <a:cs typeface="+mn-cs"/>
              </a:rPr>
              <a:t>Was the practical session plan in a logical order?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srgbClr val="0070C0"/>
                </a:solidFill>
                <a:effectLst/>
                <a:uLnTx/>
                <a:uFillTx/>
                <a:latin typeface="Century Gothic" panose="020B0502020202020204" pitchFamily="34" charset="0"/>
                <a:ea typeface="+mn-ea"/>
                <a:cs typeface="+mn-cs"/>
              </a:rPr>
              <a:t>Discuss your strengths.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srgbClr val="0070C0"/>
                </a:solidFill>
                <a:effectLst/>
                <a:uLnTx/>
                <a:uFillTx/>
                <a:latin typeface="Century Gothic" panose="020B0502020202020204" pitchFamily="34" charset="0"/>
                <a:ea typeface="+mn-ea"/>
                <a:cs typeface="+mn-cs"/>
              </a:rPr>
              <a:t>Discuss your weaknesses.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srgbClr val="0070C0"/>
                </a:solidFill>
                <a:effectLst/>
                <a:uLnTx/>
                <a:uFillTx/>
                <a:latin typeface="Century Gothic" panose="020B0502020202020204" pitchFamily="34" charset="0"/>
                <a:ea typeface="+mn-ea"/>
                <a:cs typeface="+mn-cs"/>
              </a:rPr>
              <a:t>Suggest improvements.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srgbClr val="0070C0"/>
                </a:solidFill>
                <a:effectLst/>
                <a:uLnTx/>
                <a:uFillTx/>
                <a:latin typeface="Century Gothic" panose="020B0502020202020204" pitchFamily="34" charset="0"/>
                <a:ea typeface="+mn-ea"/>
                <a:cs typeface="+mn-cs"/>
              </a:rPr>
              <a:t> Were you able to keep to the plan during the practical session?  Discuss your strengths.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srgbClr val="0070C0"/>
                </a:solidFill>
                <a:effectLst/>
                <a:uLnTx/>
                <a:uFillTx/>
                <a:latin typeface="Century Gothic" panose="020B0502020202020204" pitchFamily="34" charset="0"/>
                <a:ea typeface="+mn-ea"/>
                <a:cs typeface="+mn-cs"/>
              </a:rPr>
              <a:t>Discuss your weaknesses.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srgbClr val="0070C0"/>
                </a:solidFill>
                <a:effectLst/>
                <a:uLnTx/>
                <a:uFillTx/>
                <a:latin typeface="Century Gothic" panose="020B0502020202020204" pitchFamily="34" charset="0"/>
                <a:ea typeface="+mn-ea"/>
                <a:cs typeface="+mn-cs"/>
              </a:rPr>
              <a:t>Suggest improvements.</a:t>
            </a:r>
          </a:p>
          <a:p>
            <a:pPr marL="0" indent="0">
              <a:buNone/>
            </a:pPr>
            <a:endParaRPr lang="en-GB" dirty="0"/>
          </a:p>
        </p:txBody>
      </p:sp>
      <p:sp>
        <p:nvSpPr>
          <p:cNvPr id="5" name="TextBox 4">
            <a:extLst>
              <a:ext uri="{FF2B5EF4-FFF2-40B4-BE49-F238E27FC236}">
                <a16:creationId xmlns:a16="http://schemas.microsoft.com/office/drawing/2014/main" id="{EB9C5500-BC28-5086-5A68-4A7546A7960E}"/>
              </a:ext>
            </a:extLst>
          </p:cNvPr>
          <p:cNvSpPr txBox="1"/>
          <p:nvPr/>
        </p:nvSpPr>
        <p:spPr>
          <a:xfrm>
            <a:off x="3545306" y="1825625"/>
            <a:ext cx="2310062" cy="3860544"/>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600" b="1" i="0" u="sng" strike="noStrike" kern="1200" cap="none" spc="0" normalizeH="0" baseline="0" noProof="0" dirty="0">
                <a:ln>
                  <a:noFill/>
                </a:ln>
                <a:solidFill>
                  <a:schemeClr val="accent5">
                    <a:lumMod val="75000"/>
                  </a:schemeClr>
                </a:solidFill>
                <a:effectLst/>
                <a:uLnTx/>
                <a:uFillTx/>
                <a:latin typeface="Century Gothic" panose="020B0502020202020204" pitchFamily="34" charset="0"/>
                <a:ea typeface="+mn-ea"/>
                <a:cs typeface="+mn-cs"/>
              </a:rPr>
              <a:t>Organisation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schemeClr val="accent5">
                    <a:lumMod val="75000"/>
                  </a:schemeClr>
                </a:solidFill>
                <a:effectLst/>
                <a:uLnTx/>
                <a:uFillTx/>
                <a:latin typeface="Century Gothic" panose="020B0502020202020204" pitchFamily="34" charset="0"/>
                <a:ea typeface="+mn-ea"/>
                <a:cs typeface="+mn-cs"/>
              </a:rPr>
              <a:t>How did you organise your written tasks?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schemeClr val="accent5">
                    <a:lumMod val="75000"/>
                  </a:schemeClr>
                </a:solidFill>
                <a:effectLst/>
                <a:uLnTx/>
                <a:uFillTx/>
                <a:latin typeface="Century Gothic" panose="020B0502020202020204" pitchFamily="34" charset="0"/>
                <a:ea typeface="+mn-ea"/>
                <a:cs typeface="+mn-cs"/>
              </a:rPr>
              <a:t>Discuss your strengths.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schemeClr val="accent5">
                    <a:lumMod val="75000"/>
                  </a:schemeClr>
                </a:solidFill>
                <a:effectLst/>
                <a:uLnTx/>
                <a:uFillTx/>
                <a:latin typeface="Century Gothic" panose="020B0502020202020204" pitchFamily="34" charset="0"/>
                <a:ea typeface="+mn-ea"/>
                <a:cs typeface="+mn-cs"/>
              </a:rPr>
              <a:t>Discuss your weaknesses.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schemeClr val="accent5">
                    <a:lumMod val="75000"/>
                  </a:schemeClr>
                </a:solidFill>
                <a:effectLst/>
                <a:uLnTx/>
                <a:uFillTx/>
                <a:latin typeface="Century Gothic" panose="020B0502020202020204" pitchFamily="34" charset="0"/>
                <a:ea typeface="+mn-ea"/>
                <a:cs typeface="+mn-cs"/>
              </a:rPr>
              <a:t>Suggest improvements.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schemeClr val="accent5">
                    <a:lumMod val="75000"/>
                  </a:schemeClr>
                </a:solidFill>
                <a:effectLst/>
                <a:uLnTx/>
                <a:uFillTx/>
                <a:latin typeface="Century Gothic" panose="020B0502020202020204" pitchFamily="34" charset="0"/>
                <a:ea typeface="+mn-ea"/>
                <a:cs typeface="+mn-cs"/>
              </a:rPr>
              <a:t> How did you organise your workstation during the practical session?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schemeClr val="accent5">
                    <a:lumMod val="75000"/>
                  </a:schemeClr>
                </a:solidFill>
                <a:effectLst/>
                <a:uLnTx/>
                <a:uFillTx/>
                <a:latin typeface="Century Gothic" panose="020B0502020202020204" pitchFamily="34" charset="0"/>
                <a:ea typeface="+mn-ea"/>
                <a:cs typeface="+mn-cs"/>
              </a:rPr>
              <a:t>Discuss your strengths.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schemeClr val="accent5">
                    <a:lumMod val="75000"/>
                  </a:schemeClr>
                </a:solidFill>
                <a:effectLst/>
                <a:uLnTx/>
                <a:uFillTx/>
                <a:latin typeface="Century Gothic" panose="020B0502020202020204" pitchFamily="34" charset="0"/>
                <a:ea typeface="+mn-ea"/>
                <a:cs typeface="+mn-cs"/>
              </a:rPr>
              <a:t>Discuss your weaknesses.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schemeClr val="accent5">
                    <a:lumMod val="75000"/>
                  </a:schemeClr>
                </a:solidFill>
                <a:effectLst/>
                <a:uLnTx/>
                <a:uFillTx/>
                <a:latin typeface="Century Gothic" panose="020B0502020202020204" pitchFamily="34" charset="0"/>
                <a:ea typeface="+mn-ea"/>
                <a:cs typeface="+mn-cs"/>
              </a:rPr>
              <a:t>Suggest improvements</a:t>
            </a:r>
            <a:endParaRPr lang="en-GB" sz="1400" dirty="0">
              <a:solidFill>
                <a:schemeClr val="accent5">
                  <a:lumMod val="75000"/>
                </a:schemeClr>
              </a:solidFill>
            </a:endParaRPr>
          </a:p>
        </p:txBody>
      </p:sp>
      <p:sp>
        <p:nvSpPr>
          <p:cNvPr id="7" name="TextBox 6">
            <a:extLst>
              <a:ext uri="{FF2B5EF4-FFF2-40B4-BE49-F238E27FC236}">
                <a16:creationId xmlns:a16="http://schemas.microsoft.com/office/drawing/2014/main" id="{3EF18F7F-45C9-A887-B5AA-791813646D8F}"/>
              </a:ext>
            </a:extLst>
          </p:cNvPr>
          <p:cNvSpPr txBox="1"/>
          <p:nvPr/>
        </p:nvSpPr>
        <p:spPr>
          <a:xfrm>
            <a:off x="5855368" y="1825625"/>
            <a:ext cx="2310062" cy="2308324"/>
          </a:xfrm>
          <a:prstGeom prst="rect">
            <a:avLst/>
          </a:prstGeom>
          <a:noFill/>
        </p:spPr>
        <p:txBody>
          <a:bodyPr wrap="square">
            <a:spAutoFit/>
          </a:bodyPr>
          <a:lstStyle/>
          <a:p>
            <a:pPr marL="0" indent="0">
              <a:buNone/>
            </a:pPr>
            <a:r>
              <a:rPr lang="en-GB" sz="1600" b="1" u="sng" dirty="0">
                <a:solidFill>
                  <a:schemeClr val="accent2">
                    <a:lumMod val="50000"/>
                  </a:schemeClr>
                </a:solidFill>
                <a:latin typeface="Century Gothic" panose="020B0502020202020204" pitchFamily="34" charset="0"/>
              </a:rPr>
              <a:t>Dish selection </a:t>
            </a:r>
          </a:p>
          <a:p>
            <a:pPr marL="0" indent="0">
              <a:buNone/>
            </a:pPr>
            <a:endParaRPr lang="en-GB" sz="1600" b="1" u="sng" dirty="0">
              <a:solidFill>
                <a:schemeClr val="accent2">
                  <a:lumMod val="50000"/>
                </a:schemeClr>
              </a:solidFill>
              <a:latin typeface="Century Gothic" panose="020B0502020202020204" pitchFamily="34" charset="0"/>
            </a:endParaRPr>
          </a:p>
          <a:p>
            <a:pPr marL="0" indent="0">
              <a:buNone/>
            </a:pPr>
            <a:r>
              <a:rPr lang="en-GB" sz="1400" dirty="0">
                <a:solidFill>
                  <a:schemeClr val="accent2">
                    <a:lumMod val="50000"/>
                  </a:schemeClr>
                </a:solidFill>
                <a:latin typeface="Century Gothic" panose="020B0502020202020204" pitchFamily="34" charset="0"/>
              </a:rPr>
              <a:t>Did your dishes contain the right nutrients for your two groups? </a:t>
            </a:r>
          </a:p>
          <a:p>
            <a:pPr marL="0" indent="0">
              <a:buNone/>
            </a:pPr>
            <a:r>
              <a:rPr lang="en-GB" sz="1400" dirty="0">
                <a:solidFill>
                  <a:schemeClr val="accent2">
                    <a:lumMod val="50000"/>
                  </a:schemeClr>
                </a:solidFill>
                <a:latin typeface="Century Gothic" panose="020B0502020202020204" pitchFamily="34" charset="0"/>
              </a:rPr>
              <a:t> Were they expensive or cheap to produce? </a:t>
            </a:r>
          </a:p>
          <a:p>
            <a:pPr marL="0" indent="0">
              <a:buNone/>
            </a:pPr>
            <a:r>
              <a:rPr lang="en-GB" sz="1400" dirty="0">
                <a:solidFill>
                  <a:schemeClr val="accent2">
                    <a:lumMod val="50000"/>
                  </a:schemeClr>
                </a:solidFill>
                <a:latin typeface="Century Gothic" panose="020B0502020202020204" pitchFamily="34" charset="0"/>
              </a:rPr>
              <a:t> Did they contain seasonal or local produce?</a:t>
            </a:r>
            <a:endParaRPr lang="en-GB" sz="1400" b="1" dirty="0">
              <a:solidFill>
                <a:schemeClr val="accent2">
                  <a:lumMod val="50000"/>
                </a:schemeClr>
              </a:solidFill>
              <a:latin typeface="Century Gothic" panose="020B0502020202020204" pitchFamily="34" charset="0"/>
            </a:endParaRPr>
          </a:p>
        </p:txBody>
      </p:sp>
      <p:sp>
        <p:nvSpPr>
          <p:cNvPr id="9" name="TextBox 8">
            <a:extLst>
              <a:ext uri="{FF2B5EF4-FFF2-40B4-BE49-F238E27FC236}">
                <a16:creationId xmlns:a16="http://schemas.microsoft.com/office/drawing/2014/main" id="{8B868D39-E631-0D73-2806-502E07650D5C}"/>
              </a:ext>
            </a:extLst>
          </p:cNvPr>
          <p:cNvSpPr txBox="1"/>
          <p:nvPr/>
        </p:nvSpPr>
        <p:spPr>
          <a:xfrm>
            <a:off x="8165430" y="1825625"/>
            <a:ext cx="2743200" cy="203132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sng" strike="noStrike" kern="1200" cap="none" spc="0" normalizeH="0" baseline="0" noProof="0" dirty="0">
                <a:ln>
                  <a:noFill/>
                </a:ln>
                <a:solidFill>
                  <a:schemeClr val="accent6">
                    <a:lumMod val="50000"/>
                  </a:schemeClr>
                </a:solidFill>
                <a:effectLst/>
                <a:uLnTx/>
                <a:uFillTx/>
                <a:latin typeface="Century Gothic" panose="020B0502020202020204" pitchFamily="34" charset="0"/>
                <a:ea typeface="+mn-ea"/>
                <a:cs typeface="+mn-cs"/>
              </a:rPr>
              <a:t>Hygiene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accent6">
                  <a:lumMod val="50000"/>
                </a:schemeClr>
              </a:solidFill>
              <a:latin typeface="Century Gothic" panose="020B0502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6">
                    <a:lumMod val="50000"/>
                  </a:schemeClr>
                </a:solidFill>
                <a:effectLst/>
                <a:uLnTx/>
                <a:uFillTx/>
                <a:latin typeface="Century Gothic" panose="020B0502020202020204" pitchFamily="34" charset="0"/>
                <a:ea typeface="+mn-ea"/>
                <a:cs typeface="+mn-cs"/>
              </a:rPr>
              <a:t>Did you follow all hygiene guidelines?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schemeClr val="accent6">
                  <a:lumMod val="50000"/>
                </a:schemeClr>
              </a:solidFill>
              <a:effectLst/>
              <a:uLnTx/>
              <a:uFillTx/>
              <a:latin typeface="Century Gothic" panose="020B0502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6">
                    <a:lumMod val="50000"/>
                  </a:schemeClr>
                </a:solidFill>
                <a:effectLst/>
                <a:uLnTx/>
                <a:uFillTx/>
                <a:latin typeface="Century Gothic" panose="020B0502020202020204" pitchFamily="34" charset="0"/>
                <a:ea typeface="+mn-ea"/>
                <a:cs typeface="+mn-cs"/>
              </a:rPr>
              <a:t> Did you wear correct PPE?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schemeClr val="accent6">
                  <a:lumMod val="50000"/>
                </a:schemeClr>
              </a:solidFill>
              <a:effectLst/>
              <a:uLnTx/>
              <a:uFillTx/>
              <a:latin typeface="Century Gothic" panose="020B0502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accent6">
                    <a:lumMod val="50000"/>
                  </a:schemeClr>
                </a:solidFill>
                <a:effectLst/>
                <a:uLnTx/>
                <a:uFillTx/>
                <a:latin typeface="Century Gothic" panose="020B0502020202020204" pitchFamily="34" charset="0"/>
                <a:ea typeface="+mn-ea"/>
                <a:cs typeface="+mn-cs"/>
              </a:rPr>
              <a:t>Did you wash up between jobs?</a:t>
            </a:r>
            <a:endParaRPr kumimoji="0" lang="en-GB" sz="1050" b="0" i="0" u="none" strike="noStrike" kern="1200" cap="none" spc="0" normalizeH="0" baseline="0" noProof="0" dirty="0">
              <a:ln>
                <a:noFill/>
              </a:ln>
              <a:solidFill>
                <a:schemeClr val="accent6">
                  <a:lumMod val="50000"/>
                </a:schemeClr>
              </a:solidFill>
              <a:effectLst/>
              <a:uLnTx/>
              <a:uFillTx/>
              <a:latin typeface="Century Gothic" panose="020B0502020202020204" pitchFamily="34" charset="0"/>
              <a:ea typeface="+mn-ea"/>
              <a:cs typeface="+mn-cs"/>
            </a:endParaRPr>
          </a:p>
        </p:txBody>
      </p:sp>
      <p:sp>
        <p:nvSpPr>
          <p:cNvPr id="11" name="TextBox 10">
            <a:extLst>
              <a:ext uri="{FF2B5EF4-FFF2-40B4-BE49-F238E27FC236}">
                <a16:creationId xmlns:a16="http://schemas.microsoft.com/office/drawing/2014/main" id="{D7DB9C68-1DDA-1D69-6B09-F976EBBDED92}"/>
              </a:ext>
            </a:extLst>
          </p:cNvPr>
          <p:cNvSpPr txBox="1"/>
          <p:nvPr/>
        </p:nvSpPr>
        <p:spPr>
          <a:xfrm>
            <a:off x="6224337" y="5077797"/>
            <a:ext cx="6096000" cy="930511"/>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1" i="0" u="sng" strike="noStrike" kern="1200" cap="none" spc="0" normalizeH="0" baseline="0" noProof="0" dirty="0">
                <a:ln>
                  <a:noFill/>
                </a:ln>
                <a:solidFill>
                  <a:srgbClr val="FF0000"/>
                </a:solidFill>
                <a:effectLst/>
                <a:uLnTx/>
                <a:uFillTx/>
                <a:latin typeface="Century Gothic" panose="020B0502020202020204" pitchFamily="34" charset="0"/>
                <a:ea typeface="+mn-ea"/>
                <a:cs typeface="+mn-cs"/>
              </a:rPr>
              <a:t>Health and safety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srgbClr val="FF0000"/>
                </a:solidFill>
                <a:effectLst/>
                <a:uLnTx/>
                <a:uFillTx/>
                <a:latin typeface="Century Gothic" panose="020B0502020202020204" pitchFamily="34" charset="0"/>
                <a:ea typeface="+mn-ea"/>
                <a:cs typeface="+mn-cs"/>
              </a:rPr>
              <a:t>Were you able to use equipment safely?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srgbClr val="FF0000"/>
                </a:solidFill>
                <a:effectLst/>
                <a:uLnTx/>
                <a:uFillTx/>
                <a:latin typeface="Century Gothic" panose="020B0502020202020204" pitchFamily="34" charset="0"/>
                <a:ea typeface="+mn-ea"/>
                <a:cs typeface="+mn-cs"/>
              </a:rPr>
              <a:t>Did you store ingredients correctly?</a:t>
            </a:r>
          </a:p>
        </p:txBody>
      </p:sp>
    </p:spTree>
    <p:extLst>
      <p:ext uri="{BB962C8B-B14F-4D97-AF65-F5344CB8AC3E}">
        <p14:creationId xmlns:p14="http://schemas.microsoft.com/office/powerpoint/2010/main" val="35816066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CDA2FE8-CE07-140F-9749-1AC1625807AF}"/>
              </a:ext>
            </a:extLst>
          </p:cNvPr>
          <p:cNvPicPr>
            <a:picLocks noChangeAspect="1"/>
          </p:cNvPicPr>
          <p:nvPr/>
        </p:nvPicPr>
        <p:blipFill>
          <a:blip r:embed="rId2"/>
          <a:stretch>
            <a:fillRect/>
          </a:stretch>
        </p:blipFill>
        <p:spPr>
          <a:xfrm>
            <a:off x="398585" y="224203"/>
            <a:ext cx="11441723" cy="6435971"/>
          </a:xfrm>
          <a:prstGeom prst="rect">
            <a:avLst/>
          </a:prstGeom>
        </p:spPr>
      </p:pic>
    </p:spTree>
    <p:extLst>
      <p:ext uri="{BB962C8B-B14F-4D97-AF65-F5344CB8AC3E}">
        <p14:creationId xmlns:p14="http://schemas.microsoft.com/office/powerpoint/2010/main" val="13204833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74634" y="217757"/>
            <a:ext cx="2052207" cy="2708434"/>
          </a:xfrm>
          <a:prstGeom prst="rect">
            <a:avLst/>
          </a:prstGeom>
          <a:noFill/>
        </p:spPr>
        <p:txBody>
          <a:bodyPr wrap="square" rtlCol="0">
            <a:spAutoFit/>
          </a:bodyPr>
          <a:lstStyle/>
          <a:p>
            <a:r>
              <a:rPr lang="en-GB" sz="1600" b="1" u="sng" dirty="0">
                <a:solidFill>
                  <a:prstClr val="black"/>
                </a:solidFill>
                <a:latin typeface="Century Gothic" panose="020B0502020202020204" pitchFamily="34" charset="0"/>
              </a:rPr>
              <a:t>Roasting</a:t>
            </a:r>
            <a:r>
              <a:rPr lang="en-GB" sz="1600" dirty="0">
                <a:solidFill>
                  <a:prstClr val="black"/>
                </a:solidFill>
                <a:latin typeface="Century Gothic" panose="020B0502020202020204" pitchFamily="34" charset="0"/>
              </a:rPr>
              <a:t>:</a:t>
            </a:r>
          </a:p>
          <a:p>
            <a:r>
              <a:rPr lang="en-GB" sz="1400" dirty="0">
                <a:solidFill>
                  <a:prstClr val="black"/>
                </a:solidFill>
                <a:latin typeface="Century Gothic" panose="020B0502020202020204" pitchFamily="34" charset="0"/>
              </a:rPr>
              <a:t>Vitamin B leaches out of the meat in the tray. The meat juices can be added to gravy to keep the nutrition in the diet. Roasting vegetables won't lose vitamins. For example, roasting chicken and potatoes.</a:t>
            </a:r>
          </a:p>
        </p:txBody>
      </p:sp>
      <p:sp>
        <p:nvSpPr>
          <p:cNvPr id="7" name="TextBox 6"/>
          <p:cNvSpPr txBox="1"/>
          <p:nvPr/>
        </p:nvSpPr>
        <p:spPr>
          <a:xfrm>
            <a:off x="300758" y="3164214"/>
            <a:ext cx="1727705" cy="2923877"/>
          </a:xfrm>
          <a:prstGeom prst="rect">
            <a:avLst/>
          </a:prstGeom>
          <a:noFill/>
        </p:spPr>
        <p:txBody>
          <a:bodyPr wrap="square" rtlCol="0">
            <a:spAutoFit/>
          </a:bodyPr>
          <a:lstStyle/>
          <a:p>
            <a:r>
              <a:rPr lang="en-GB" sz="1600" b="1" u="sng" dirty="0">
                <a:solidFill>
                  <a:prstClr val="black"/>
                </a:solidFill>
                <a:latin typeface="Century Gothic" panose="020B0502020202020204" pitchFamily="34" charset="0"/>
              </a:rPr>
              <a:t>Grilling:</a:t>
            </a:r>
          </a:p>
          <a:p>
            <a:r>
              <a:rPr lang="en-GB" sz="1400" dirty="0">
                <a:solidFill>
                  <a:prstClr val="black"/>
                </a:solidFill>
                <a:latin typeface="Century Gothic" panose="020B0502020202020204" pitchFamily="34" charset="0"/>
              </a:rPr>
              <a:t>Grilling makes food taste better however will deduce vitamin B in food. Grilling can also cause carcinogenic cancer substances. For example, in meats and vegetables</a:t>
            </a:r>
          </a:p>
        </p:txBody>
      </p:sp>
      <p:sp>
        <p:nvSpPr>
          <p:cNvPr id="13" name="Rectangle 12"/>
          <p:cNvSpPr/>
          <p:nvPr/>
        </p:nvSpPr>
        <p:spPr>
          <a:xfrm>
            <a:off x="4566084" y="3429000"/>
            <a:ext cx="3059832" cy="2462213"/>
          </a:xfrm>
          <a:prstGeom prst="rect">
            <a:avLst/>
          </a:prstGeom>
        </p:spPr>
        <p:txBody>
          <a:bodyPr wrap="square">
            <a:spAutoFit/>
          </a:bodyPr>
          <a:lstStyle/>
          <a:p>
            <a:r>
              <a:rPr lang="en-GB" sz="1400" b="1" u="sng" dirty="0">
                <a:solidFill>
                  <a:prstClr val="black"/>
                </a:solidFill>
                <a:latin typeface="Century Gothic" panose="020B0502020202020204" pitchFamily="34" charset="0"/>
              </a:rPr>
              <a:t>Frying</a:t>
            </a:r>
          </a:p>
          <a:p>
            <a:r>
              <a:rPr lang="en-GB" sz="1400" dirty="0">
                <a:solidFill>
                  <a:prstClr val="black"/>
                </a:solidFill>
                <a:latin typeface="Century Gothic" panose="020B0502020202020204" pitchFamily="34" charset="0"/>
              </a:rPr>
              <a:t>Frying has a high fat content .fat soluble vitamins, for example A.B,E and K will think they are in the body and  start to leach out into the oil. The oil will not be reused so therefore the nutrition will not go into the body. This is a negative impact for nutrition. Example of this if frying chicken or fish.</a:t>
            </a:r>
          </a:p>
        </p:txBody>
      </p:sp>
      <p:sp>
        <p:nvSpPr>
          <p:cNvPr id="14" name="Rectangle 13"/>
          <p:cNvSpPr/>
          <p:nvPr/>
        </p:nvSpPr>
        <p:spPr>
          <a:xfrm>
            <a:off x="5185243" y="433201"/>
            <a:ext cx="2134313" cy="2492990"/>
          </a:xfrm>
          <a:prstGeom prst="rect">
            <a:avLst/>
          </a:prstGeom>
        </p:spPr>
        <p:txBody>
          <a:bodyPr wrap="square">
            <a:spAutoFit/>
          </a:bodyPr>
          <a:lstStyle/>
          <a:p>
            <a:r>
              <a:rPr lang="en-GB" sz="1600" b="1" u="sng" dirty="0">
                <a:solidFill>
                  <a:prstClr val="black"/>
                </a:solidFill>
                <a:latin typeface="Century Gothic" panose="020B0502020202020204" pitchFamily="34" charset="0"/>
              </a:rPr>
              <a:t>Stir-frying</a:t>
            </a:r>
          </a:p>
          <a:p>
            <a:r>
              <a:rPr lang="en-GB" sz="1400" dirty="0">
                <a:solidFill>
                  <a:prstClr val="black"/>
                </a:solidFill>
                <a:latin typeface="Century Gothic" panose="020B0502020202020204" pitchFamily="34" charset="0"/>
              </a:rPr>
              <a:t>Stir-frying has a low-fat content this then means less fat-soluble vitamins will be lost .For example vitamin. For example, frying noodles and vegetable to make a stir-fry. This is a positive impact.</a:t>
            </a:r>
          </a:p>
        </p:txBody>
      </p:sp>
      <p:pic>
        <p:nvPicPr>
          <p:cNvPr id="5" name="Picture 4">
            <a:extLst>
              <a:ext uri="{FF2B5EF4-FFF2-40B4-BE49-F238E27FC236}">
                <a16:creationId xmlns:a16="http://schemas.microsoft.com/office/drawing/2014/main" id="{9B7DCB89-3C83-3F8F-4973-C019A3488486}"/>
              </a:ext>
            </a:extLst>
          </p:cNvPr>
          <p:cNvPicPr>
            <a:picLocks noChangeAspect="1"/>
          </p:cNvPicPr>
          <p:nvPr/>
        </p:nvPicPr>
        <p:blipFill>
          <a:blip r:embed="rId2"/>
          <a:stretch>
            <a:fillRect/>
          </a:stretch>
        </p:blipFill>
        <p:spPr>
          <a:xfrm>
            <a:off x="2313316" y="712915"/>
            <a:ext cx="1611781" cy="1446551"/>
          </a:xfrm>
          <a:prstGeom prst="rect">
            <a:avLst/>
          </a:prstGeom>
        </p:spPr>
      </p:pic>
      <p:pic>
        <p:nvPicPr>
          <p:cNvPr id="8" name="Picture 7">
            <a:extLst>
              <a:ext uri="{FF2B5EF4-FFF2-40B4-BE49-F238E27FC236}">
                <a16:creationId xmlns:a16="http://schemas.microsoft.com/office/drawing/2014/main" id="{44005C85-D7A2-EC67-E386-DF323DCBEF1C}"/>
              </a:ext>
            </a:extLst>
          </p:cNvPr>
          <p:cNvPicPr>
            <a:picLocks noChangeAspect="1"/>
          </p:cNvPicPr>
          <p:nvPr/>
        </p:nvPicPr>
        <p:blipFill>
          <a:blip r:embed="rId3"/>
          <a:stretch>
            <a:fillRect/>
          </a:stretch>
        </p:blipFill>
        <p:spPr>
          <a:xfrm>
            <a:off x="2150926" y="3668556"/>
            <a:ext cx="1727705" cy="1409988"/>
          </a:xfrm>
          <a:prstGeom prst="rect">
            <a:avLst/>
          </a:prstGeom>
        </p:spPr>
      </p:pic>
      <p:pic>
        <p:nvPicPr>
          <p:cNvPr id="9" name="Picture 8">
            <a:extLst>
              <a:ext uri="{FF2B5EF4-FFF2-40B4-BE49-F238E27FC236}">
                <a16:creationId xmlns:a16="http://schemas.microsoft.com/office/drawing/2014/main" id="{5044EF25-650E-0B48-C3E4-3892F41F6F25}"/>
              </a:ext>
            </a:extLst>
          </p:cNvPr>
          <p:cNvPicPr>
            <a:picLocks noChangeAspect="1"/>
          </p:cNvPicPr>
          <p:nvPr/>
        </p:nvPicPr>
        <p:blipFill>
          <a:blip r:embed="rId4"/>
          <a:stretch>
            <a:fillRect/>
          </a:stretch>
        </p:blipFill>
        <p:spPr>
          <a:xfrm>
            <a:off x="7750150" y="3668556"/>
            <a:ext cx="1167319" cy="1558431"/>
          </a:xfrm>
          <a:prstGeom prst="rect">
            <a:avLst/>
          </a:prstGeom>
        </p:spPr>
      </p:pic>
      <p:pic>
        <p:nvPicPr>
          <p:cNvPr id="11" name="Picture 10">
            <a:extLst>
              <a:ext uri="{FF2B5EF4-FFF2-40B4-BE49-F238E27FC236}">
                <a16:creationId xmlns:a16="http://schemas.microsoft.com/office/drawing/2014/main" id="{68A9D853-FD83-4B9A-54E1-5B88073971C1}"/>
              </a:ext>
            </a:extLst>
          </p:cNvPr>
          <p:cNvPicPr>
            <a:picLocks noChangeAspect="1"/>
          </p:cNvPicPr>
          <p:nvPr/>
        </p:nvPicPr>
        <p:blipFill>
          <a:blip r:embed="rId5"/>
          <a:stretch>
            <a:fillRect/>
          </a:stretch>
        </p:blipFill>
        <p:spPr>
          <a:xfrm>
            <a:off x="9342872" y="3744354"/>
            <a:ext cx="2114095" cy="1406834"/>
          </a:xfrm>
          <a:prstGeom prst="rect">
            <a:avLst/>
          </a:prstGeom>
        </p:spPr>
      </p:pic>
      <p:pic>
        <p:nvPicPr>
          <p:cNvPr id="17" name="Picture 16">
            <a:extLst>
              <a:ext uri="{FF2B5EF4-FFF2-40B4-BE49-F238E27FC236}">
                <a16:creationId xmlns:a16="http://schemas.microsoft.com/office/drawing/2014/main" id="{91E8C119-A7A9-AFEF-1553-69734C429C00}"/>
              </a:ext>
            </a:extLst>
          </p:cNvPr>
          <p:cNvPicPr>
            <a:picLocks noChangeAspect="1"/>
          </p:cNvPicPr>
          <p:nvPr/>
        </p:nvPicPr>
        <p:blipFill>
          <a:blip r:embed="rId6"/>
          <a:stretch>
            <a:fillRect/>
          </a:stretch>
        </p:blipFill>
        <p:spPr>
          <a:xfrm>
            <a:off x="8839691" y="594544"/>
            <a:ext cx="1819275" cy="2505075"/>
          </a:xfrm>
          <a:prstGeom prst="rect">
            <a:avLst/>
          </a:prstGeom>
        </p:spPr>
      </p:pic>
    </p:spTree>
    <p:extLst>
      <p:ext uri="{BB962C8B-B14F-4D97-AF65-F5344CB8AC3E}">
        <p14:creationId xmlns:p14="http://schemas.microsoft.com/office/powerpoint/2010/main" val="7976000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CA531F1-BF8C-533B-C435-41DD66F349E5}"/>
              </a:ext>
            </a:extLst>
          </p:cNvPr>
          <p:cNvSpPr txBox="1"/>
          <p:nvPr/>
        </p:nvSpPr>
        <p:spPr>
          <a:xfrm>
            <a:off x="858257" y="463685"/>
            <a:ext cx="2430375" cy="483209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sng" strike="noStrike" kern="1200" cap="none" spc="0" normalizeH="0" baseline="0" noProof="0" dirty="0">
                <a:ln>
                  <a:noFill/>
                </a:ln>
                <a:solidFill>
                  <a:prstClr val="black"/>
                </a:solidFill>
                <a:effectLst/>
                <a:uLnTx/>
                <a:uFillTx/>
                <a:latin typeface="Century Gothic" panose="020B0502020202020204" pitchFamily="34" charset="0"/>
              </a:rPr>
              <a:t>Boiling: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rPr>
              <a:t>When you boil vegetables vitamins b and c (water soluble vitamins) will leach out of it and into the water. For example, when you boil broccoli 50% of its vitamins leaches out of it an into the water. You can keep the nutritional value by adding the boiling water into gravy to out onto of a roast dinner .This is putting the vitamins back into the body. This has a negative impact of the vitamins unless the boiling water gets reused. More example are carrots and also green beans.</a:t>
            </a:r>
          </a:p>
        </p:txBody>
      </p:sp>
      <p:sp>
        <p:nvSpPr>
          <p:cNvPr id="5" name="TextBox 4">
            <a:extLst>
              <a:ext uri="{FF2B5EF4-FFF2-40B4-BE49-F238E27FC236}">
                <a16:creationId xmlns:a16="http://schemas.microsoft.com/office/drawing/2014/main" id="{230DC1C4-AF01-3071-599A-EA6C42698A48}"/>
              </a:ext>
            </a:extLst>
          </p:cNvPr>
          <p:cNvSpPr txBox="1"/>
          <p:nvPr/>
        </p:nvSpPr>
        <p:spPr>
          <a:xfrm>
            <a:off x="3718449" y="408393"/>
            <a:ext cx="1909012" cy="464742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sng" strike="noStrike" kern="1200" cap="none" spc="0" normalizeH="0" baseline="0" noProof="0" dirty="0">
                <a:ln>
                  <a:noFill/>
                </a:ln>
                <a:solidFill>
                  <a:prstClr val="black"/>
                </a:solidFill>
                <a:effectLst/>
                <a:uLnTx/>
                <a:uFillTx/>
                <a:latin typeface="Century Gothic" panose="020B0502020202020204" pitchFamily="34" charset="0"/>
              </a:rPr>
              <a:t>Simmering: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rPr>
              <a:t>When you simmer food the vitamins B and C  (water soluble vitamins) will leach out of it. For example, in meat and vegetables. However, foods that get simmered are sauces, soups and curry, so they are automatically in the dish and the nutritional values got consumed. This is a positive impact and the vitamins are getting wasted and are still in the dish.</a:t>
            </a:r>
          </a:p>
        </p:txBody>
      </p:sp>
      <p:sp>
        <p:nvSpPr>
          <p:cNvPr id="7" name="TextBox 6">
            <a:extLst>
              <a:ext uri="{FF2B5EF4-FFF2-40B4-BE49-F238E27FC236}">
                <a16:creationId xmlns:a16="http://schemas.microsoft.com/office/drawing/2014/main" id="{8B9BC91D-52F8-8C51-E5CD-E9F8D0C2E1E0}"/>
              </a:ext>
            </a:extLst>
          </p:cNvPr>
          <p:cNvSpPr txBox="1"/>
          <p:nvPr/>
        </p:nvSpPr>
        <p:spPr>
          <a:xfrm>
            <a:off x="6316613" y="408393"/>
            <a:ext cx="1909012" cy="267765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sng"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Poaching: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When poaching food vitamins leach out. and are in the water. An example of this is poaching fish will release omega 3.However is a better cooking method than boiling and poaching eggs.</a:t>
            </a:r>
          </a:p>
        </p:txBody>
      </p:sp>
      <p:pic>
        <p:nvPicPr>
          <p:cNvPr id="9" name="Picture 8">
            <a:extLst>
              <a:ext uri="{FF2B5EF4-FFF2-40B4-BE49-F238E27FC236}">
                <a16:creationId xmlns:a16="http://schemas.microsoft.com/office/drawing/2014/main" id="{CECD8746-81E1-654A-8BD3-9D4389B04233}"/>
              </a:ext>
            </a:extLst>
          </p:cNvPr>
          <p:cNvPicPr>
            <a:picLocks noChangeAspect="1"/>
          </p:cNvPicPr>
          <p:nvPr/>
        </p:nvPicPr>
        <p:blipFill>
          <a:blip r:embed="rId2"/>
          <a:stretch>
            <a:fillRect/>
          </a:stretch>
        </p:blipFill>
        <p:spPr>
          <a:xfrm>
            <a:off x="1235241" y="5364387"/>
            <a:ext cx="1403973" cy="1139134"/>
          </a:xfrm>
          <a:prstGeom prst="rect">
            <a:avLst/>
          </a:prstGeom>
        </p:spPr>
      </p:pic>
      <p:pic>
        <p:nvPicPr>
          <p:cNvPr id="11" name="Picture 10">
            <a:extLst>
              <a:ext uri="{FF2B5EF4-FFF2-40B4-BE49-F238E27FC236}">
                <a16:creationId xmlns:a16="http://schemas.microsoft.com/office/drawing/2014/main" id="{E305AC4F-8763-8B60-0A87-381CA59F048E}"/>
              </a:ext>
            </a:extLst>
          </p:cNvPr>
          <p:cNvPicPr>
            <a:picLocks noChangeAspect="1"/>
          </p:cNvPicPr>
          <p:nvPr/>
        </p:nvPicPr>
        <p:blipFill>
          <a:blip r:embed="rId3"/>
          <a:stretch>
            <a:fillRect/>
          </a:stretch>
        </p:blipFill>
        <p:spPr>
          <a:xfrm flipH="1">
            <a:off x="4088933" y="5233813"/>
            <a:ext cx="1148706" cy="1292662"/>
          </a:xfrm>
          <a:prstGeom prst="rect">
            <a:avLst/>
          </a:prstGeom>
        </p:spPr>
      </p:pic>
      <p:pic>
        <p:nvPicPr>
          <p:cNvPr id="12" name="Picture 11">
            <a:extLst>
              <a:ext uri="{FF2B5EF4-FFF2-40B4-BE49-F238E27FC236}">
                <a16:creationId xmlns:a16="http://schemas.microsoft.com/office/drawing/2014/main" id="{6C3BAC0E-AF8C-34DC-EF3F-6046DC250303}"/>
              </a:ext>
            </a:extLst>
          </p:cNvPr>
          <p:cNvPicPr>
            <a:picLocks noChangeAspect="1"/>
          </p:cNvPicPr>
          <p:nvPr/>
        </p:nvPicPr>
        <p:blipFill>
          <a:blip r:embed="rId4"/>
          <a:stretch>
            <a:fillRect/>
          </a:stretch>
        </p:blipFill>
        <p:spPr>
          <a:xfrm>
            <a:off x="6537228" y="5233813"/>
            <a:ext cx="1467783" cy="1201097"/>
          </a:xfrm>
          <a:prstGeom prst="rect">
            <a:avLst/>
          </a:prstGeom>
        </p:spPr>
      </p:pic>
      <p:sp>
        <p:nvSpPr>
          <p:cNvPr id="14" name="TextBox 13">
            <a:extLst>
              <a:ext uri="{FF2B5EF4-FFF2-40B4-BE49-F238E27FC236}">
                <a16:creationId xmlns:a16="http://schemas.microsoft.com/office/drawing/2014/main" id="{1F2431E3-E3B6-C97A-D220-E1EFFE9EFCF6}"/>
              </a:ext>
            </a:extLst>
          </p:cNvPr>
          <p:cNvSpPr txBox="1"/>
          <p:nvPr/>
        </p:nvSpPr>
        <p:spPr>
          <a:xfrm>
            <a:off x="8914777" y="483067"/>
            <a:ext cx="1909013" cy="33547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sng"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Microwave: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Microwaving food is a quick and easy method. It has high temperatures and short cooking time reducing the amount of exposure the vitamins must lose. For example, microwaving broccoli or other vegetables.. This is a positive impact</a:t>
            </a:r>
          </a:p>
        </p:txBody>
      </p:sp>
      <p:pic>
        <p:nvPicPr>
          <p:cNvPr id="15" name="Picture 14">
            <a:extLst>
              <a:ext uri="{FF2B5EF4-FFF2-40B4-BE49-F238E27FC236}">
                <a16:creationId xmlns:a16="http://schemas.microsoft.com/office/drawing/2014/main" id="{5ADFF8BC-E285-F397-62D4-1E9FAD6C12AF}"/>
              </a:ext>
            </a:extLst>
          </p:cNvPr>
          <p:cNvPicPr>
            <a:picLocks noChangeAspect="1"/>
          </p:cNvPicPr>
          <p:nvPr/>
        </p:nvPicPr>
        <p:blipFill>
          <a:blip r:embed="rId5"/>
          <a:stretch>
            <a:fillRect/>
          </a:stretch>
        </p:blipFill>
        <p:spPr>
          <a:xfrm>
            <a:off x="9240252" y="5055819"/>
            <a:ext cx="2355561" cy="1319114"/>
          </a:xfrm>
          <a:prstGeom prst="rect">
            <a:avLst/>
          </a:prstGeom>
        </p:spPr>
      </p:pic>
    </p:spTree>
    <p:extLst>
      <p:ext uri="{BB962C8B-B14F-4D97-AF65-F5344CB8AC3E}">
        <p14:creationId xmlns:p14="http://schemas.microsoft.com/office/powerpoint/2010/main" val="22491521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FB4842BA-35E0-496B-8856-C55111B04342}"/>
              </a:ext>
            </a:extLst>
          </p:cNvPr>
          <p:cNvGraphicFramePr>
            <a:graphicFrameLocks noGrp="1"/>
          </p:cNvGraphicFramePr>
          <p:nvPr>
            <p:extLst>
              <p:ext uri="{D42A27DB-BD31-4B8C-83A1-F6EECF244321}">
                <p14:modId xmlns:p14="http://schemas.microsoft.com/office/powerpoint/2010/main" val="2375049784"/>
              </p:ext>
            </p:extLst>
          </p:nvPr>
        </p:nvGraphicFramePr>
        <p:xfrm>
          <a:off x="240633" y="754946"/>
          <a:ext cx="7523748" cy="5242560"/>
        </p:xfrm>
        <a:graphic>
          <a:graphicData uri="http://schemas.openxmlformats.org/drawingml/2006/table">
            <a:tbl>
              <a:tblPr firstRow="1" bandRow="1">
                <a:tableStyleId>{5940675A-B579-460E-94D1-54222C63F5DA}</a:tableStyleId>
              </a:tblPr>
              <a:tblGrid>
                <a:gridCol w="1221201">
                  <a:extLst>
                    <a:ext uri="{9D8B030D-6E8A-4147-A177-3AD203B41FA5}">
                      <a16:colId xmlns:a16="http://schemas.microsoft.com/office/drawing/2014/main" val="705637379"/>
                    </a:ext>
                  </a:extLst>
                </a:gridCol>
                <a:gridCol w="6302547">
                  <a:extLst>
                    <a:ext uri="{9D8B030D-6E8A-4147-A177-3AD203B41FA5}">
                      <a16:colId xmlns:a16="http://schemas.microsoft.com/office/drawing/2014/main" val="3725942085"/>
                    </a:ext>
                  </a:extLst>
                </a:gridCol>
              </a:tblGrid>
              <a:tr h="165424">
                <a:tc>
                  <a:txBody>
                    <a:bodyPr/>
                    <a:lstStyle/>
                    <a:p>
                      <a:r>
                        <a:rPr lang="en-GB" sz="1400" b="1" dirty="0">
                          <a:latin typeface="Century Gothic" panose="020B0502020202020204" pitchFamily="34" charset="0"/>
                        </a:rPr>
                        <a:t>Specific groups</a:t>
                      </a:r>
                    </a:p>
                  </a:txBody>
                  <a:tcPr/>
                </a:tc>
                <a:tc>
                  <a:txBody>
                    <a:bodyPr/>
                    <a:lstStyle/>
                    <a:p>
                      <a:r>
                        <a:rPr lang="en-GB" sz="1400" b="1" dirty="0">
                          <a:latin typeface="Century Gothic" panose="020B0502020202020204" pitchFamily="34" charset="0"/>
                        </a:rPr>
                        <a:t>Nutritional</a:t>
                      </a:r>
                      <a:r>
                        <a:rPr lang="en-GB" sz="1400" b="1" baseline="0" dirty="0">
                          <a:latin typeface="Century Gothic" panose="020B0502020202020204" pitchFamily="34" charset="0"/>
                        </a:rPr>
                        <a:t> needs/key information.</a:t>
                      </a:r>
                      <a:endParaRPr lang="en-GB" sz="1400" b="1" dirty="0">
                        <a:latin typeface="Century Gothic" panose="020B0502020202020204" pitchFamily="34" charset="0"/>
                      </a:endParaRPr>
                    </a:p>
                  </a:txBody>
                  <a:tcPr/>
                </a:tc>
                <a:extLst>
                  <a:ext uri="{0D108BD9-81ED-4DB2-BD59-A6C34878D82A}">
                    <a16:rowId xmlns:a16="http://schemas.microsoft.com/office/drawing/2014/main" val="2105840710"/>
                  </a:ext>
                </a:extLst>
              </a:tr>
              <a:tr h="534583">
                <a:tc>
                  <a:txBody>
                    <a:bodyPr/>
                    <a:lstStyle/>
                    <a:p>
                      <a:r>
                        <a:rPr lang="en-GB" sz="1400" b="1" dirty="0">
                          <a:latin typeface="Century Gothic" panose="020B0502020202020204" pitchFamily="34" charset="0"/>
                        </a:rPr>
                        <a:t>Children </a:t>
                      </a:r>
                    </a:p>
                  </a:txBody>
                  <a:tcPr/>
                </a:tc>
                <a:tc>
                  <a:txBody>
                    <a:bodyPr/>
                    <a:lstStyle/>
                    <a:p>
                      <a:r>
                        <a:rPr lang="en-GB" sz="1400" dirty="0">
                          <a:latin typeface="Century Gothic" panose="020B0502020202020204" pitchFamily="34" charset="0"/>
                        </a:rPr>
                        <a:t>Children need</a:t>
                      </a:r>
                      <a:r>
                        <a:rPr lang="en-GB" sz="1400" baseline="0" dirty="0">
                          <a:latin typeface="Century Gothic" panose="020B0502020202020204" pitchFamily="34" charset="0"/>
                        </a:rPr>
                        <a:t> a diet which is eaten around the Eat well guide, to ensure they get the right nutrience . Need a good supply of protein. Along with vitamin A to help with growth and D to help repair teeth and bones. Also need minerals such as, calcium to help with strengthen teeth and bones as well as iron to help provide health blood cells.</a:t>
                      </a:r>
                      <a:endParaRPr lang="en-GB" sz="1400" dirty="0">
                        <a:latin typeface="Century Gothic" panose="020B0502020202020204" pitchFamily="34" charset="0"/>
                      </a:endParaRPr>
                    </a:p>
                  </a:txBody>
                  <a:tcPr/>
                </a:tc>
                <a:extLst>
                  <a:ext uri="{0D108BD9-81ED-4DB2-BD59-A6C34878D82A}">
                    <a16:rowId xmlns:a16="http://schemas.microsoft.com/office/drawing/2014/main" val="4033990399"/>
                  </a:ext>
                </a:extLst>
              </a:tr>
              <a:tr h="400938">
                <a:tc>
                  <a:txBody>
                    <a:bodyPr/>
                    <a:lstStyle/>
                    <a:p>
                      <a:r>
                        <a:rPr lang="en-GB" sz="1400" b="1" dirty="0">
                          <a:latin typeface="Century Gothic" panose="020B0502020202020204" pitchFamily="34" charset="0"/>
                        </a:rPr>
                        <a:t>Teenagers</a:t>
                      </a:r>
                    </a:p>
                  </a:txBody>
                  <a:tcPr/>
                </a:tc>
                <a:tc>
                  <a:txBody>
                    <a:bodyPr/>
                    <a:lstStyle/>
                    <a:p>
                      <a:r>
                        <a:rPr lang="en-GB" sz="1400" dirty="0">
                          <a:latin typeface="Century Gothic" panose="020B0502020202020204" pitchFamily="34" charset="0"/>
                        </a:rPr>
                        <a:t>Boys need more protein</a:t>
                      </a:r>
                      <a:r>
                        <a:rPr lang="en-GB" sz="1400" baseline="0" dirty="0">
                          <a:latin typeface="Century Gothic" panose="020B0502020202020204" pitchFamily="34" charset="0"/>
                        </a:rPr>
                        <a:t> than girls as they grow later. After menstruation girls need more iron than boys to replace losses. Boys need extra iron to </a:t>
                      </a:r>
                      <a:r>
                        <a:rPr lang="en-GB" altLang="en-US" sz="1400" dirty="0">
                          <a:latin typeface="Century Gothic" panose="020B0502020202020204" pitchFamily="34" charset="0"/>
                        </a:rPr>
                        <a:t>initially for growth and muscles. Increase in calcium for bone development in growth.</a:t>
                      </a:r>
                      <a:r>
                        <a:rPr lang="en-GB" altLang="en-US" sz="1400" baseline="0" dirty="0">
                          <a:latin typeface="Century Gothic" panose="020B0502020202020204" pitchFamily="34" charset="0"/>
                        </a:rPr>
                        <a:t>  </a:t>
                      </a:r>
                      <a:r>
                        <a:rPr lang="en-GB" altLang="en-US" sz="1400" dirty="0">
                          <a:latin typeface="Century Gothic" panose="020B0502020202020204" pitchFamily="34" charset="0"/>
                        </a:rPr>
                        <a:t>Maintain</a:t>
                      </a:r>
                      <a:r>
                        <a:rPr lang="en-GB" altLang="en-US" sz="1400" baseline="0" dirty="0">
                          <a:latin typeface="Century Gothic" panose="020B0502020202020204" pitchFamily="34" charset="0"/>
                        </a:rPr>
                        <a:t> good vitamins and minerals.</a:t>
                      </a:r>
                      <a:endParaRPr lang="en-GB" sz="1400" dirty="0">
                        <a:latin typeface="Century Gothic" panose="020B0502020202020204" pitchFamily="34" charset="0"/>
                      </a:endParaRPr>
                    </a:p>
                  </a:txBody>
                  <a:tcPr/>
                </a:tc>
                <a:extLst>
                  <a:ext uri="{0D108BD9-81ED-4DB2-BD59-A6C34878D82A}">
                    <a16:rowId xmlns:a16="http://schemas.microsoft.com/office/drawing/2014/main" val="3980541441"/>
                  </a:ext>
                </a:extLst>
              </a:tr>
              <a:tr h="400938">
                <a:tc>
                  <a:txBody>
                    <a:bodyPr/>
                    <a:lstStyle/>
                    <a:p>
                      <a:r>
                        <a:rPr lang="en-GB" sz="1400" b="1" dirty="0">
                          <a:latin typeface="Century Gothic" panose="020B0502020202020204" pitchFamily="34" charset="0"/>
                        </a:rPr>
                        <a:t>Adults</a:t>
                      </a:r>
                    </a:p>
                  </a:txBody>
                  <a:tcPr/>
                </a:tc>
                <a:tc>
                  <a:txBody>
                    <a:bodyPr/>
                    <a:lstStyle/>
                    <a:p>
                      <a:r>
                        <a:rPr lang="en-GB" sz="1400" dirty="0">
                          <a:latin typeface="Century Gothic" panose="020B0502020202020204" pitchFamily="34" charset="0"/>
                        </a:rPr>
                        <a:t>Balanced diet which</a:t>
                      </a:r>
                      <a:r>
                        <a:rPr lang="en-GB" sz="1400" baseline="0" dirty="0">
                          <a:latin typeface="Century Gothic" panose="020B0502020202020204" pitchFamily="34" charset="0"/>
                        </a:rPr>
                        <a:t> consists of</a:t>
                      </a:r>
                      <a:r>
                        <a:rPr lang="en-GB" sz="1400" dirty="0">
                          <a:latin typeface="Century Gothic" panose="020B0502020202020204" pitchFamily="34" charset="0"/>
                        </a:rPr>
                        <a:t> p</a:t>
                      </a:r>
                      <a:r>
                        <a:rPr lang="en-GB" altLang="en-US" sz="1400" dirty="0">
                          <a:latin typeface="Century Gothic" panose="020B0502020202020204" pitchFamily="34" charset="0"/>
                        </a:rPr>
                        <a:t>rotein, fat and carbohydrate. Vitamins and minerals for a balanced diet. Women need additional calcium and iron to protect against anaemia and osteoporosis. </a:t>
                      </a:r>
                      <a:endParaRPr lang="en-GB" sz="1400" dirty="0">
                        <a:latin typeface="Century Gothic" panose="020B0502020202020204" pitchFamily="34" charset="0"/>
                      </a:endParaRPr>
                    </a:p>
                  </a:txBody>
                  <a:tcPr/>
                </a:tc>
                <a:extLst>
                  <a:ext uri="{0D108BD9-81ED-4DB2-BD59-A6C34878D82A}">
                    <a16:rowId xmlns:a16="http://schemas.microsoft.com/office/drawing/2014/main" val="3764315816"/>
                  </a:ext>
                </a:extLst>
              </a:tr>
              <a:tr h="400938">
                <a:tc>
                  <a:txBody>
                    <a:bodyPr/>
                    <a:lstStyle/>
                    <a:p>
                      <a:r>
                        <a:rPr lang="en-GB" sz="1400" b="1" dirty="0">
                          <a:latin typeface="Century Gothic" panose="020B0502020202020204" pitchFamily="34" charset="0"/>
                        </a:rPr>
                        <a:t>Older</a:t>
                      </a:r>
                      <a:r>
                        <a:rPr lang="en-GB" sz="1400" b="1" baseline="0" dirty="0">
                          <a:latin typeface="Century Gothic" panose="020B0502020202020204" pitchFamily="34" charset="0"/>
                        </a:rPr>
                        <a:t> adults/elderly</a:t>
                      </a:r>
                      <a:endParaRPr lang="en-GB" sz="1400" b="1" dirty="0">
                        <a:latin typeface="Century Gothic" panose="020B0502020202020204" pitchFamily="34" charset="0"/>
                      </a:endParaRPr>
                    </a:p>
                  </a:txBody>
                  <a:tcPr/>
                </a:tc>
                <a:tc>
                  <a:txBody>
                    <a:bodyPr/>
                    <a:lstStyle/>
                    <a:p>
                      <a:r>
                        <a:rPr lang="en-GB" sz="1400" dirty="0">
                          <a:latin typeface="Century Gothic" panose="020B0502020202020204" pitchFamily="34" charset="0"/>
                        </a:rPr>
                        <a:t>Need protein to fix worn out body cells. Need a</a:t>
                      </a:r>
                      <a:r>
                        <a:rPr lang="en-GB" sz="1400" baseline="0" dirty="0">
                          <a:latin typeface="Century Gothic" panose="020B0502020202020204" pitchFamily="34" charset="0"/>
                        </a:rPr>
                        <a:t> good</a:t>
                      </a:r>
                      <a:r>
                        <a:rPr lang="en-GB" sz="1400" dirty="0">
                          <a:latin typeface="Century Gothic" panose="020B0502020202020204" pitchFamily="34" charset="0"/>
                        </a:rPr>
                        <a:t> source of vitamin D</a:t>
                      </a:r>
                      <a:r>
                        <a:rPr lang="en-GB" sz="1400" baseline="0" dirty="0">
                          <a:latin typeface="Century Gothic" panose="020B0502020202020204" pitchFamily="34" charset="0"/>
                        </a:rPr>
                        <a:t> and calcium to help strengthen damaged teeth and bones. More fat in their diet to help provide warmth. Fruit and veg to help provide vitamins. Fibre to prevent constipation.</a:t>
                      </a:r>
                      <a:endParaRPr lang="en-GB" sz="1400" dirty="0">
                        <a:latin typeface="Century Gothic" panose="020B0502020202020204" pitchFamily="34" charset="0"/>
                      </a:endParaRPr>
                    </a:p>
                  </a:txBody>
                  <a:tcPr/>
                </a:tc>
                <a:extLst>
                  <a:ext uri="{0D108BD9-81ED-4DB2-BD59-A6C34878D82A}">
                    <a16:rowId xmlns:a16="http://schemas.microsoft.com/office/drawing/2014/main" val="2932118841"/>
                  </a:ext>
                </a:extLst>
              </a:tr>
              <a:tr h="400938">
                <a:tc>
                  <a:txBody>
                    <a:bodyPr/>
                    <a:lstStyle/>
                    <a:p>
                      <a:endParaRPr lang="en-GB" sz="1400" b="1" dirty="0">
                        <a:latin typeface="Century Gothic" panose="020B0502020202020204" pitchFamily="34" charset="0"/>
                      </a:endParaRPr>
                    </a:p>
                  </a:txBody>
                  <a:tcPr/>
                </a:tc>
                <a:tc>
                  <a:txBody>
                    <a:bodyPr/>
                    <a:lstStyle/>
                    <a:p>
                      <a:r>
                        <a:rPr lang="en-GB" sz="1400" dirty="0">
                          <a:latin typeface="Century Gothic" panose="020B0502020202020204" pitchFamily="34" charset="0"/>
                        </a:rPr>
                        <a:t>Complex carbohydrates</a:t>
                      </a:r>
                      <a:r>
                        <a:rPr lang="en-GB" sz="1400" baseline="0" dirty="0">
                          <a:latin typeface="Century Gothic" panose="020B0502020202020204" pitchFamily="34" charset="0"/>
                        </a:rPr>
                        <a:t> and </a:t>
                      </a:r>
                      <a:r>
                        <a:rPr lang="en-GB" sz="1400" dirty="0">
                          <a:latin typeface="Century Gothic" panose="020B0502020202020204" pitchFamily="34" charset="0"/>
                        </a:rPr>
                        <a:t>long-lasting</a:t>
                      </a:r>
                      <a:r>
                        <a:rPr lang="en-GB" sz="1400" baseline="0" dirty="0">
                          <a:latin typeface="Century Gothic" panose="020B0502020202020204" pitchFamily="34" charset="0"/>
                        </a:rPr>
                        <a:t> protein and sugary snack for quick boost of energy. So, they can gain the strength they need.</a:t>
                      </a:r>
                      <a:endParaRPr lang="en-GB" sz="1400" dirty="0">
                        <a:latin typeface="Century Gothic" panose="020B0502020202020204" pitchFamily="34" charset="0"/>
                      </a:endParaRPr>
                    </a:p>
                  </a:txBody>
                  <a:tcPr/>
                </a:tc>
                <a:extLst>
                  <a:ext uri="{0D108BD9-81ED-4DB2-BD59-A6C34878D82A}">
                    <a16:rowId xmlns:a16="http://schemas.microsoft.com/office/drawing/2014/main" val="3920642868"/>
                  </a:ext>
                </a:extLst>
              </a:tr>
            </a:tbl>
          </a:graphicData>
        </a:graphic>
      </p:graphicFrame>
      <p:pic>
        <p:nvPicPr>
          <p:cNvPr id="3" name="Picture 2">
            <a:extLst>
              <a:ext uri="{FF2B5EF4-FFF2-40B4-BE49-F238E27FC236}">
                <a16:creationId xmlns:a16="http://schemas.microsoft.com/office/drawing/2014/main" id="{DCE58A3C-C961-3D39-1566-3225B9BA6C74}"/>
              </a:ext>
            </a:extLst>
          </p:cNvPr>
          <p:cNvPicPr>
            <a:picLocks noChangeAspect="1"/>
          </p:cNvPicPr>
          <p:nvPr/>
        </p:nvPicPr>
        <p:blipFill>
          <a:blip r:embed="rId2"/>
          <a:stretch>
            <a:fillRect/>
          </a:stretch>
        </p:blipFill>
        <p:spPr>
          <a:xfrm>
            <a:off x="8965652" y="5292926"/>
            <a:ext cx="2114286" cy="1438095"/>
          </a:xfrm>
          <a:prstGeom prst="rect">
            <a:avLst/>
          </a:prstGeom>
        </p:spPr>
      </p:pic>
      <p:pic>
        <p:nvPicPr>
          <p:cNvPr id="4" name="Picture 3">
            <a:extLst>
              <a:ext uri="{FF2B5EF4-FFF2-40B4-BE49-F238E27FC236}">
                <a16:creationId xmlns:a16="http://schemas.microsoft.com/office/drawing/2014/main" id="{9DEF6296-E7BA-27B3-2CE0-79842D1802D4}"/>
              </a:ext>
            </a:extLst>
          </p:cNvPr>
          <p:cNvPicPr>
            <a:picLocks noChangeAspect="1"/>
          </p:cNvPicPr>
          <p:nvPr/>
        </p:nvPicPr>
        <p:blipFill>
          <a:blip r:embed="rId3"/>
          <a:stretch>
            <a:fillRect/>
          </a:stretch>
        </p:blipFill>
        <p:spPr>
          <a:xfrm>
            <a:off x="8965652" y="3887154"/>
            <a:ext cx="2114286" cy="1276190"/>
          </a:xfrm>
          <a:prstGeom prst="rect">
            <a:avLst/>
          </a:prstGeom>
        </p:spPr>
      </p:pic>
      <p:pic>
        <p:nvPicPr>
          <p:cNvPr id="5" name="Picture 4">
            <a:extLst>
              <a:ext uri="{FF2B5EF4-FFF2-40B4-BE49-F238E27FC236}">
                <a16:creationId xmlns:a16="http://schemas.microsoft.com/office/drawing/2014/main" id="{FBF0292E-D0B7-A61D-9A0E-AC4E488E8183}"/>
              </a:ext>
            </a:extLst>
          </p:cNvPr>
          <p:cNvPicPr>
            <a:picLocks noChangeAspect="1"/>
          </p:cNvPicPr>
          <p:nvPr/>
        </p:nvPicPr>
        <p:blipFill>
          <a:blip r:embed="rId4"/>
          <a:stretch>
            <a:fillRect/>
          </a:stretch>
        </p:blipFill>
        <p:spPr>
          <a:xfrm>
            <a:off x="7929676" y="670725"/>
            <a:ext cx="1819048" cy="1485714"/>
          </a:xfrm>
          <a:prstGeom prst="rect">
            <a:avLst/>
          </a:prstGeom>
        </p:spPr>
      </p:pic>
      <p:pic>
        <p:nvPicPr>
          <p:cNvPr id="6" name="Picture 5">
            <a:extLst>
              <a:ext uri="{FF2B5EF4-FFF2-40B4-BE49-F238E27FC236}">
                <a16:creationId xmlns:a16="http://schemas.microsoft.com/office/drawing/2014/main" id="{3A1A0ECE-F19A-6B04-96F5-1AD0BC108D3A}"/>
              </a:ext>
            </a:extLst>
          </p:cNvPr>
          <p:cNvPicPr>
            <a:picLocks noChangeAspect="1"/>
          </p:cNvPicPr>
          <p:nvPr/>
        </p:nvPicPr>
        <p:blipFill>
          <a:blip r:embed="rId5"/>
          <a:stretch>
            <a:fillRect/>
          </a:stretch>
        </p:blipFill>
        <p:spPr>
          <a:xfrm>
            <a:off x="9932319" y="754946"/>
            <a:ext cx="2019048" cy="1495238"/>
          </a:xfrm>
          <a:prstGeom prst="rect">
            <a:avLst/>
          </a:prstGeom>
        </p:spPr>
      </p:pic>
      <p:pic>
        <p:nvPicPr>
          <p:cNvPr id="7" name="Picture 6">
            <a:extLst>
              <a:ext uri="{FF2B5EF4-FFF2-40B4-BE49-F238E27FC236}">
                <a16:creationId xmlns:a16="http://schemas.microsoft.com/office/drawing/2014/main" id="{7B270881-86AF-36CE-92FC-34603A93C088}"/>
              </a:ext>
            </a:extLst>
          </p:cNvPr>
          <p:cNvPicPr>
            <a:picLocks noChangeAspect="1"/>
          </p:cNvPicPr>
          <p:nvPr/>
        </p:nvPicPr>
        <p:blipFill>
          <a:blip r:embed="rId6"/>
          <a:stretch>
            <a:fillRect/>
          </a:stretch>
        </p:blipFill>
        <p:spPr>
          <a:xfrm>
            <a:off x="8965652" y="2462334"/>
            <a:ext cx="1933333" cy="1295238"/>
          </a:xfrm>
          <a:prstGeom prst="rect">
            <a:avLst/>
          </a:prstGeom>
        </p:spPr>
      </p:pic>
    </p:spTree>
    <p:extLst>
      <p:ext uri="{BB962C8B-B14F-4D97-AF65-F5344CB8AC3E}">
        <p14:creationId xmlns:p14="http://schemas.microsoft.com/office/powerpoint/2010/main" val="877337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DB199CA8-8011-4078-06CD-86DA916411B2}"/>
              </a:ext>
            </a:extLst>
          </p:cNvPr>
          <p:cNvGraphicFramePr>
            <a:graphicFrameLocks noGrp="1"/>
          </p:cNvGraphicFramePr>
          <p:nvPr>
            <p:extLst>
              <p:ext uri="{D42A27DB-BD31-4B8C-83A1-F6EECF244321}">
                <p14:modId xmlns:p14="http://schemas.microsoft.com/office/powerpoint/2010/main" val="2893190750"/>
              </p:ext>
            </p:extLst>
          </p:nvPr>
        </p:nvGraphicFramePr>
        <p:xfrm>
          <a:off x="336884" y="605589"/>
          <a:ext cx="7780421" cy="5364480"/>
        </p:xfrm>
        <a:graphic>
          <a:graphicData uri="http://schemas.openxmlformats.org/drawingml/2006/table">
            <a:tbl>
              <a:tblPr firstRow="1" bandRow="1">
                <a:tableStyleId>{5940675A-B579-460E-94D1-54222C63F5DA}</a:tableStyleId>
              </a:tblPr>
              <a:tblGrid>
                <a:gridCol w="1262863">
                  <a:extLst>
                    <a:ext uri="{9D8B030D-6E8A-4147-A177-3AD203B41FA5}">
                      <a16:colId xmlns:a16="http://schemas.microsoft.com/office/drawing/2014/main" val="108614687"/>
                    </a:ext>
                  </a:extLst>
                </a:gridCol>
                <a:gridCol w="6517558">
                  <a:extLst>
                    <a:ext uri="{9D8B030D-6E8A-4147-A177-3AD203B41FA5}">
                      <a16:colId xmlns:a16="http://schemas.microsoft.com/office/drawing/2014/main" val="57748080"/>
                    </a:ext>
                  </a:extLst>
                </a:gridCol>
              </a:tblGrid>
              <a:tr h="400938">
                <a:tc>
                  <a:txBody>
                    <a:bodyPr/>
                    <a:lstStyle/>
                    <a:p>
                      <a:r>
                        <a:rPr lang="en-GB" sz="1400" b="1" dirty="0">
                          <a:latin typeface="Century Gothic" panose="020B0502020202020204" pitchFamily="34" charset="0"/>
                        </a:rPr>
                        <a:t>Active</a:t>
                      </a:r>
                      <a:r>
                        <a:rPr lang="en-GB" sz="1400" b="1" baseline="0" dirty="0">
                          <a:latin typeface="Century Gothic" panose="020B0502020202020204" pitchFamily="34" charset="0"/>
                        </a:rPr>
                        <a:t> or leisure seekers</a:t>
                      </a:r>
                      <a:endParaRPr lang="en-GB" sz="1400" b="1" dirty="0">
                        <a:latin typeface="Century Gothic" panose="020B0502020202020204" pitchFamily="34" charset="0"/>
                      </a:endParaRPr>
                    </a:p>
                  </a:txBody>
                  <a:tcPr/>
                </a:tc>
                <a:tc>
                  <a:txBody>
                    <a:bodyPr/>
                    <a:lstStyle/>
                    <a:p>
                      <a:r>
                        <a:rPr lang="en-GB" sz="1400" dirty="0">
                          <a:latin typeface="Century Gothic" panose="020B0502020202020204" pitchFamily="34" charset="0"/>
                        </a:rPr>
                        <a:t>Complex carbohydrates</a:t>
                      </a:r>
                      <a:r>
                        <a:rPr lang="en-GB" sz="1400" baseline="0" dirty="0">
                          <a:latin typeface="Century Gothic" panose="020B0502020202020204" pitchFamily="34" charset="0"/>
                        </a:rPr>
                        <a:t> and </a:t>
                      </a:r>
                      <a:r>
                        <a:rPr lang="en-GB" sz="1400" dirty="0">
                          <a:latin typeface="Century Gothic" panose="020B0502020202020204" pitchFamily="34" charset="0"/>
                        </a:rPr>
                        <a:t>long-lasting</a:t>
                      </a:r>
                      <a:r>
                        <a:rPr lang="en-GB" sz="1400" baseline="0" dirty="0">
                          <a:latin typeface="Century Gothic" panose="020B0502020202020204" pitchFamily="34" charset="0"/>
                        </a:rPr>
                        <a:t> protein and sugary snack for quick boost of energy. So, they can gain the strength they need.</a:t>
                      </a:r>
                      <a:endParaRPr lang="en-GB" sz="1400" dirty="0">
                        <a:latin typeface="Century Gothic" panose="020B0502020202020204" pitchFamily="34" charset="0"/>
                      </a:endParaRPr>
                    </a:p>
                  </a:txBody>
                  <a:tcPr/>
                </a:tc>
                <a:extLst>
                  <a:ext uri="{0D108BD9-81ED-4DB2-BD59-A6C34878D82A}">
                    <a16:rowId xmlns:a16="http://schemas.microsoft.com/office/drawing/2014/main" val="1843696112"/>
                  </a:ext>
                </a:extLst>
              </a:tr>
              <a:tr h="668229">
                <a:tc>
                  <a:txBody>
                    <a:bodyPr/>
                    <a:lstStyle/>
                    <a:p>
                      <a:r>
                        <a:rPr lang="en-GB" sz="1400" b="1" dirty="0">
                          <a:latin typeface="Century Gothic" panose="020B0502020202020204" pitchFamily="34" charset="0"/>
                        </a:rPr>
                        <a:t>Vegans</a:t>
                      </a:r>
                      <a:r>
                        <a:rPr lang="en-GB" sz="1400" b="1" baseline="0" dirty="0">
                          <a:latin typeface="Century Gothic" panose="020B0502020202020204" pitchFamily="34" charset="0"/>
                        </a:rPr>
                        <a:t> and vegetarians</a:t>
                      </a:r>
                      <a:endParaRPr lang="en-GB" sz="1400" b="1" dirty="0">
                        <a:latin typeface="Century Gothic" panose="020B0502020202020204"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latin typeface="Century Gothic" panose="020B0502020202020204" pitchFamily="34" charset="0"/>
                        </a:rPr>
                        <a:t>Protein and Calcium are the main nutrients to</a:t>
                      </a:r>
                      <a:r>
                        <a:rPr lang="en-GB" sz="1400" baseline="0" dirty="0">
                          <a:latin typeface="Century Gothic" panose="020B0502020202020204" pitchFamily="34" charset="0"/>
                        </a:rPr>
                        <a:t> ensure they get consumed. Protein</a:t>
                      </a:r>
                      <a:r>
                        <a:rPr lang="en-GB" sz="1400" dirty="0">
                          <a:latin typeface="Century Gothic" panose="020B0502020202020204" pitchFamily="34" charset="0"/>
                        </a:rPr>
                        <a:t> from nuts and soya beans. To make sure the essential</a:t>
                      </a:r>
                      <a:r>
                        <a:rPr lang="en-GB" sz="1400" baseline="0" dirty="0">
                          <a:latin typeface="Century Gothic" panose="020B0502020202020204" pitchFamily="34" charset="0"/>
                        </a:rPr>
                        <a:t> amino acids are consumed.Calcum from nuts ,sees and dark leafy vegetables. Low amount of vitamin D to help absorb. Iron is also from leafy green vegetables .Lentils are a good source of vitamin c to ensure the body can  process the iron.</a:t>
                      </a:r>
                    </a:p>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Century Gothic" panose="020B0502020202020204" pitchFamily="34" charset="0"/>
                        </a:rPr>
                        <a:t>Vegetarians can't eat meat so therefore have a lack of HBV in  protein, so they need different sources of protein.</a:t>
                      </a:r>
                      <a:endParaRPr lang="en-GB" sz="1400" dirty="0">
                        <a:latin typeface="Century Gothic" panose="020B0502020202020204" pitchFamily="34" charset="0"/>
                      </a:endParaRPr>
                    </a:p>
                  </a:txBody>
                  <a:tcPr/>
                </a:tc>
                <a:extLst>
                  <a:ext uri="{0D108BD9-81ED-4DB2-BD59-A6C34878D82A}">
                    <a16:rowId xmlns:a16="http://schemas.microsoft.com/office/drawing/2014/main" val="3593090863"/>
                  </a:ext>
                </a:extLst>
              </a:tr>
              <a:tr h="534583">
                <a:tc>
                  <a:txBody>
                    <a:bodyPr/>
                    <a:lstStyle/>
                    <a:p>
                      <a:r>
                        <a:rPr lang="en-GB" sz="1400" b="1" dirty="0">
                          <a:latin typeface="Century Gothic" panose="020B0502020202020204" pitchFamily="34" charset="0"/>
                        </a:rPr>
                        <a:t>Diabetes </a:t>
                      </a:r>
                    </a:p>
                  </a:txBody>
                  <a:tcPr/>
                </a:tc>
                <a:tc>
                  <a:txBody>
                    <a:bodyPr/>
                    <a:lstStyle/>
                    <a:p>
                      <a:r>
                        <a:rPr lang="en-GB" sz="1400" dirty="0">
                          <a:latin typeface="Century Gothic" panose="020B0502020202020204" pitchFamily="34" charset="0"/>
                        </a:rPr>
                        <a:t>Can not use glucose Limited amount</a:t>
                      </a:r>
                      <a:r>
                        <a:rPr lang="en-GB" sz="1400" baseline="0" dirty="0">
                          <a:latin typeface="Century Gothic" panose="020B0502020202020204" pitchFamily="34" charset="0"/>
                        </a:rPr>
                        <a:t> of starch and sugary carbohydrates. Health Eat Guidelines will provide to have the right nutrient they need. Type 1 diabetes may need their carbohydrates calculated and Insulin need to be calculated. To measure their sugar level readings. Type 2 is controlled by low sugar and low carbohydrates without the need for insulin. </a:t>
                      </a:r>
                      <a:endParaRPr lang="en-GB" sz="1400" dirty="0">
                        <a:latin typeface="Century Gothic" panose="020B0502020202020204" pitchFamily="34" charset="0"/>
                      </a:endParaRPr>
                    </a:p>
                  </a:txBody>
                  <a:tcPr/>
                </a:tc>
                <a:extLst>
                  <a:ext uri="{0D108BD9-81ED-4DB2-BD59-A6C34878D82A}">
                    <a16:rowId xmlns:a16="http://schemas.microsoft.com/office/drawing/2014/main" val="1184465459"/>
                  </a:ext>
                </a:extLst>
              </a:tr>
              <a:tr h="400938">
                <a:tc>
                  <a:txBody>
                    <a:bodyPr/>
                    <a:lstStyle/>
                    <a:p>
                      <a:r>
                        <a:rPr lang="en-GB" sz="1400" b="1" dirty="0">
                          <a:latin typeface="Century Gothic" panose="020B0502020202020204" pitchFamily="34" charset="0"/>
                        </a:rPr>
                        <a:t>Coeliac</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altLang="en-US" sz="1400" dirty="0">
                          <a:latin typeface="Century Gothic" panose="020B0502020202020204" pitchFamily="34" charset="0"/>
                          <a:cs typeface="Arial" panose="020B0604020202020204" pitchFamily="34" charset="0"/>
                        </a:rPr>
                        <a:t>Intolerant to the protein gluten. Rice</a:t>
                      </a:r>
                      <a:r>
                        <a:rPr lang="en-GB" altLang="en-US" sz="1400" baseline="0" dirty="0">
                          <a:latin typeface="Century Gothic" panose="020B0502020202020204" pitchFamily="34" charset="0"/>
                          <a:cs typeface="Arial" panose="020B0604020202020204" pitchFamily="34" charset="0"/>
                        </a:rPr>
                        <a:t> ,maize and potatoes are gluten free sources of starch carbohydrates. Other nutrients are available for gluten free sources.</a:t>
                      </a:r>
                      <a:endParaRPr lang="en-GB" altLang="en-US" sz="1400" dirty="0">
                        <a:latin typeface="Century Gothic" panose="020B0502020202020204" pitchFamily="34" charset="0"/>
                        <a:cs typeface="Arial" panose="020B0604020202020204" pitchFamily="34" charset="0"/>
                      </a:endParaRPr>
                    </a:p>
                  </a:txBody>
                  <a:tcPr/>
                </a:tc>
                <a:extLst>
                  <a:ext uri="{0D108BD9-81ED-4DB2-BD59-A6C34878D82A}">
                    <a16:rowId xmlns:a16="http://schemas.microsoft.com/office/drawing/2014/main" val="2179477429"/>
                  </a:ext>
                </a:extLst>
              </a:tr>
              <a:tr h="400938">
                <a:tc>
                  <a:txBody>
                    <a:bodyPr/>
                    <a:lstStyle/>
                    <a:p>
                      <a:r>
                        <a:rPr lang="en-GB" sz="1400" b="1" dirty="0">
                          <a:latin typeface="Century Gothic" panose="020B0502020202020204" pitchFamily="34" charset="0"/>
                        </a:rPr>
                        <a:t>Lactose</a:t>
                      </a:r>
                      <a:r>
                        <a:rPr lang="en-GB" sz="1400" b="1" baseline="0" dirty="0">
                          <a:latin typeface="Century Gothic" panose="020B0502020202020204" pitchFamily="34" charset="0"/>
                        </a:rPr>
                        <a:t> and nut allergies.</a:t>
                      </a:r>
                      <a:endParaRPr lang="en-GB" sz="1400" b="1" dirty="0">
                        <a:latin typeface="Century Gothic" panose="020B0502020202020204" pitchFamily="34" charset="0"/>
                      </a:endParaRPr>
                    </a:p>
                  </a:txBody>
                  <a:tcPr/>
                </a:tc>
                <a:tc>
                  <a:txBody>
                    <a:bodyPr/>
                    <a:lstStyle/>
                    <a:p>
                      <a:r>
                        <a:rPr lang="en-GB" sz="1400" dirty="0">
                          <a:latin typeface="Century Gothic" panose="020B0502020202020204" pitchFamily="34" charset="0"/>
                        </a:rPr>
                        <a:t>Lactose- can't eat dairy or milk. Goat cheese and soya milk is a</a:t>
                      </a:r>
                      <a:r>
                        <a:rPr lang="en-GB" sz="1400" baseline="0" dirty="0">
                          <a:latin typeface="Century Gothic" panose="020B0502020202020204" pitchFamily="34" charset="0"/>
                        </a:rPr>
                        <a:t> good source of calcium.</a:t>
                      </a:r>
                      <a:r>
                        <a:rPr lang="en-GB" sz="1400" dirty="0">
                          <a:latin typeface="Century Gothic" panose="020B0502020202020204" pitchFamily="34" charset="0"/>
                        </a:rPr>
                        <a:t> Enough vitamin</a:t>
                      </a:r>
                      <a:r>
                        <a:rPr lang="en-GB" sz="1400" baseline="0" dirty="0">
                          <a:latin typeface="Century Gothic" panose="020B0502020202020204" pitchFamily="34" charset="0"/>
                        </a:rPr>
                        <a:t> D to ensure calcium to fix the body. Nut allergy involves the immune system.</a:t>
                      </a:r>
                      <a:endParaRPr lang="en-GB" sz="1400" dirty="0">
                        <a:latin typeface="Century Gothic" panose="020B0502020202020204" pitchFamily="34" charset="0"/>
                      </a:endParaRPr>
                    </a:p>
                  </a:txBody>
                  <a:tcPr/>
                </a:tc>
                <a:extLst>
                  <a:ext uri="{0D108BD9-81ED-4DB2-BD59-A6C34878D82A}">
                    <a16:rowId xmlns:a16="http://schemas.microsoft.com/office/drawing/2014/main" val="54313363"/>
                  </a:ext>
                </a:extLst>
              </a:tr>
            </a:tbl>
          </a:graphicData>
        </a:graphic>
      </p:graphicFrame>
      <p:pic>
        <p:nvPicPr>
          <p:cNvPr id="4" name="Picture 3">
            <a:extLst>
              <a:ext uri="{FF2B5EF4-FFF2-40B4-BE49-F238E27FC236}">
                <a16:creationId xmlns:a16="http://schemas.microsoft.com/office/drawing/2014/main" id="{D4AA67B6-A943-A163-092C-3A4B488106D9}"/>
              </a:ext>
            </a:extLst>
          </p:cNvPr>
          <p:cNvPicPr>
            <a:picLocks noChangeAspect="1"/>
          </p:cNvPicPr>
          <p:nvPr/>
        </p:nvPicPr>
        <p:blipFill>
          <a:blip r:embed="rId2"/>
          <a:stretch>
            <a:fillRect/>
          </a:stretch>
        </p:blipFill>
        <p:spPr>
          <a:xfrm>
            <a:off x="8266444" y="290513"/>
            <a:ext cx="2428875" cy="1876425"/>
          </a:xfrm>
          <a:prstGeom prst="rect">
            <a:avLst/>
          </a:prstGeom>
        </p:spPr>
      </p:pic>
      <p:pic>
        <p:nvPicPr>
          <p:cNvPr id="5" name="Picture 4">
            <a:extLst>
              <a:ext uri="{FF2B5EF4-FFF2-40B4-BE49-F238E27FC236}">
                <a16:creationId xmlns:a16="http://schemas.microsoft.com/office/drawing/2014/main" id="{E4A86B7F-CF77-76BF-DA78-539E2F5BB34D}"/>
              </a:ext>
            </a:extLst>
          </p:cNvPr>
          <p:cNvPicPr>
            <a:picLocks noChangeAspect="1"/>
          </p:cNvPicPr>
          <p:nvPr/>
        </p:nvPicPr>
        <p:blipFill>
          <a:blip r:embed="rId3"/>
          <a:stretch>
            <a:fillRect/>
          </a:stretch>
        </p:blipFill>
        <p:spPr>
          <a:xfrm>
            <a:off x="10100256" y="2209800"/>
            <a:ext cx="1876425" cy="2438400"/>
          </a:xfrm>
          <a:prstGeom prst="rect">
            <a:avLst/>
          </a:prstGeom>
        </p:spPr>
      </p:pic>
      <p:pic>
        <p:nvPicPr>
          <p:cNvPr id="6" name="Picture 5">
            <a:extLst>
              <a:ext uri="{FF2B5EF4-FFF2-40B4-BE49-F238E27FC236}">
                <a16:creationId xmlns:a16="http://schemas.microsoft.com/office/drawing/2014/main" id="{B4CDB508-7E0C-94C4-E271-9F8721E0F1C9}"/>
              </a:ext>
            </a:extLst>
          </p:cNvPr>
          <p:cNvPicPr>
            <a:picLocks noChangeAspect="1"/>
          </p:cNvPicPr>
          <p:nvPr/>
        </p:nvPicPr>
        <p:blipFill>
          <a:blip r:embed="rId4"/>
          <a:stretch>
            <a:fillRect/>
          </a:stretch>
        </p:blipFill>
        <p:spPr>
          <a:xfrm>
            <a:off x="8308680" y="3287829"/>
            <a:ext cx="1600200" cy="2857500"/>
          </a:xfrm>
          <a:prstGeom prst="rect">
            <a:avLst/>
          </a:prstGeom>
        </p:spPr>
      </p:pic>
    </p:spTree>
    <p:extLst>
      <p:ext uri="{BB962C8B-B14F-4D97-AF65-F5344CB8AC3E}">
        <p14:creationId xmlns:p14="http://schemas.microsoft.com/office/powerpoint/2010/main" val="12213333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9974D92C-6299-D6D6-27D4-D2840A95F6E7}"/>
              </a:ext>
            </a:extLst>
          </p:cNvPr>
          <p:cNvSpPr txBox="1"/>
          <p:nvPr/>
        </p:nvSpPr>
        <p:spPr>
          <a:xfrm>
            <a:off x="6493492" y="326587"/>
            <a:ext cx="2232248" cy="461665"/>
          </a:xfrm>
          <a:prstGeom prst="rect">
            <a:avLst/>
          </a:prstGeom>
          <a:noFill/>
        </p:spPr>
        <p:txBody>
          <a:bodyPr wrap="square" rtlCol="0">
            <a:spAutoFit/>
          </a:bodyPr>
          <a:lstStyle/>
          <a:p>
            <a:pPr algn="ctr"/>
            <a:r>
              <a:rPr lang="en-US" sz="2400" dirty="0">
                <a:solidFill>
                  <a:prstClr val="black"/>
                </a:solidFill>
                <a:latin typeface="Calibri"/>
              </a:rPr>
              <a:t>SPECIAL DIETS</a:t>
            </a:r>
          </a:p>
        </p:txBody>
      </p:sp>
      <p:sp>
        <p:nvSpPr>
          <p:cNvPr id="8" name="TextBox 7">
            <a:extLst>
              <a:ext uri="{FF2B5EF4-FFF2-40B4-BE49-F238E27FC236}">
                <a16:creationId xmlns:a16="http://schemas.microsoft.com/office/drawing/2014/main" id="{247D694F-3DA1-1F90-0770-8D80993DA086}"/>
              </a:ext>
            </a:extLst>
          </p:cNvPr>
          <p:cNvSpPr txBox="1"/>
          <p:nvPr/>
        </p:nvSpPr>
        <p:spPr>
          <a:xfrm>
            <a:off x="5677740" y="863912"/>
            <a:ext cx="6096000" cy="224676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sng" strike="noStrike" kern="1200" cap="none" spc="0" normalizeH="0" baseline="0" noProof="0" dirty="0">
                <a:ln>
                  <a:noFill/>
                </a:ln>
                <a:solidFill>
                  <a:prstClr val="black"/>
                </a:solidFill>
                <a:effectLst/>
                <a:uLnTx/>
                <a:uFillTx/>
                <a:latin typeface="Century Gothic" panose="020B0502020202020204" pitchFamily="34" charset="0"/>
                <a:cs typeface="Comic Sans MS"/>
              </a:rPr>
              <a:t>Lactose intolerance</a:t>
            </a: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cs typeface="Comic Sans MS"/>
              </a:rPr>
              <a:t>. People must avoid milk, cheese butter , yogurt and processed foods that contain milk products.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sng" strike="noStrike" kern="1200" cap="none" spc="0" normalizeH="0" baseline="0" noProof="0" dirty="0">
              <a:ln>
                <a:noFill/>
              </a:ln>
              <a:solidFill>
                <a:prstClr val="black"/>
              </a:solidFill>
              <a:effectLst/>
              <a:uLnTx/>
              <a:uFillTx/>
              <a:latin typeface="Century Gothic" panose="020B0502020202020204" pitchFamily="34" charset="0"/>
              <a:cs typeface="Comic Sans M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sng" strike="noStrike" kern="1200" cap="none" spc="0" normalizeH="0" baseline="0" noProof="0" dirty="0">
                <a:ln>
                  <a:noFill/>
                </a:ln>
                <a:solidFill>
                  <a:prstClr val="black"/>
                </a:solidFill>
                <a:effectLst/>
                <a:uLnTx/>
                <a:uFillTx/>
                <a:latin typeface="Century Gothic" panose="020B0502020202020204" pitchFamily="34" charset="0"/>
                <a:cs typeface="Comic Sans MS"/>
              </a:rPr>
              <a:t>Coeliac disease </a:t>
            </a: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cs typeface="Comic Sans MS"/>
              </a:rPr>
              <a:t>( gluten intolerance). People must avoid wheat, wheat products, pasta, noodles, semolina, bread, pastry, sauces, rye, barley and oats (including breakfast cereals. They can eat rice, potatoes, corn and corn products.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sng" strike="noStrike" kern="1200" cap="none" spc="0" normalizeH="0" baseline="0" noProof="0" dirty="0">
              <a:ln>
                <a:noFill/>
              </a:ln>
              <a:solidFill>
                <a:prstClr val="black"/>
              </a:solidFill>
              <a:effectLst/>
              <a:uLnTx/>
              <a:uFillTx/>
              <a:latin typeface="Century Gothic" panose="020B0502020202020204" pitchFamily="34" charset="0"/>
              <a:cs typeface="Comic Sans M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400" b="0" i="0" u="sng" strike="noStrike" kern="1200" cap="none" spc="0" normalizeH="0" baseline="0" noProof="0" dirty="0">
                <a:ln>
                  <a:noFill/>
                </a:ln>
                <a:solidFill>
                  <a:prstClr val="black"/>
                </a:solidFill>
                <a:effectLst/>
                <a:uLnTx/>
                <a:uFillTx/>
                <a:latin typeface="Century Gothic" panose="020B0502020202020204" pitchFamily="34" charset="0"/>
                <a:cs typeface="Comic Sans MS"/>
              </a:rPr>
              <a:t>Nut allergy.</a:t>
            </a: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cs typeface="Comic Sans MS"/>
              </a:rPr>
              <a:t> People must avoid nuts, blended cooking oils and margarines that contains nut oils.</a:t>
            </a:r>
            <a:endParaRPr kumimoji="0" lang="en-GB" sz="1400" b="0" i="0" u="sng" strike="noStrike" kern="1200" cap="none" spc="0" normalizeH="0" baseline="0" noProof="0" dirty="0">
              <a:ln>
                <a:noFill/>
              </a:ln>
              <a:solidFill>
                <a:prstClr val="black"/>
              </a:solidFill>
              <a:effectLst/>
              <a:uLnTx/>
              <a:uFillTx/>
              <a:latin typeface="Century Gothic" panose="020B0502020202020204" pitchFamily="34" charset="0"/>
              <a:cs typeface="Comic Sans MS"/>
            </a:endParaRPr>
          </a:p>
        </p:txBody>
      </p:sp>
      <p:sp>
        <p:nvSpPr>
          <p:cNvPr id="10" name="TextBox 9">
            <a:extLst>
              <a:ext uri="{FF2B5EF4-FFF2-40B4-BE49-F238E27FC236}">
                <a16:creationId xmlns:a16="http://schemas.microsoft.com/office/drawing/2014/main" id="{38C7DCDB-BCC5-0CF2-D347-CF7930919A11}"/>
              </a:ext>
            </a:extLst>
          </p:cNvPr>
          <p:cNvSpPr txBox="1"/>
          <p:nvPr/>
        </p:nvSpPr>
        <p:spPr>
          <a:xfrm>
            <a:off x="5677740" y="4255840"/>
            <a:ext cx="6096000" cy="2160591"/>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400" b="0" i="0" u="sng" strike="noStrike" kern="1200" cap="none" spc="0" normalizeH="0" baseline="0" noProof="0" dirty="0">
                <a:ln>
                  <a:noFill/>
                </a:ln>
                <a:solidFill>
                  <a:prstClr val="black"/>
                </a:solidFill>
                <a:effectLst/>
                <a:uLnTx/>
                <a:uFillTx/>
                <a:latin typeface="Century Gothic" panose="020B0502020202020204" pitchFamily="34" charset="0"/>
                <a:cs typeface="Comic Sans MS"/>
              </a:rPr>
              <a:t>Vegans</a:t>
            </a: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cs typeface="Comic Sans MS"/>
              </a:rPr>
              <a:t> do not eat the flesh of any animal or any animal product e.g. cheese.</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cs typeface="Comic Sans M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400" b="0" i="0" u="sng" strike="noStrike" kern="1200" cap="none" spc="0" normalizeH="0" baseline="0" noProof="0" dirty="0">
                <a:ln>
                  <a:noFill/>
                </a:ln>
                <a:solidFill>
                  <a:prstClr val="black"/>
                </a:solidFill>
                <a:effectLst/>
                <a:uLnTx/>
                <a:uFillTx/>
                <a:latin typeface="Century Gothic" panose="020B0502020202020204" pitchFamily="34" charset="0"/>
                <a:cs typeface="Comic Sans MS"/>
              </a:rPr>
              <a:t>Lacto-vegetarians</a:t>
            </a: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cs typeface="Comic Sans MS"/>
              </a:rPr>
              <a:t> do not eat the flesh of any animal but they will eat eggs, milk, cheese, honey etc.</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cs typeface="Comic Sans MS"/>
            </a:endParaRPr>
          </a:p>
          <a:p>
            <a:pPr marL="0" marR="0" lvl="0" indent="0" algn="just" defTabSz="914400" rtl="0" eaLnBrk="1" fontAlgn="auto" latinLnBrk="0" hangingPunct="1">
              <a:lnSpc>
                <a:spcPct val="100000"/>
              </a:lnSpc>
              <a:spcBef>
                <a:spcPct val="20000"/>
              </a:spcBef>
              <a:spcAft>
                <a:spcPts val="0"/>
              </a:spcAft>
              <a:buClr>
                <a:srgbClr val="4F81BD"/>
              </a:buClr>
              <a:buSzPct val="76000"/>
              <a:buFont typeface="Wingdings 2" charset="0"/>
              <a:buNone/>
              <a:tabLst/>
              <a:defRPr/>
            </a:pPr>
            <a:r>
              <a:rPr kumimoji="0" lang="en-GB" sz="1400" b="0" i="0" u="sng" strike="noStrike" kern="1200" cap="none" spc="0" normalizeH="0" baseline="0" noProof="0" dirty="0">
                <a:ln>
                  <a:noFill/>
                </a:ln>
                <a:solidFill>
                  <a:prstClr val="black"/>
                </a:solidFill>
                <a:effectLst/>
                <a:uLnTx/>
                <a:uFillTx/>
                <a:latin typeface="Century Gothic" panose="020B0502020202020204" pitchFamily="34" charset="0"/>
                <a:cs typeface="Comic Sans MS"/>
              </a:rPr>
              <a:t>Muslims </a:t>
            </a: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cs typeface="Comic Sans MS"/>
              </a:rPr>
              <a:t>do not eat pork. They eat Halal meat.</a:t>
            </a:r>
            <a:endParaRPr kumimoji="0" lang="en-GB" sz="1400" b="0" i="0" u="sng" strike="noStrike" kern="1200" cap="none" spc="0" normalizeH="0" baseline="0" noProof="0" dirty="0">
              <a:ln>
                <a:noFill/>
              </a:ln>
              <a:solidFill>
                <a:prstClr val="black"/>
              </a:solidFill>
              <a:effectLst/>
              <a:uLnTx/>
              <a:uFillTx/>
              <a:latin typeface="Century Gothic" panose="020B0502020202020204" pitchFamily="34" charset="0"/>
              <a:cs typeface="Comic Sans MS"/>
            </a:endParaRPr>
          </a:p>
          <a:p>
            <a:pPr marL="0" marR="0" lvl="0" indent="0" algn="just" defTabSz="914400" rtl="0" eaLnBrk="1" fontAlgn="auto" latinLnBrk="0" hangingPunct="1">
              <a:lnSpc>
                <a:spcPct val="100000"/>
              </a:lnSpc>
              <a:spcBef>
                <a:spcPct val="20000"/>
              </a:spcBef>
              <a:spcAft>
                <a:spcPts val="0"/>
              </a:spcAft>
              <a:buClr>
                <a:srgbClr val="4F81BD"/>
              </a:buClr>
              <a:buSzPct val="76000"/>
              <a:buFont typeface="Wingdings 2" charset="0"/>
              <a:buNone/>
              <a:tabLst/>
              <a:defRPr/>
            </a:pPr>
            <a:r>
              <a:rPr kumimoji="0" lang="en-GB" sz="1400" b="0" i="0" u="sng" strike="noStrike" kern="1200" cap="none" spc="0" normalizeH="0" baseline="0" noProof="0" dirty="0">
                <a:ln>
                  <a:noFill/>
                </a:ln>
                <a:solidFill>
                  <a:prstClr val="black"/>
                </a:solidFill>
                <a:effectLst/>
                <a:uLnTx/>
                <a:uFillTx/>
                <a:latin typeface="Century Gothic" panose="020B0502020202020204" pitchFamily="34" charset="0"/>
                <a:cs typeface="Comic Sans MS"/>
              </a:rPr>
              <a:t>Hindus</a:t>
            </a: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cs typeface="Comic Sans MS"/>
              </a:rPr>
              <a:t> do not eat beef.</a:t>
            </a:r>
          </a:p>
          <a:p>
            <a:pPr marL="0" marR="0" lvl="0" indent="0" algn="just" defTabSz="914400" rtl="0" eaLnBrk="1" fontAlgn="auto" latinLnBrk="0" hangingPunct="1">
              <a:lnSpc>
                <a:spcPct val="100000"/>
              </a:lnSpc>
              <a:spcBef>
                <a:spcPct val="20000"/>
              </a:spcBef>
              <a:spcAft>
                <a:spcPts val="0"/>
              </a:spcAft>
              <a:buClr>
                <a:srgbClr val="4F81BD"/>
              </a:buClr>
              <a:buSzPct val="76000"/>
              <a:buFont typeface="Wingdings 2" charset="0"/>
              <a:buNone/>
              <a:tabLst/>
              <a:defRPr/>
            </a:pP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cs typeface="Comic Sans MS"/>
              </a:rPr>
              <a:t>Some </a:t>
            </a:r>
            <a:r>
              <a:rPr kumimoji="0" lang="en-GB" sz="1400" b="0" i="0" u="sng" strike="noStrike" kern="1200" cap="none" spc="0" normalizeH="0" baseline="0" noProof="0" dirty="0">
                <a:ln>
                  <a:noFill/>
                </a:ln>
                <a:solidFill>
                  <a:prstClr val="black"/>
                </a:solidFill>
                <a:effectLst/>
                <a:uLnTx/>
                <a:uFillTx/>
                <a:latin typeface="Century Gothic" panose="020B0502020202020204" pitchFamily="34" charset="0"/>
                <a:cs typeface="Comic Sans MS"/>
              </a:rPr>
              <a:t>Sikhs</a:t>
            </a: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cs typeface="Comic Sans MS"/>
              </a:rPr>
              <a:t> avoid meat and fish.</a:t>
            </a:r>
          </a:p>
        </p:txBody>
      </p:sp>
      <p:sp>
        <p:nvSpPr>
          <p:cNvPr id="12" name="TextBox 11">
            <a:extLst>
              <a:ext uri="{FF2B5EF4-FFF2-40B4-BE49-F238E27FC236}">
                <a16:creationId xmlns:a16="http://schemas.microsoft.com/office/drawing/2014/main" id="{E126D0A8-1501-8567-80B6-56EB25BD9B3C}"/>
              </a:ext>
            </a:extLst>
          </p:cNvPr>
          <p:cNvSpPr txBox="1"/>
          <p:nvPr/>
        </p:nvSpPr>
        <p:spPr>
          <a:xfrm>
            <a:off x="5677740" y="3429000"/>
            <a:ext cx="6096000" cy="738664"/>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400" b="0" i="0" u="sng" strike="noStrike" kern="1200" cap="none" spc="0" normalizeH="0" baseline="0" noProof="0" dirty="0">
                <a:ln>
                  <a:noFill/>
                </a:ln>
                <a:solidFill>
                  <a:prstClr val="black"/>
                </a:solidFill>
                <a:effectLst/>
                <a:uLnTx/>
                <a:uFillTx/>
                <a:latin typeface="Century Gothic" panose="020B0502020202020204" pitchFamily="34" charset="0"/>
                <a:cs typeface="Comic Sans MS"/>
              </a:rPr>
              <a:t>Diabetes. </a:t>
            </a: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cs typeface="Comic Sans MS"/>
              </a:rPr>
              <a:t>Diabetics find it difficult to control their blood sugar levels, so they need to eat starchy foods at regular intervals. They avoid foods high in sugar.</a:t>
            </a:r>
          </a:p>
        </p:txBody>
      </p:sp>
      <p:sp>
        <p:nvSpPr>
          <p:cNvPr id="14" name="TextBox 13">
            <a:extLst>
              <a:ext uri="{FF2B5EF4-FFF2-40B4-BE49-F238E27FC236}">
                <a16:creationId xmlns:a16="http://schemas.microsoft.com/office/drawing/2014/main" id="{EB7969BC-61F6-9AD3-2522-921A081CC98C}"/>
              </a:ext>
            </a:extLst>
          </p:cNvPr>
          <p:cNvSpPr txBox="1"/>
          <p:nvPr/>
        </p:nvSpPr>
        <p:spPr>
          <a:xfrm>
            <a:off x="397492" y="269561"/>
            <a:ext cx="6096000" cy="639342"/>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Calibri"/>
                <a:cs typeface="Times New Roman"/>
              </a:rPr>
              <a:t>Clean hands. Hair tied back. Wear an apron. Wear blue plasters. Don’t cough/sneeze over food</a:t>
            </a:r>
            <a:r>
              <a:rPr kumimoji="0" lang="en-GB" sz="600" b="0" i="0" u="none" strike="noStrike" kern="1200" cap="none" spc="0" normalizeH="0" baseline="0" noProof="0" dirty="0">
                <a:ln>
                  <a:noFill/>
                </a:ln>
                <a:solidFill>
                  <a:prstClr val="black"/>
                </a:solidFill>
                <a:effectLst/>
                <a:uLnTx/>
                <a:uFillTx/>
                <a:latin typeface="Century Gothic" panose="020B0502020202020204" pitchFamily="34" charset="0"/>
                <a:ea typeface="Calibri"/>
                <a:cs typeface="Times New Roman"/>
              </a:rPr>
              <a:t>.</a:t>
            </a:r>
          </a:p>
        </p:txBody>
      </p:sp>
      <p:graphicFrame>
        <p:nvGraphicFramePr>
          <p:cNvPr id="15" name="Table 14">
            <a:extLst>
              <a:ext uri="{FF2B5EF4-FFF2-40B4-BE49-F238E27FC236}">
                <a16:creationId xmlns:a16="http://schemas.microsoft.com/office/drawing/2014/main" id="{22174CAE-D2F8-8415-80FE-A3AA5260F4D8}"/>
              </a:ext>
            </a:extLst>
          </p:cNvPr>
          <p:cNvGraphicFramePr>
            <a:graphicFrameLocks noGrp="1"/>
          </p:cNvGraphicFramePr>
          <p:nvPr>
            <p:extLst>
              <p:ext uri="{D42A27DB-BD31-4B8C-83A1-F6EECF244321}">
                <p14:modId xmlns:p14="http://schemas.microsoft.com/office/powerpoint/2010/main" val="3582473416"/>
              </p:ext>
            </p:extLst>
          </p:nvPr>
        </p:nvGraphicFramePr>
        <p:xfrm>
          <a:off x="193671" y="1342580"/>
          <a:ext cx="5196476" cy="4432579"/>
        </p:xfrm>
        <a:graphic>
          <a:graphicData uri="http://schemas.openxmlformats.org/drawingml/2006/table">
            <a:tbl>
              <a:tblPr firstRow="1" bandRow="1"/>
              <a:tblGrid>
                <a:gridCol w="1766304">
                  <a:extLst>
                    <a:ext uri="{9D8B030D-6E8A-4147-A177-3AD203B41FA5}">
                      <a16:colId xmlns:a16="http://schemas.microsoft.com/office/drawing/2014/main" val="965066246"/>
                    </a:ext>
                  </a:extLst>
                </a:gridCol>
                <a:gridCol w="1817760">
                  <a:extLst>
                    <a:ext uri="{9D8B030D-6E8A-4147-A177-3AD203B41FA5}">
                      <a16:colId xmlns:a16="http://schemas.microsoft.com/office/drawing/2014/main" val="718791811"/>
                    </a:ext>
                  </a:extLst>
                </a:gridCol>
                <a:gridCol w="1612412">
                  <a:extLst>
                    <a:ext uri="{9D8B030D-6E8A-4147-A177-3AD203B41FA5}">
                      <a16:colId xmlns:a16="http://schemas.microsoft.com/office/drawing/2014/main" val="1115477392"/>
                    </a:ext>
                  </a:extLst>
                </a:gridCol>
              </a:tblGrid>
              <a:tr h="395237">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GB" sz="1200" b="1" dirty="0">
                          <a:solidFill>
                            <a:schemeClr val="tx1"/>
                          </a:solidFill>
                          <a:latin typeface="Century Gothic" panose="020B0502020202020204" pitchFamily="34" charset="0"/>
                        </a:rPr>
                        <a:t>Nutrient</a:t>
                      </a:r>
                    </a:p>
                  </a:txBody>
                  <a:tcPr marL="84406" marR="84406"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1F497D">
                        <a:lumMod val="20000"/>
                        <a:lumOff val="80000"/>
                      </a:srgb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GB" sz="1200" b="1" dirty="0">
                          <a:solidFill>
                            <a:schemeClr val="tx1"/>
                          </a:solidFill>
                          <a:latin typeface="Century Gothic" panose="020B0502020202020204" pitchFamily="34" charset="0"/>
                        </a:rPr>
                        <a:t>Role in the body</a:t>
                      </a:r>
                    </a:p>
                  </a:txBody>
                  <a:tcPr marL="84406" marR="84406"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1F497D">
                        <a:lumMod val="20000"/>
                        <a:lumOff val="80000"/>
                      </a:srgb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GB" sz="1200" b="1" dirty="0">
                          <a:solidFill>
                            <a:schemeClr val="tx1"/>
                          </a:solidFill>
                          <a:latin typeface="Century Gothic" panose="020B0502020202020204" pitchFamily="34" charset="0"/>
                        </a:rPr>
                        <a:t>Food Example</a:t>
                      </a:r>
                    </a:p>
                  </a:txBody>
                  <a:tcPr marL="84406" marR="84406"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1F497D">
                        <a:lumMod val="20000"/>
                        <a:lumOff val="80000"/>
                      </a:srgbClr>
                    </a:solidFill>
                  </a:tcPr>
                </a:tc>
                <a:extLst>
                  <a:ext uri="{0D108BD9-81ED-4DB2-BD59-A6C34878D82A}">
                    <a16:rowId xmlns:a16="http://schemas.microsoft.com/office/drawing/2014/main" val="2097320339"/>
                  </a:ext>
                </a:extLst>
              </a:tr>
              <a:tr h="51212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GB" sz="1200" b="1" dirty="0">
                          <a:solidFill>
                            <a:schemeClr val="tx1"/>
                          </a:solidFill>
                          <a:latin typeface="Century Gothic" panose="020B0502020202020204" pitchFamily="34" charset="0"/>
                        </a:rPr>
                        <a:t>Carbohydrate</a:t>
                      </a:r>
                    </a:p>
                  </a:txBody>
                  <a:tcPr marL="84406" marR="84406">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F79646">
                        <a:lumMod val="60000"/>
                        <a:lumOff val="40000"/>
                      </a:srgb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GB" sz="1200" dirty="0">
                          <a:solidFill>
                            <a:schemeClr val="tx1"/>
                          </a:solidFill>
                          <a:latin typeface="Century Gothic" panose="020B0502020202020204" pitchFamily="34" charset="0"/>
                        </a:rPr>
                        <a:t>The</a:t>
                      </a:r>
                      <a:r>
                        <a:rPr lang="en-GB" sz="1200" baseline="0" dirty="0">
                          <a:solidFill>
                            <a:schemeClr val="tx1"/>
                          </a:solidFill>
                          <a:latin typeface="Century Gothic" panose="020B0502020202020204" pitchFamily="34" charset="0"/>
                        </a:rPr>
                        <a:t> main source of energy for the body.</a:t>
                      </a:r>
                      <a:endParaRPr lang="en-GB" sz="1200" dirty="0">
                        <a:solidFill>
                          <a:schemeClr val="tx1"/>
                        </a:solidFill>
                        <a:latin typeface="Century Gothic" panose="020B0502020202020204" pitchFamily="34" charset="0"/>
                      </a:endParaRPr>
                    </a:p>
                  </a:txBody>
                  <a:tcPr marL="84406" marR="84406">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F79646">
                        <a:lumMod val="60000"/>
                        <a:lumOff val="40000"/>
                      </a:srgb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GB" sz="1200" dirty="0">
                          <a:solidFill>
                            <a:schemeClr val="tx1"/>
                          </a:solidFill>
                          <a:latin typeface="Century Gothic" panose="020B0502020202020204" pitchFamily="34" charset="0"/>
                        </a:rPr>
                        <a:t>Bread, rice, pasta, potatoes</a:t>
                      </a:r>
                    </a:p>
                  </a:txBody>
                  <a:tcPr marL="84406" marR="84406">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F79646">
                        <a:lumMod val="60000"/>
                        <a:lumOff val="40000"/>
                      </a:srgbClr>
                    </a:solidFill>
                  </a:tcPr>
                </a:tc>
                <a:extLst>
                  <a:ext uri="{0D108BD9-81ED-4DB2-BD59-A6C34878D82A}">
                    <a16:rowId xmlns:a16="http://schemas.microsoft.com/office/drawing/2014/main" val="55909109"/>
                  </a:ext>
                </a:extLst>
              </a:tr>
              <a:tr h="716967">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GB" sz="1200" b="1" dirty="0">
                          <a:latin typeface="Century Gothic" panose="020B0502020202020204" pitchFamily="34" charset="0"/>
                        </a:rPr>
                        <a:t>Protein</a:t>
                      </a:r>
                    </a:p>
                  </a:txBody>
                  <a:tcPr marL="84406" marR="84406">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8064A2">
                        <a:lumMod val="60000"/>
                        <a:lumOff val="40000"/>
                      </a:srgb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GB" sz="1200" dirty="0">
                          <a:latin typeface="Century Gothic" panose="020B0502020202020204" pitchFamily="34" charset="0"/>
                        </a:rPr>
                        <a:t>Provides</a:t>
                      </a:r>
                      <a:r>
                        <a:rPr lang="en-GB" sz="1200" baseline="0" dirty="0">
                          <a:latin typeface="Century Gothic" panose="020B0502020202020204" pitchFamily="34" charset="0"/>
                        </a:rPr>
                        <a:t> the body with growth and repair.</a:t>
                      </a:r>
                      <a:endParaRPr lang="en-GB" sz="1200" dirty="0">
                        <a:latin typeface="Century Gothic" panose="020B0502020202020204" pitchFamily="34" charset="0"/>
                      </a:endParaRPr>
                    </a:p>
                  </a:txBody>
                  <a:tcPr marL="84406" marR="84406">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8064A2">
                        <a:lumMod val="60000"/>
                        <a:lumOff val="40000"/>
                      </a:srgb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r>
                        <a:rPr lang="en-GB" sz="1200" dirty="0">
                          <a:latin typeface="Century Gothic" panose="020B0502020202020204" pitchFamily="34" charset="0"/>
                        </a:rPr>
                        <a:t>Meat, poultry, beans,</a:t>
                      </a:r>
                      <a:r>
                        <a:rPr lang="en-GB" sz="1200" baseline="0" dirty="0">
                          <a:latin typeface="Century Gothic" panose="020B0502020202020204" pitchFamily="34" charset="0"/>
                        </a:rPr>
                        <a:t> eggs, lentils, tofu, fish</a:t>
                      </a:r>
                      <a:endParaRPr lang="en-GB" sz="1200" dirty="0">
                        <a:latin typeface="Century Gothic" panose="020B0502020202020204" pitchFamily="34" charset="0"/>
                      </a:endParaRPr>
                    </a:p>
                  </a:txBody>
                  <a:tcPr marL="84406" marR="84406">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8064A2">
                        <a:lumMod val="60000"/>
                        <a:lumOff val="40000"/>
                      </a:srgbClr>
                    </a:solidFill>
                  </a:tcPr>
                </a:tc>
                <a:extLst>
                  <a:ext uri="{0D108BD9-81ED-4DB2-BD59-A6C34878D82A}">
                    <a16:rowId xmlns:a16="http://schemas.microsoft.com/office/drawing/2014/main" val="1966260829"/>
                  </a:ext>
                </a:extLst>
              </a:tr>
              <a:tr h="1536359">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GB" sz="1200" b="1" dirty="0">
                          <a:latin typeface="Century Gothic" panose="020B0502020202020204" pitchFamily="34" charset="0"/>
                        </a:rPr>
                        <a:t>Fat</a:t>
                      </a:r>
                    </a:p>
                  </a:txBody>
                  <a:tcPr marL="84406" marR="84406">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00B0F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GB" sz="1200" dirty="0">
                          <a:latin typeface="Century Gothic" panose="020B0502020202020204" pitchFamily="34" charset="0"/>
                        </a:rPr>
                        <a:t>Provides</a:t>
                      </a:r>
                      <a:r>
                        <a:rPr lang="en-GB" sz="1200" baseline="0" dirty="0">
                          <a:latin typeface="Century Gothic" panose="020B0502020202020204" pitchFamily="34" charset="0"/>
                        </a:rPr>
                        <a:t> the body with insulation and a small amount protects vital organs.</a:t>
                      </a:r>
                    </a:p>
                    <a:p>
                      <a:pPr algn="ctr"/>
                      <a:r>
                        <a:rPr lang="en-GB" sz="1200" baseline="0" dirty="0">
                          <a:latin typeface="Century Gothic" panose="020B0502020202020204" pitchFamily="34" charset="0"/>
                        </a:rPr>
                        <a:t>Provides essential fatty acids for the body. </a:t>
                      </a:r>
                      <a:endParaRPr lang="en-GB" sz="1200" dirty="0">
                        <a:latin typeface="Century Gothic" panose="020B0502020202020204" pitchFamily="34" charset="0"/>
                      </a:endParaRPr>
                    </a:p>
                  </a:txBody>
                  <a:tcPr marL="84406" marR="84406">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00B0F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r>
                        <a:rPr lang="en-GB" sz="1200" dirty="0">
                          <a:latin typeface="Century Gothic" panose="020B0502020202020204" pitchFamily="34" charset="0"/>
                        </a:rPr>
                        <a:t>Butter, oil, cheese, cream, nuts, oily fish, crisps</a:t>
                      </a:r>
                    </a:p>
                    <a:p>
                      <a:endParaRPr lang="en-GB" sz="1200" dirty="0">
                        <a:latin typeface="Century Gothic" panose="020B0502020202020204" pitchFamily="34" charset="0"/>
                      </a:endParaRPr>
                    </a:p>
                  </a:txBody>
                  <a:tcPr marL="84406" marR="84406">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00B0F0"/>
                    </a:solidFill>
                  </a:tcPr>
                </a:tc>
                <a:extLst>
                  <a:ext uri="{0D108BD9-81ED-4DB2-BD59-A6C34878D82A}">
                    <a16:rowId xmlns:a16="http://schemas.microsoft.com/office/drawing/2014/main" val="2231769995"/>
                  </a:ext>
                </a:extLst>
              </a:tr>
              <a:tr h="51212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GB" sz="1200" b="1" dirty="0">
                          <a:latin typeface="Century Gothic" panose="020B0502020202020204" pitchFamily="34" charset="0"/>
                        </a:rPr>
                        <a:t>Vitamins</a:t>
                      </a:r>
                    </a:p>
                  </a:txBody>
                  <a:tcPr marL="84406" marR="84406">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00B0F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GB" sz="1200" dirty="0">
                          <a:latin typeface="Century Gothic" panose="020B0502020202020204" pitchFamily="34" charset="0"/>
                        </a:rPr>
                        <a:t>General good health</a:t>
                      </a:r>
                    </a:p>
                  </a:txBody>
                  <a:tcPr marL="84406" marR="84406">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00B0F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r>
                        <a:rPr lang="en-GB" sz="1200" dirty="0">
                          <a:latin typeface="Century Gothic" panose="020B0502020202020204" pitchFamily="34" charset="0"/>
                        </a:rPr>
                        <a:t>Fruit, vegetables, meat, dairy</a:t>
                      </a:r>
                    </a:p>
                  </a:txBody>
                  <a:tcPr marL="84406" marR="84406">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00B0F0"/>
                    </a:solidFill>
                  </a:tcPr>
                </a:tc>
                <a:extLst>
                  <a:ext uri="{0D108BD9-81ED-4DB2-BD59-A6C34878D82A}">
                    <a16:rowId xmlns:a16="http://schemas.microsoft.com/office/drawing/2014/main" val="3883029321"/>
                  </a:ext>
                </a:extLst>
              </a:tr>
              <a:tr h="759776">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GB" sz="1200" b="1" dirty="0">
                          <a:latin typeface="Century Gothic" panose="020B0502020202020204" pitchFamily="34" charset="0"/>
                        </a:rPr>
                        <a:t>Minerals</a:t>
                      </a:r>
                    </a:p>
                  </a:txBody>
                  <a:tcPr marL="84406" marR="84406">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00B0F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GB" sz="1200" dirty="0">
                          <a:latin typeface="Century Gothic" panose="020B0502020202020204" pitchFamily="34" charset="0"/>
                        </a:rPr>
                        <a:t>General good health</a:t>
                      </a:r>
                    </a:p>
                  </a:txBody>
                  <a:tcPr marL="84406" marR="84406">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00B0F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r>
                        <a:rPr lang="en-GB" sz="1200" dirty="0">
                          <a:latin typeface="Century Gothic" panose="020B0502020202020204" pitchFamily="34" charset="0"/>
                        </a:rPr>
                        <a:t>Fruit, vegetables</a:t>
                      </a:r>
                      <a:r>
                        <a:rPr lang="en-GB" sz="1200" baseline="0" dirty="0">
                          <a:latin typeface="Century Gothic" panose="020B0502020202020204" pitchFamily="34" charset="0"/>
                        </a:rPr>
                        <a:t>, eggs, meat, dairy</a:t>
                      </a:r>
                      <a:endParaRPr lang="en-GB" sz="1200" dirty="0">
                        <a:latin typeface="Century Gothic" panose="020B0502020202020204" pitchFamily="34" charset="0"/>
                      </a:endParaRPr>
                    </a:p>
                  </a:txBody>
                  <a:tcPr marL="84406" marR="84406">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00B0F0"/>
                    </a:solidFill>
                  </a:tcPr>
                </a:tc>
                <a:extLst>
                  <a:ext uri="{0D108BD9-81ED-4DB2-BD59-A6C34878D82A}">
                    <a16:rowId xmlns:a16="http://schemas.microsoft.com/office/drawing/2014/main" val="1005317858"/>
                  </a:ext>
                </a:extLst>
              </a:tr>
            </a:tbl>
          </a:graphicData>
        </a:graphic>
      </p:graphicFrame>
      <p:sp>
        <p:nvSpPr>
          <p:cNvPr id="17" name="TextBox 16">
            <a:extLst>
              <a:ext uri="{FF2B5EF4-FFF2-40B4-BE49-F238E27FC236}">
                <a16:creationId xmlns:a16="http://schemas.microsoft.com/office/drawing/2014/main" id="{B1C16EAD-91E6-2E0C-0C69-002B47A10014}"/>
              </a:ext>
            </a:extLst>
          </p:cNvPr>
          <p:cNvSpPr txBox="1"/>
          <p:nvPr/>
        </p:nvSpPr>
        <p:spPr>
          <a:xfrm>
            <a:off x="593557" y="6093478"/>
            <a:ext cx="6096000"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alibri"/>
                <a:ea typeface="+mn-ea"/>
                <a:cs typeface="+mn-cs"/>
              </a:rPr>
              <a:t>Wider thinking / further reading: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alibri"/>
                <a:ea typeface="+mn-ea"/>
                <a:cs typeface="+mn-cs"/>
                <a:hlinkClick r:id="rId2"/>
              </a:rPr>
              <a:t>www.foodafactoflife.org.uk</a:t>
            </a:r>
            <a:r>
              <a:rPr kumimoji="0" lang="en-GB" sz="1600" b="1" i="0" u="none" strike="noStrike" kern="1200" cap="none" spc="0" normalizeH="0" baseline="0" noProof="0" dirty="0">
                <a:ln>
                  <a:noFill/>
                </a:ln>
                <a:solidFill>
                  <a:prstClr val="black"/>
                </a:solidFill>
                <a:effectLst/>
                <a:uLnTx/>
                <a:uFillTx/>
                <a:latin typeface="Calibri"/>
                <a:ea typeface="+mn-ea"/>
                <a:cs typeface="+mn-cs"/>
              </a:rPr>
              <a:t> </a:t>
            </a:r>
            <a:r>
              <a:rPr kumimoji="0" lang="en-GB" sz="1600" b="1" i="0" u="none" strike="noStrike" kern="1200" cap="none" spc="0" normalizeH="0" baseline="0" noProof="0" dirty="0">
                <a:ln>
                  <a:noFill/>
                </a:ln>
                <a:solidFill>
                  <a:prstClr val="black"/>
                </a:solidFill>
                <a:effectLst/>
                <a:uLnTx/>
                <a:uFillTx/>
                <a:latin typeface="Calibri"/>
                <a:ea typeface="+mn-ea"/>
                <a:cs typeface="+mn-cs"/>
                <a:hlinkClick r:id="rId3"/>
              </a:rPr>
              <a:t>www.grainchain.com</a:t>
            </a:r>
            <a:r>
              <a:rPr kumimoji="0" lang="en-GB" sz="1600" b="1" i="0" u="none" strike="noStrike" kern="1200" cap="none" spc="0" normalizeH="0" baseline="0" noProof="0" dirty="0">
                <a:ln>
                  <a:noFill/>
                </a:ln>
                <a:solidFill>
                  <a:prstClr val="black"/>
                </a:solidFill>
                <a:effectLst/>
                <a:uLnTx/>
                <a:uFillTx/>
                <a:latin typeface="Calibri"/>
                <a:ea typeface="+mn-ea"/>
                <a:cs typeface="+mn-cs"/>
              </a:rPr>
              <a:t> </a:t>
            </a:r>
            <a:endParaRPr kumimoji="0" lang="en-GB" sz="16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053769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8D25076-1BD4-DF8C-D796-9E15E3600542}"/>
              </a:ext>
            </a:extLst>
          </p:cNvPr>
          <p:cNvPicPr>
            <a:picLocks noChangeAspect="1"/>
          </p:cNvPicPr>
          <p:nvPr/>
        </p:nvPicPr>
        <p:blipFill>
          <a:blip r:embed="rId2"/>
          <a:stretch>
            <a:fillRect/>
          </a:stretch>
        </p:blipFill>
        <p:spPr>
          <a:xfrm>
            <a:off x="352927" y="0"/>
            <a:ext cx="11470106" cy="6858000"/>
          </a:xfrm>
          <a:prstGeom prst="rect">
            <a:avLst/>
          </a:prstGeom>
        </p:spPr>
      </p:pic>
    </p:spTree>
    <p:extLst>
      <p:ext uri="{BB962C8B-B14F-4D97-AF65-F5344CB8AC3E}">
        <p14:creationId xmlns:p14="http://schemas.microsoft.com/office/powerpoint/2010/main" val="22870627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07E4A23-357F-5B68-F559-F5E00A3D7096}"/>
              </a:ext>
            </a:extLst>
          </p:cNvPr>
          <p:cNvPicPr>
            <a:picLocks noChangeAspect="1"/>
          </p:cNvPicPr>
          <p:nvPr/>
        </p:nvPicPr>
        <p:blipFill>
          <a:blip r:embed="rId2"/>
          <a:stretch>
            <a:fillRect/>
          </a:stretch>
        </p:blipFill>
        <p:spPr>
          <a:xfrm>
            <a:off x="256674" y="142416"/>
            <a:ext cx="11678652" cy="6573167"/>
          </a:xfrm>
          <a:prstGeom prst="rect">
            <a:avLst/>
          </a:prstGeom>
        </p:spPr>
      </p:pic>
    </p:spTree>
    <p:extLst>
      <p:ext uri="{BB962C8B-B14F-4D97-AF65-F5344CB8AC3E}">
        <p14:creationId xmlns:p14="http://schemas.microsoft.com/office/powerpoint/2010/main" val="15206869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5A3C946-75AD-45CC-5FA3-4F79B80DA85C}"/>
              </a:ext>
            </a:extLst>
          </p:cNvPr>
          <p:cNvPicPr>
            <a:picLocks noChangeAspect="1"/>
          </p:cNvPicPr>
          <p:nvPr/>
        </p:nvPicPr>
        <p:blipFill>
          <a:blip r:embed="rId2"/>
          <a:stretch>
            <a:fillRect/>
          </a:stretch>
        </p:blipFill>
        <p:spPr>
          <a:xfrm>
            <a:off x="144379" y="51916"/>
            <a:ext cx="12047621" cy="6754168"/>
          </a:xfrm>
          <a:prstGeom prst="rect">
            <a:avLst/>
          </a:prstGeom>
        </p:spPr>
      </p:pic>
    </p:spTree>
    <p:extLst>
      <p:ext uri="{BB962C8B-B14F-4D97-AF65-F5344CB8AC3E}">
        <p14:creationId xmlns:p14="http://schemas.microsoft.com/office/powerpoint/2010/main" val="32276773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14EBCDD-3403-DBCB-0F94-453778461FCB}"/>
              </a:ext>
            </a:extLst>
          </p:cNvPr>
          <p:cNvPicPr>
            <a:picLocks noChangeAspect="1"/>
          </p:cNvPicPr>
          <p:nvPr/>
        </p:nvPicPr>
        <p:blipFill>
          <a:blip r:embed="rId2"/>
          <a:stretch>
            <a:fillRect/>
          </a:stretch>
        </p:blipFill>
        <p:spPr>
          <a:xfrm>
            <a:off x="208547" y="47153"/>
            <a:ext cx="11839073" cy="6763694"/>
          </a:xfrm>
          <a:prstGeom prst="rect">
            <a:avLst/>
          </a:prstGeom>
        </p:spPr>
      </p:pic>
    </p:spTree>
    <p:extLst>
      <p:ext uri="{BB962C8B-B14F-4D97-AF65-F5344CB8AC3E}">
        <p14:creationId xmlns:p14="http://schemas.microsoft.com/office/powerpoint/2010/main" val="2368903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0FB688E-523C-E5BC-C42B-9F2FFB681081}"/>
              </a:ext>
            </a:extLst>
          </p:cNvPr>
          <p:cNvPicPr>
            <a:picLocks noChangeAspect="1"/>
          </p:cNvPicPr>
          <p:nvPr/>
        </p:nvPicPr>
        <p:blipFill>
          <a:blip r:embed="rId2"/>
          <a:stretch>
            <a:fillRect/>
          </a:stretch>
        </p:blipFill>
        <p:spPr>
          <a:xfrm>
            <a:off x="0" y="9047"/>
            <a:ext cx="12047621" cy="6839905"/>
          </a:xfrm>
          <a:prstGeom prst="rect">
            <a:avLst/>
          </a:prstGeom>
        </p:spPr>
      </p:pic>
    </p:spTree>
    <p:extLst>
      <p:ext uri="{BB962C8B-B14F-4D97-AF65-F5344CB8AC3E}">
        <p14:creationId xmlns:p14="http://schemas.microsoft.com/office/powerpoint/2010/main" val="30883929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292</TotalTime>
  <Words>1754</Words>
  <Application>Microsoft Office PowerPoint</Application>
  <PresentationFormat>Widescreen</PresentationFormat>
  <Paragraphs>179</Paragraphs>
  <Slides>18</Slides>
  <Notes>0</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18</vt:i4>
      </vt:variant>
    </vt:vector>
  </HeadingPairs>
  <TitlesOfParts>
    <vt:vector size="27" baseType="lpstr">
      <vt:lpstr>Aptos</vt:lpstr>
      <vt:lpstr>Aptos Display</vt:lpstr>
      <vt:lpstr>Arial</vt:lpstr>
      <vt:lpstr>Calibri</vt:lpstr>
      <vt:lpstr>Century Gothic</vt:lpstr>
      <vt:lpstr>Comic Sans MS</vt:lpstr>
      <vt:lpstr>Wingdings 2</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Reviewing  dishes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Fulwood Academy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Mrs A Neale</dc:creator>
  <cp:lastModifiedBy>Mrs A Neale</cp:lastModifiedBy>
  <cp:revision>2</cp:revision>
  <dcterms:created xsi:type="dcterms:W3CDTF">2024-09-18T09:40:33Z</dcterms:created>
  <dcterms:modified xsi:type="dcterms:W3CDTF">2024-09-18T15:59:27Z</dcterms:modified>
</cp:coreProperties>
</file>