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806DF4-B912-4302-B517-B15EFBB7C4F3}" v="94" dt="2025-09-15T19:48:23.9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14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B25DDF-C9D8-4483-802F-2722827DDD1D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2A165-6FBF-4170-B8C3-B1493B9A4F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9421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E53E8-48BD-12BB-5800-E8777AB676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75CC6B-F9EA-E8CE-584A-D4264054D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73F409-A22B-9107-3A9B-909EED69B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B6C6FE-9288-9779-0E97-87CDE39B8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DDD87E-6985-0108-50D6-FC1C42CEE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475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028F0-3394-5B71-E9AC-19BCFDFA4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D239A1-8C28-0EAA-3410-104CE69288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B82D2-682D-01A8-3D6C-A0527C9B0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F631D7-C7B4-52DA-69C5-8D359030A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6296B-7CB2-EE17-A899-919EC5E3A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237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5C71AE-254D-BAE6-E406-709827011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583B94-E0E8-0BED-5713-3B36A9CAA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5ED803-6BD9-F2AE-0424-1AF84D77A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52E41A-CD3C-0600-D93D-EFA547B87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29CE8-060E-58AF-1B8D-311372383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754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025C2-2226-3D41-30B9-EC196D236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19C99-5BF3-B5B9-61B1-9E1BD5681A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312ADE-B4ED-573C-AA78-DDE6647BC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E415F5-12C5-BC37-C592-26335EF207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775A61-51AC-534E-3883-78828EE5E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CF4116-4A19-8571-9043-D9CCDB56C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189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F6B8D8-33DA-0212-427C-C78FC332E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04F0DDD-96E2-A142-2B2F-57F94841A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D94886-2EC2-715C-231C-A3793291CA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9B4F87-2724-A1A2-DBC1-251E44D2C9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642497-A5F6-21A7-2AC4-0DD64F4F77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20942DC-6256-F255-9214-750825D4C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11B218-F2DC-9083-5326-A64054E62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6D029-8D8C-765E-06AA-157531CD0E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178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EE0453-131F-6A5E-105F-0E12993D71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6FAA59-0FE5-9769-8200-52708B554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6C0986-BE2C-5319-F1C3-29C951AA6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E0B8871-FC86-DE9E-F60C-EC3D99DF1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122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4B9E21-A06D-31EE-735A-C4F0F58AC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2C5F6D-E3CC-46D7-84AE-C09F95A617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9C4A91-B233-8DFA-1434-E29CBF0E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086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23B92-3023-2B7F-DE74-FE21FC1D3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CAEDE1-79E2-F6F4-450D-191D8D185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16FF9-7479-87C0-9CB4-412EA98F06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FE003-36EE-D383-C6DC-DDB520BB5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2979-F2DB-C57B-A141-85A730CFC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19FC02-B100-1FB0-BF9D-34E0BB0D1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932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38436-930E-8A1E-E89B-858FB4C89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EC1D39-F10F-CC47-2644-CC2D97CFDA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151AD6-2B0D-E41A-78ED-F60EAE5BDA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29B7F7-FA0A-D12D-08FD-60EA9151A2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1B5E36-4314-376A-0EC9-88E53763B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A751C-5D55-4485-97DD-920A6A011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916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D5E44-7B0C-C70C-83CA-3AF4AABAC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3C9D14-C16F-AE9F-E87B-E922E92BCA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BA402-AEE2-6C84-B6A2-37A93FA6B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D0FAD-0794-6BC2-3312-247D5D53C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3F44B5-0276-93CD-832B-A90DCEDC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808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BDF1C8-EA6B-7958-8BFC-582C1B77D7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17557E-EB4B-EF11-81D8-6998A82771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DD71DC-CFE3-7C4A-9851-B36D4F360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62B19-58F8-0149-EF93-97A622E5D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6D1C9-7594-06D2-600C-4D9B54D9B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42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DC7F63-0875-F67A-8349-234594BA4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2A2D7A-CBBA-D657-4353-57E7EC64B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7510BB-8692-50BA-80D1-A6085439EB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5954DE8-CC97-4058-93E5-D679E7C53D1A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EBF994-4CFD-00DC-FF0C-CC4CE7C0CE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C10447-ED71-41F4-8DD1-1944E011E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74D421-8B27-4019-B016-6C2D04A99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630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2229AF5-F7C0-717E-CBD5-9F89D0665229}"/>
              </a:ext>
            </a:extLst>
          </p:cNvPr>
          <p:cNvSpPr/>
          <p:nvPr/>
        </p:nvSpPr>
        <p:spPr>
          <a:xfrm>
            <a:off x="0" y="0"/>
            <a:ext cx="12192000" cy="524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Knowledge Organiser: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Módulo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3 – Mi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gente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mi </a:t>
            </a:r>
            <a:r>
              <a:rPr lang="en-GB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mundo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051FCB4-FFF3-33A2-50BB-F25DC464C680}"/>
              </a:ext>
            </a:extLst>
          </p:cNvPr>
          <p:cNvSpPr/>
          <p:nvPr/>
        </p:nvSpPr>
        <p:spPr>
          <a:xfrm>
            <a:off x="1" y="644577"/>
            <a:ext cx="3657600" cy="27844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Quién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es mi familia? </a:t>
            </a:r>
            <a:r>
              <a:rPr lang="en-GB" sz="11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Who is in my family?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miembros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la familia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members of the family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padre /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padrastro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father/step-father - 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madre / 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madrastra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Mother/step-father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hermano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hermanastro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Brother/step-brother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hermana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hermanastra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Sister/step-sister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primo / la prima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(male) cousin/(female) cousin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padres/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hermanos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Parents/siblings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hijo (único) / la hija (única) - 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(male) only child/(female) only child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abuelo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abuela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grandfather/grandmother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 abuelos /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gemelos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grandparents/twins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tío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tía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uncle/auntie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bebé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baby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5D7AA82-6EFE-81C2-01CF-6CA47B83501A}"/>
              </a:ext>
            </a:extLst>
          </p:cNvPr>
          <p:cNvSpPr/>
          <p:nvPr/>
        </p:nvSpPr>
        <p:spPr>
          <a:xfrm>
            <a:off x="0" y="3541426"/>
            <a:ext cx="3657600" cy="20811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Quién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está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foto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Who is in the phot?</a:t>
            </a:r>
            <a:endParaRPr lang="en-GB" sz="11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Aquí hay una foto de … 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Here is a photo of …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foto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se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sacó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the photo was taken …</a:t>
            </a:r>
            <a:endParaRPr lang="es-ES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Dónde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están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Where are they?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jardín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in the garden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salón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in the living room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casa / en la cocina 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in the house/in the kitchen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habitación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in his/her/their room</a:t>
            </a: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5AA6A44-53FF-F81B-EB63-2E0CD2EA0148}"/>
              </a:ext>
            </a:extLst>
          </p:cNvPr>
          <p:cNvSpPr/>
          <p:nvPr/>
        </p:nvSpPr>
        <p:spPr>
          <a:xfrm>
            <a:off x="3496458" y="637082"/>
            <a:ext cx="2378438" cy="36051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¿De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color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tienes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ojos? </a:t>
            </a:r>
            <a:r>
              <a:rPr lang="en-GB" sz="11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What colour are your eyes?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ojos… - I have …..eyes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azules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blue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marrones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brown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verdes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green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castaños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hazel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Llevo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gafas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I wear glasses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Tengo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pelo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- I have …. hair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castaño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brown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negro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black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rubio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blonde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pelirrojo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red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corto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short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largo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long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rizado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curly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ondulado</a:t>
            </a:r>
            <a:r>
              <a:rPr lang="es-ES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wavy</a:t>
            </a: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8DC0326-78AC-1C09-5565-7D2EE3E34A2C}"/>
              </a:ext>
            </a:extLst>
          </p:cNvPr>
          <p:cNvSpPr/>
          <p:nvPr/>
        </p:nvSpPr>
        <p:spPr>
          <a:xfrm>
            <a:off x="5777459" y="524656"/>
            <a:ext cx="2929328" cy="40885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Cómo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eres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re you like?</a:t>
            </a: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bastante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alto/a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(quite) tall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gordo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moreno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rubio/a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más alto/a que yo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más bajo/a que él/ella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bajas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/as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delgados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/as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¿A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quién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pareces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familia? </a:t>
            </a:r>
            <a:r>
              <a:rPr lang="en-GB" sz="11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Who are you like in your family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parezco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…. -  I look like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me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parezco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(nada)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I don’t look like…(at all)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parece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- He/she is like…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se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parece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…. He/she isn’t like…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Nadie de mi/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familia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anyone in my/his/her family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 dos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hermanos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my brothers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Tiene 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misma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boca/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nariz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he has the same/mouth/nose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B0165C2-3B4B-AABC-691B-BD6679F54E01}"/>
              </a:ext>
            </a:extLst>
          </p:cNvPr>
          <p:cNvSpPr/>
          <p:nvPr/>
        </p:nvSpPr>
        <p:spPr>
          <a:xfrm>
            <a:off x="3496458" y="4484002"/>
            <a:ext cx="2281000" cy="22185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¿A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quién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pareces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GB" sz="11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Who are you like?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Cómo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eres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What re you like?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bastante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alto/a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(quite) tall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gordo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moreno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rubio/a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más alto/a que yo</a:t>
            </a:r>
          </a:p>
          <a:p>
            <a:r>
              <a:rPr lang="es-ES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más bajo/a que él/ella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bajas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/as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delgados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/as</a:t>
            </a: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3813BC2-F28F-36FF-6595-BB527154080E}"/>
              </a:ext>
            </a:extLst>
          </p:cNvPr>
          <p:cNvSpPr/>
          <p:nvPr/>
        </p:nvSpPr>
        <p:spPr>
          <a:xfrm>
            <a:off x="8695543" y="524656"/>
            <a:ext cx="3386530" cy="360513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 </a:t>
            </a:r>
            <a:r>
              <a:rPr lang="en-GB" sz="1100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famosas</a:t>
            </a:r>
            <a:r>
              <a:rPr lang="en-GB" sz="11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favoritas</a:t>
            </a:r>
            <a:endParaRPr lang="en-GB" sz="11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¿A que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famosas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sigues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las redes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sociales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</a:t>
            </a:r>
            <a:r>
              <a:rPr lang="en-GB" sz="110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famous people do you follow on social media?</a:t>
            </a:r>
          </a:p>
          <a:p>
            <a:pPr algn="ctr"/>
            <a:endParaRPr lang="en-GB" sz="11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Sigo….. – I follow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actores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cantantes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latinos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actors/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latin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singers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deportistas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sports people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canales de  -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channesls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cocina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videojuegos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 cooking/video games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Vlogs de – vlogs about</a:t>
            </a:r>
          </a:p>
          <a:p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rutinas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estilo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moda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routines/lifestyle/fashion</a:t>
            </a: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¿Por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qué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Why do you like it?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gusta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…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I like it because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aprendo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mucho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learn a lot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música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es mi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music is my life</a:t>
            </a:r>
          </a:p>
          <a:p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vídeos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son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divertidos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útiles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/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virales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videos are fun/useful/viral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 aficionado/a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am a fan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deporte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sport</a:t>
            </a:r>
          </a:p>
          <a:p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la </a:t>
            </a:r>
            <a:r>
              <a:rPr lang="en-GB" sz="11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música</a:t>
            </a:r>
            <a:r>
              <a:rPr lang="en-GB" sz="11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Latina – 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of </a:t>
            </a:r>
            <a:r>
              <a:rPr lang="en-GB" sz="1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latin</a:t>
            </a:r>
            <a:r>
              <a:rPr lang="en-GB" sz="1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American music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9C8890C-545E-69CD-F7FC-3907702E277A}"/>
              </a:ext>
            </a:extLst>
          </p:cNvPr>
          <p:cNvSpPr/>
          <p:nvPr/>
        </p:nvSpPr>
        <p:spPr>
          <a:xfrm>
            <a:off x="8502992" y="4129790"/>
            <a:ext cx="3571586" cy="27282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05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05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 </a:t>
            </a:r>
            <a:r>
              <a:rPr lang="en-GB" sz="105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Quién</a:t>
            </a:r>
            <a:r>
              <a:rPr lang="en-GB" sz="105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es </a:t>
            </a:r>
            <a:r>
              <a:rPr lang="en-GB" sz="105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</a:t>
            </a:r>
            <a:r>
              <a:rPr lang="en-GB" sz="105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persona </a:t>
            </a:r>
            <a:r>
              <a:rPr lang="en-GB" sz="105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famosa</a:t>
            </a:r>
            <a:r>
              <a:rPr lang="en-GB" sz="105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05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favorita</a:t>
            </a:r>
            <a:r>
              <a:rPr lang="en-GB" sz="105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GB" sz="1050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Who is your favourite famous person? </a:t>
            </a:r>
            <a:endParaRPr lang="en-GB" sz="105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persona famosa favorita es ...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my favourite famous person is ...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Lo/la sigo porque ...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follow him/her because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guapo/a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is good looking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fuerte/trabajador(a)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is strong/hardworking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Tiene mucho talento/éxito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he/she is very talented/successful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un buen modelo de comportamiento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is a good role model of behaviour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Apoya a otras personas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supports other people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 mensajes positivas a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gives positive messages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Ganó/actuó en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won/acted in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Jugó en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played in</a:t>
            </a:r>
          </a:p>
          <a:p>
            <a:r>
              <a:rPr lang="es-ES" sz="105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Ayudó a – </a:t>
            </a:r>
            <a:r>
              <a:rPr lang="es-ES" sz="105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he/she helped to...</a:t>
            </a: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2A3BCD0-5623-E239-EF7D-61D9505B970B}"/>
              </a:ext>
            </a:extLst>
          </p:cNvPr>
          <p:cNvSpPr/>
          <p:nvPr/>
        </p:nvSpPr>
        <p:spPr>
          <a:xfrm rot="20500803">
            <a:off x="5778796" y="4690738"/>
            <a:ext cx="2378438" cy="148777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</a:t>
            </a:r>
            <a:r>
              <a:rPr lang="en-GB" sz="12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Cuándo</a:t>
            </a: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? - when</a:t>
            </a:r>
          </a:p>
          <a:p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</a:t>
            </a:r>
            <a:r>
              <a:rPr lang="en-GB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año</a:t>
            </a: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pasado</a:t>
            </a: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last year</a:t>
            </a:r>
          </a:p>
          <a:p>
            <a:r>
              <a:rPr lang="en-GB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</a:t>
            </a: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dos/</a:t>
            </a:r>
            <a:r>
              <a:rPr lang="en-GB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tres</a:t>
            </a: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años</a:t>
            </a: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two/three years ago</a:t>
            </a:r>
          </a:p>
          <a:p>
            <a:r>
              <a:rPr lang="en-GB" sz="12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</a:t>
            </a:r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seis meses 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six months ago</a:t>
            </a: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julio pasado </a:t>
            </a: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last Juy</a:t>
            </a: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semana pasada </a:t>
            </a: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Last week</a:t>
            </a: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584947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E3A9A8C-F4C1-3FCE-6988-0F04DA38DCC2}"/>
              </a:ext>
            </a:extLst>
          </p:cNvPr>
          <p:cNvSpPr/>
          <p:nvPr/>
        </p:nvSpPr>
        <p:spPr>
          <a:xfrm>
            <a:off x="0" y="539647"/>
            <a:ext cx="2903621" cy="28893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¡Amigos para </a:t>
            </a:r>
            <a:r>
              <a:rPr lang="en-GB" sz="11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siempre</a:t>
            </a:r>
            <a:r>
              <a:rPr lang="en-GB" sz="11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 – Friends forever</a:t>
            </a:r>
          </a:p>
          <a:p>
            <a:pPr algn="ctr"/>
            <a:endParaRPr lang="en-GB" sz="11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¿Te llevas bien con tus amigos?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(No) Me llevo bien con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diverto mucho con...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mejor amigo/a y yo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nos llevamos genial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nos divertimos mucho juntos/as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porque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hacemos muchas cosas juntos/as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puedo fiarme de él/ella (totalmente)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siempre estamos juntos/as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casi nunca nos peleamos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puedo contar con él/ella/ellos/ellas (para todo)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compartimos intereses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4A2A318-ED6A-994C-CAFB-4438696D8C3B}"/>
              </a:ext>
            </a:extLst>
          </p:cNvPr>
          <p:cNvSpPr/>
          <p:nvPr/>
        </p:nvSpPr>
        <p:spPr>
          <a:xfrm>
            <a:off x="0" y="3627620"/>
            <a:ext cx="2903621" cy="30879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s-ES" sz="12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¿Cómo es un buen amigo?</a:t>
            </a:r>
          </a:p>
          <a:p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¿Cómo te ayuda tu mejor amigo/a?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mejor amigo/a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Un buen amigo / Una buena amiga …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</a:t>
            </a: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comprende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conoce bien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hace </a:t>
            </a: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reír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respeta / es </a:t>
            </a: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fiel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acepta como soy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acepta como eres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ayuda cuando tienes problemas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apoya en lo bueno y en lo malo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 da buenos consejos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te critica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puede guardar un </a:t>
            </a: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secreto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nunca te dice mentiras</a:t>
            </a: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80C943-A995-40B4-47C2-64A757A6FD69}"/>
              </a:ext>
            </a:extLst>
          </p:cNvPr>
          <p:cNvSpPr/>
          <p:nvPr/>
        </p:nvSpPr>
        <p:spPr>
          <a:xfrm>
            <a:off x="2903621" y="539647"/>
            <a:ext cx="3192379" cy="30879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Así</a:t>
            </a:r>
            <a:r>
              <a:rPr lang="en-GB" sz="12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soy </a:t>
            </a:r>
            <a:r>
              <a:rPr lang="en-GB" sz="1200" b="1" u="sng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</a:t>
            </a:r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¿Cómo eres?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¿Qué es lo más importante para ti?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Para mí, lo más importante es/son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familia / mis estudios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 amistad / mis creencias</a:t>
            </a: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 cosas que me interesan/preocupan son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amor / la paz / la música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 derechos / mis valores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futuro del mundo</a:t>
            </a: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¿Cuáles son tus sueños?</a:t>
            </a:r>
            <a:b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sueño/meta es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 el futuro voy a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ser jefe/a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tener mucho dinero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lograr grandes cosas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luchar por un mundo mejor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553DA99-CB58-AB2F-6AAD-DAA9F37C7A63}"/>
              </a:ext>
            </a:extLst>
          </p:cNvPr>
          <p:cNvSpPr/>
          <p:nvPr/>
        </p:nvSpPr>
        <p:spPr>
          <a:xfrm>
            <a:off x="2914571" y="3627619"/>
            <a:ext cx="3181429" cy="30879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s-ES" sz="12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¿Qué importancia tiene la tecnología en tu vida?</a:t>
            </a: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¿Qué es lo bueno/lo malo de las redes sociales?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Lo bueno / malo es que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causan vicio / presión / acoso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causan problemas para dormir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son una gran distracción</a:t>
            </a: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Las redes sociales son buenas / útiles para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compartir fotos / vídeos / ideas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buscar datos sobre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estar en contacto con tus amigos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tomar parte en la vida del barrio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decir lo que piensas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charlar con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escuchar / ver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CDC0570-B499-A65E-9DD0-8F74EEC9737C}"/>
              </a:ext>
            </a:extLst>
          </p:cNvPr>
          <p:cNvSpPr/>
          <p:nvPr/>
        </p:nvSpPr>
        <p:spPr>
          <a:xfrm>
            <a:off x="6106950" y="539647"/>
            <a:ext cx="2948458" cy="3556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s-ES" sz="1200" b="1" u="sng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Necesito ayuda, ¿qué hago?</a:t>
            </a:r>
          </a:p>
          <a:p>
            <a:b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¿Qué puedo hacer?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problema es que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siento / estoy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diferente / triste / solo/a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 me relaciono con nadie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muy negativo/a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 peleo mucho con él/ella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 ríen de mí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siempre me critica</a:t>
            </a: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Deberías / Podrías …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 importante / necesario 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limitar el tiempo online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organizar actividades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apoyar a tu familia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buscar ayuda </a:t>
            </a: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profesional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expresar</a:t>
            </a: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tus sentimientos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hablar con él/ella/ellos/ellas </a:t>
            </a: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cara a cara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0D5C669-D238-654C-AAE7-2D274E0612C3}"/>
              </a:ext>
            </a:extLst>
          </p:cNvPr>
          <p:cNvSpPr/>
          <p:nvPr/>
        </p:nvSpPr>
        <p:spPr>
          <a:xfrm>
            <a:off x="9066358" y="539647"/>
            <a:ext cx="2948458" cy="355610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Celebraciones (pages 68–69)</a:t>
            </a: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¿Adónde fuiste?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Ayer / Anoche / En [abril]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Fui / fuimos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un restaurante / hotel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la sinagoga / a la iglesia / a la mezquita / al templo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para celebrar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Nochevieja / el cumpleaños de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el santo / la boda de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Soy católico/a / cristiano/a / judío/a / musulmán / musulmana</a:t>
            </a:r>
          </a:p>
          <a:p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¿Qué recibiste? / ¿Qué le regalaste?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 madre/padre me compró / regaló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Mis amigos me compraron / regalaron …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ropa / caramelos / vino / un </a:t>
            </a:r>
            <a:r>
              <a:rPr lang="es-ES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diario</a:t>
            </a: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/ flores / un </a:t>
            </a:r>
            <a:r>
              <a:rPr lang="es-ES" sz="1200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librito</a:t>
            </a:r>
            <a:b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s-E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Le(s) di / cociné / compré / organicé / preparé / regalé …</a:t>
            </a: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b="1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s-ES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u="sng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en-GB" sz="1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D6C4A2B-0572-ECF8-02BE-80162A49DC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39" t="2195"/>
          <a:stretch/>
        </p:blipFill>
        <p:spPr>
          <a:xfrm>
            <a:off x="6275141" y="4264964"/>
            <a:ext cx="2823145" cy="23521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CA2FBF3-3EC4-6E28-EAC9-548DD7487A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77428" y="4251158"/>
            <a:ext cx="2609771" cy="24644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15658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022A59FA64AE4DB851D07C4816CFAF" ma:contentTypeVersion="15" ma:contentTypeDescription="Create a new document." ma:contentTypeScope="" ma:versionID="e9537f4dadefc756e4460591412ea2db">
  <xsd:schema xmlns:xsd="http://www.w3.org/2001/XMLSchema" xmlns:xs="http://www.w3.org/2001/XMLSchema" xmlns:p="http://schemas.microsoft.com/office/2006/metadata/properties" xmlns:ns2="35aea1a3-3109-4cfd-89c0-e91282944016" xmlns:ns3="37de03b2-361a-4fd3-8558-345c9cf55d08" targetNamespace="http://schemas.microsoft.com/office/2006/metadata/properties" ma:root="true" ma:fieldsID="a7cce840aac47759b618ae9e39db4776" ns2:_="" ns3:_="">
    <xsd:import namespace="35aea1a3-3109-4cfd-89c0-e91282944016"/>
    <xsd:import namespace="37de03b2-361a-4fd3-8558-345c9cf55d0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aea1a3-3109-4cfd-89c0-e9128294401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7de03b2-361a-4fd3-8558-345c9cf55d08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82d5ffcb-4aff-4ab6-935b-029de877546e}" ma:internalName="TaxCatchAll" ma:showField="CatchAllData" ma:web="37de03b2-361a-4fd3-8558-345c9cf55d0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aea1a3-3109-4cfd-89c0-e91282944016">
      <Terms xmlns="http://schemas.microsoft.com/office/infopath/2007/PartnerControls"/>
    </lcf76f155ced4ddcb4097134ff3c332f>
    <TaxCatchAll xmlns="37de03b2-361a-4fd3-8558-345c9cf55d08" xsi:nil="true"/>
  </documentManagement>
</p:properties>
</file>

<file path=customXml/itemProps1.xml><?xml version="1.0" encoding="utf-8"?>
<ds:datastoreItem xmlns:ds="http://schemas.openxmlformats.org/officeDocument/2006/customXml" ds:itemID="{97DAA369-9B92-444E-9631-6CCA5E95C6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aea1a3-3109-4cfd-89c0-e91282944016"/>
    <ds:schemaRef ds:uri="37de03b2-361a-4fd3-8558-345c9cf55d0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225209E-3A49-448A-9ECD-ACAE23ED9D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F7CA4AC-3ED1-4E77-A4A2-0C0618F4F7B4}">
  <ds:schemaRefs>
    <ds:schemaRef ds:uri="http://schemas.microsoft.com/office/2006/metadata/properties"/>
    <ds:schemaRef ds:uri="http://schemas.microsoft.com/office/infopath/2007/PartnerControls"/>
    <ds:schemaRef ds:uri="35aea1a3-3109-4cfd-89c0-e91282944016"/>
    <ds:schemaRef ds:uri="37de03b2-361a-4fd3-8558-345c9cf55d0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1092</TotalTime>
  <Words>1472</Words>
  <Application>Microsoft Office PowerPoint</Application>
  <PresentationFormat>Widescreen</PresentationFormat>
  <Paragraphs>449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K Smerdon</dc:creator>
  <cp:lastModifiedBy>Mrs K Smerdon</cp:lastModifiedBy>
  <cp:revision>2</cp:revision>
  <dcterms:created xsi:type="dcterms:W3CDTF">2025-04-27T13:02:14Z</dcterms:created>
  <dcterms:modified xsi:type="dcterms:W3CDTF">2025-09-15T19:57:56Z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0x010100E0022A59FA64AE4DB851D07C4816CFAF</vt:lpwstr>
  </property>
  <property fmtid="{D5CDD505-2E9C-101B-9397-08002B2CF9AE}" pid="3" name="MediaServiceImageTags">
    <vt:lpwstr/>
  </property>
</Properties>
</file>