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D63A29-29B8-42DB-9EB9-FE80C1EA1EA5}" v="1" dt="2025-09-05T07:01:16.8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Smerdon" userId="72fd23ac-3ae4-4d7b-9c64-2ad76cbb386d" providerId="ADAL" clId="{935B170B-2117-4727-B0CD-920FBE345752}"/>
    <pc:docChg chg="modSld">
      <pc:chgData name="Kate Smerdon" userId="72fd23ac-3ae4-4d7b-9c64-2ad76cbb386d" providerId="ADAL" clId="{935B170B-2117-4727-B0CD-920FBE345752}" dt="2023-09-03T19:23:26.529" v="6" actId="20577"/>
      <pc:docMkLst>
        <pc:docMk/>
      </pc:docMkLst>
      <pc:sldChg chg="addSp delSp modSp mod">
        <pc:chgData name="Kate Smerdon" userId="72fd23ac-3ae4-4d7b-9c64-2ad76cbb386d" providerId="ADAL" clId="{935B170B-2117-4727-B0CD-920FBE345752}" dt="2023-09-03T19:23:26.529" v="6" actId="20577"/>
        <pc:sldMkLst>
          <pc:docMk/>
          <pc:sldMk cId="4018493622" sldId="256"/>
        </pc:sldMkLst>
        <pc:spChg chg="mod">
          <ac:chgData name="Kate Smerdon" userId="72fd23ac-3ae4-4d7b-9c64-2ad76cbb386d" providerId="ADAL" clId="{935B170B-2117-4727-B0CD-920FBE345752}" dt="2023-09-03T19:23:26.529" v="6" actId="20577"/>
          <ac:spMkLst>
            <pc:docMk/>
            <pc:sldMk cId="4018493622" sldId="256"/>
            <ac:spMk id="7" creationId="{00000000-0000-0000-0000-000000000000}"/>
          </ac:spMkLst>
        </pc:spChg>
        <pc:picChg chg="add mod">
          <ac:chgData name="Kate Smerdon" userId="72fd23ac-3ae4-4d7b-9c64-2ad76cbb386d" providerId="ADAL" clId="{935B170B-2117-4727-B0CD-920FBE345752}" dt="2023-08-22T19:45:13.342" v="5" actId="14100"/>
          <ac:picMkLst>
            <pc:docMk/>
            <pc:sldMk cId="4018493622" sldId="256"/>
            <ac:picMk id="14" creationId="{E309A3FE-12B9-4129-053C-8E07CD1DE53D}"/>
          </ac:picMkLst>
        </pc:picChg>
        <pc:picChg chg="del">
          <ac:chgData name="Kate Smerdon" userId="72fd23ac-3ae4-4d7b-9c64-2ad76cbb386d" providerId="ADAL" clId="{935B170B-2117-4727-B0CD-920FBE345752}" dt="2023-08-20T18:18:05.965" v="1" actId="478"/>
          <ac:picMkLst>
            <pc:docMk/>
            <pc:sldMk cId="4018493622" sldId="256"/>
            <ac:picMk id="14" creationId="{F919934A-E151-F4F9-283C-66914252C776}"/>
          </ac:picMkLst>
        </pc:picChg>
        <pc:picChg chg="add del">
          <ac:chgData name="Kate Smerdon" userId="72fd23ac-3ae4-4d7b-9c64-2ad76cbb386d" providerId="ADAL" clId="{935B170B-2117-4727-B0CD-920FBE345752}" dt="2023-08-20T18:18:05.965" v="1" actId="478"/>
          <ac:picMkLst>
            <pc:docMk/>
            <pc:sldMk cId="4018493622" sldId="256"/>
            <ac:picMk id="1026" creationId="{CEEF3754-8865-8111-0FF5-F8B32D1838B3}"/>
          </ac:picMkLst>
        </pc:picChg>
      </pc:sldChg>
    </pc:docChg>
  </pc:docChgLst>
  <pc:docChgLst>
    <pc:chgData name="Mrs K Smerdon" userId="72fd23ac-3ae4-4d7b-9c64-2ad76cbb386d" providerId="ADAL" clId="{D45BFD2C-F82A-48ED-83F2-2EDBFB576F14}"/>
    <pc:docChg chg="custSel modSld">
      <pc:chgData name="Mrs K Smerdon" userId="72fd23ac-3ae4-4d7b-9c64-2ad76cbb386d" providerId="ADAL" clId="{D45BFD2C-F82A-48ED-83F2-2EDBFB576F14}" dt="2024-06-03T14:20:48.608" v="22" actId="20577"/>
      <pc:docMkLst>
        <pc:docMk/>
      </pc:docMkLst>
      <pc:sldChg chg="modSp mod">
        <pc:chgData name="Mrs K Smerdon" userId="72fd23ac-3ae4-4d7b-9c64-2ad76cbb386d" providerId="ADAL" clId="{D45BFD2C-F82A-48ED-83F2-2EDBFB576F14}" dt="2024-06-03T14:20:27.063" v="9" actId="20577"/>
        <pc:sldMkLst>
          <pc:docMk/>
          <pc:sldMk cId="4018493622" sldId="256"/>
        </pc:sldMkLst>
        <pc:spChg chg="mod">
          <ac:chgData name="Mrs K Smerdon" userId="72fd23ac-3ae4-4d7b-9c64-2ad76cbb386d" providerId="ADAL" clId="{D45BFD2C-F82A-48ED-83F2-2EDBFB576F14}" dt="2024-06-03T14:20:27.063" v="9" actId="20577"/>
          <ac:spMkLst>
            <pc:docMk/>
            <pc:sldMk cId="4018493622" sldId="256"/>
            <ac:spMk id="4" creationId="{FB78C334-16E4-5D9C-3A20-F06E925E79E3}"/>
          </ac:spMkLst>
        </pc:spChg>
      </pc:sldChg>
      <pc:sldChg chg="modSp mod">
        <pc:chgData name="Mrs K Smerdon" userId="72fd23ac-3ae4-4d7b-9c64-2ad76cbb386d" providerId="ADAL" clId="{D45BFD2C-F82A-48ED-83F2-2EDBFB576F14}" dt="2024-06-03T14:20:48.608" v="22" actId="20577"/>
        <pc:sldMkLst>
          <pc:docMk/>
          <pc:sldMk cId="2492898409" sldId="257"/>
        </pc:sldMkLst>
        <pc:spChg chg="mod">
          <ac:chgData name="Mrs K Smerdon" userId="72fd23ac-3ae4-4d7b-9c64-2ad76cbb386d" providerId="ADAL" clId="{D45BFD2C-F82A-48ED-83F2-2EDBFB576F14}" dt="2024-06-03T14:20:48.608" v="22" actId="20577"/>
          <ac:spMkLst>
            <pc:docMk/>
            <pc:sldMk cId="2492898409" sldId="257"/>
            <ac:spMk id="2" creationId="{8AF403B0-B8E7-7F3C-EAE8-0D5ADBAC3144}"/>
          </ac:spMkLst>
        </pc:spChg>
      </pc:sldChg>
    </pc:docChg>
  </pc:docChgLst>
  <pc:docChgLst>
    <pc:chgData name="Kate Smerdon" userId="72fd23ac-3ae4-4d7b-9c64-2ad76cbb386d" providerId="ADAL" clId="{624B6DE4-3CCF-43D3-A840-BFFDBFAB4B93}"/>
    <pc:docChg chg="custSel addSld modSld">
      <pc:chgData name="Kate Smerdon" userId="72fd23ac-3ae4-4d7b-9c64-2ad76cbb386d" providerId="ADAL" clId="{624B6DE4-3CCF-43D3-A840-BFFDBFAB4B93}" dt="2023-10-17T06:55:15.035" v="23" actId="478"/>
      <pc:docMkLst>
        <pc:docMk/>
      </pc:docMkLst>
      <pc:sldChg chg="modSp mod">
        <pc:chgData name="Kate Smerdon" userId="72fd23ac-3ae4-4d7b-9c64-2ad76cbb386d" providerId="ADAL" clId="{624B6DE4-3CCF-43D3-A840-BFFDBFAB4B93}" dt="2023-09-13T11:10:50.314" v="0" actId="20577"/>
        <pc:sldMkLst>
          <pc:docMk/>
          <pc:sldMk cId="4018493622" sldId="256"/>
        </pc:sldMkLst>
        <pc:spChg chg="mod">
          <ac:chgData name="Kate Smerdon" userId="72fd23ac-3ae4-4d7b-9c64-2ad76cbb386d" providerId="ADAL" clId="{624B6DE4-3CCF-43D3-A840-BFFDBFAB4B93}" dt="2023-09-13T11:10:50.314" v="0" actId="20577"/>
          <ac:spMkLst>
            <pc:docMk/>
            <pc:sldMk cId="4018493622" sldId="256"/>
            <ac:spMk id="7" creationId="{00000000-0000-0000-0000-000000000000}"/>
          </ac:spMkLst>
        </pc:spChg>
      </pc:sldChg>
      <pc:sldChg chg="addSp delSp modSp new mod">
        <pc:chgData name="Kate Smerdon" userId="72fd23ac-3ae4-4d7b-9c64-2ad76cbb386d" providerId="ADAL" clId="{624B6DE4-3CCF-43D3-A840-BFFDBFAB4B93}" dt="2023-10-17T06:55:15.035" v="23" actId="478"/>
        <pc:sldMkLst>
          <pc:docMk/>
          <pc:sldMk cId="2492898409" sldId="257"/>
        </pc:sldMkLst>
        <pc:spChg chg="add mod">
          <ac:chgData name="Kate Smerdon" userId="72fd23ac-3ae4-4d7b-9c64-2ad76cbb386d" providerId="ADAL" clId="{624B6DE4-3CCF-43D3-A840-BFFDBFAB4B93}" dt="2023-10-17T06:54:21.429" v="2"/>
          <ac:spMkLst>
            <pc:docMk/>
            <pc:sldMk cId="2492898409" sldId="257"/>
            <ac:spMk id="2" creationId="{8AF403B0-B8E7-7F3C-EAE8-0D5ADBAC3144}"/>
          </ac:spMkLst>
        </pc:spChg>
        <pc:spChg chg="add mod">
          <ac:chgData name="Kate Smerdon" userId="72fd23ac-3ae4-4d7b-9c64-2ad76cbb386d" providerId="ADAL" clId="{624B6DE4-3CCF-43D3-A840-BFFDBFAB4B93}" dt="2023-10-17T06:54:32.220" v="4" actId="20577"/>
          <ac:spMkLst>
            <pc:docMk/>
            <pc:sldMk cId="2492898409" sldId="257"/>
            <ac:spMk id="5" creationId="{B77C4050-073A-05EF-B916-D3AB1ED6F169}"/>
          </ac:spMkLst>
        </pc:spChg>
        <pc:spChg chg="add mod">
          <ac:chgData name="Kate Smerdon" userId="72fd23ac-3ae4-4d7b-9c64-2ad76cbb386d" providerId="ADAL" clId="{624B6DE4-3CCF-43D3-A840-BFFDBFAB4B93}" dt="2023-10-17T06:54:29.812" v="3" actId="20577"/>
          <ac:spMkLst>
            <pc:docMk/>
            <pc:sldMk cId="2492898409" sldId="257"/>
            <ac:spMk id="6" creationId="{6969B151-70EC-E8DC-93FF-8B2A05C7FF6B}"/>
          </ac:spMkLst>
        </pc:spChg>
        <pc:spChg chg="add mod">
          <ac:chgData name="Kate Smerdon" userId="72fd23ac-3ae4-4d7b-9c64-2ad76cbb386d" providerId="ADAL" clId="{624B6DE4-3CCF-43D3-A840-BFFDBFAB4B93}" dt="2023-10-17T06:54:46.799" v="10" actId="20577"/>
          <ac:spMkLst>
            <pc:docMk/>
            <pc:sldMk cId="2492898409" sldId="257"/>
            <ac:spMk id="7" creationId="{009DB60E-5B6B-0C7F-E4FA-B5FB0EC0A4B7}"/>
          </ac:spMkLst>
        </pc:spChg>
        <pc:spChg chg="add mod">
          <ac:chgData name="Kate Smerdon" userId="72fd23ac-3ae4-4d7b-9c64-2ad76cbb386d" providerId="ADAL" clId="{624B6DE4-3CCF-43D3-A840-BFFDBFAB4B93}" dt="2023-10-17T06:54:44.315" v="9" actId="20577"/>
          <ac:spMkLst>
            <pc:docMk/>
            <pc:sldMk cId="2492898409" sldId="257"/>
            <ac:spMk id="8" creationId="{1AB13E37-37D1-6888-4BE9-DE3EAEEB9D86}"/>
          </ac:spMkLst>
        </pc:spChg>
        <pc:spChg chg="add mod">
          <ac:chgData name="Kate Smerdon" userId="72fd23ac-3ae4-4d7b-9c64-2ad76cbb386d" providerId="ADAL" clId="{624B6DE4-3CCF-43D3-A840-BFFDBFAB4B93}" dt="2023-10-17T06:54:38.264" v="7" actId="20577"/>
          <ac:spMkLst>
            <pc:docMk/>
            <pc:sldMk cId="2492898409" sldId="257"/>
            <ac:spMk id="9" creationId="{3EF02273-67C0-AB0F-6106-8D7FFD3324FE}"/>
          </ac:spMkLst>
        </pc:spChg>
        <pc:spChg chg="add mod">
          <ac:chgData name="Kate Smerdon" userId="72fd23ac-3ae4-4d7b-9c64-2ad76cbb386d" providerId="ADAL" clId="{624B6DE4-3CCF-43D3-A840-BFFDBFAB4B93}" dt="2023-10-17T06:54:49.628" v="11" actId="20577"/>
          <ac:spMkLst>
            <pc:docMk/>
            <pc:sldMk cId="2492898409" sldId="257"/>
            <ac:spMk id="10" creationId="{4C12B18F-CAAE-0272-1E92-0DA385F0A09C}"/>
          </ac:spMkLst>
        </pc:spChg>
        <pc:spChg chg="add mod">
          <ac:chgData name="Kate Smerdon" userId="72fd23ac-3ae4-4d7b-9c64-2ad76cbb386d" providerId="ADAL" clId="{624B6DE4-3CCF-43D3-A840-BFFDBFAB4B93}" dt="2023-10-17T06:54:52.448" v="12" actId="20577"/>
          <ac:spMkLst>
            <pc:docMk/>
            <pc:sldMk cId="2492898409" sldId="257"/>
            <ac:spMk id="11" creationId="{2E1E85B4-A1D8-3592-DA9F-21A27E43E4DA}"/>
          </ac:spMkLst>
        </pc:spChg>
        <pc:spChg chg="add mod">
          <ac:chgData name="Kate Smerdon" userId="72fd23ac-3ae4-4d7b-9c64-2ad76cbb386d" providerId="ADAL" clId="{624B6DE4-3CCF-43D3-A840-BFFDBFAB4B93}" dt="2023-10-17T06:55:09.748" v="20" actId="20577"/>
          <ac:spMkLst>
            <pc:docMk/>
            <pc:sldMk cId="2492898409" sldId="257"/>
            <ac:spMk id="12" creationId="{6D1AA2DD-FE76-4F19-B64C-A39420BBF80B}"/>
          </ac:spMkLst>
        </pc:spChg>
        <pc:spChg chg="add mod">
          <ac:chgData name="Kate Smerdon" userId="72fd23ac-3ae4-4d7b-9c64-2ad76cbb386d" providerId="ADAL" clId="{624B6DE4-3CCF-43D3-A840-BFFDBFAB4B93}" dt="2023-10-17T06:55:03.735" v="17" actId="20577"/>
          <ac:spMkLst>
            <pc:docMk/>
            <pc:sldMk cId="2492898409" sldId="257"/>
            <ac:spMk id="14" creationId="{6CDAC3A1-0E1D-F06E-9233-A512077F51DF}"/>
          </ac:spMkLst>
        </pc:spChg>
        <pc:spChg chg="add mod">
          <ac:chgData name="Kate Smerdon" userId="72fd23ac-3ae4-4d7b-9c64-2ad76cbb386d" providerId="ADAL" clId="{624B6DE4-3CCF-43D3-A840-BFFDBFAB4B93}" dt="2023-10-17T06:55:07.359" v="19" actId="20577"/>
          <ac:spMkLst>
            <pc:docMk/>
            <pc:sldMk cId="2492898409" sldId="257"/>
            <ac:spMk id="16" creationId="{0AC09D56-262E-4338-E7C9-F1382261C13E}"/>
          </ac:spMkLst>
        </pc:spChg>
        <pc:spChg chg="add mod">
          <ac:chgData name="Kate Smerdon" userId="72fd23ac-3ae4-4d7b-9c64-2ad76cbb386d" providerId="ADAL" clId="{624B6DE4-3CCF-43D3-A840-BFFDBFAB4B93}" dt="2023-10-17T06:54:21.429" v="2"/>
          <ac:spMkLst>
            <pc:docMk/>
            <pc:sldMk cId="2492898409" sldId="257"/>
            <ac:spMk id="19" creationId="{93F9F22D-594C-1F68-29EE-8B74144CF85E}"/>
          </ac:spMkLst>
        </pc:spChg>
        <pc:spChg chg="add del mod">
          <ac:chgData name="Kate Smerdon" userId="72fd23ac-3ae4-4d7b-9c64-2ad76cbb386d" providerId="ADAL" clId="{624B6DE4-3CCF-43D3-A840-BFFDBFAB4B93}" dt="2023-10-17T06:55:15.035" v="23" actId="478"/>
          <ac:spMkLst>
            <pc:docMk/>
            <pc:sldMk cId="2492898409" sldId="257"/>
            <ac:spMk id="23" creationId="{07817B4F-F40F-47FE-C933-DAD26750F5D9}"/>
          </ac:spMkLst>
        </pc:spChg>
        <pc:graphicFrameChg chg="add del mod">
          <ac:chgData name="Kate Smerdon" userId="72fd23ac-3ae4-4d7b-9c64-2ad76cbb386d" providerId="ADAL" clId="{624B6DE4-3CCF-43D3-A840-BFFDBFAB4B93}" dt="2023-10-17T06:55:11.083" v="21" actId="478"/>
          <ac:graphicFrameMkLst>
            <pc:docMk/>
            <pc:sldMk cId="2492898409" sldId="257"/>
            <ac:graphicFrameMk id="13" creationId="{663D298B-855B-80FD-B700-C540395BEA87}"/>
          </ac:graphicFrameMkLst>
        </pc:graphicFrameChg>
        <pc:graphicFrameChg chg="add del mod">
          <ac:chgData name="Kate Smerdon" userId="72fd23ac-3ae4-4d7b-9c64-2ad76cbb386d" providerId="ADAL" clId="{624B6DE4-3CCF-43D3-A840-BFFDBFAB4B93}" dt="2023-10-17T06:55:05.154" v="18" actId="478"/>
          <ac:graphicFrameMkLst>
            <pc:docMk/>
            <pc:sldMk cId="2492898409" sldId="257"/>
            <ac:graphicFrameMk id="15" creationId="{9ABB046B-0CE2-C3B9-700D-11F737AE8B8B}"/>
          </ac:graphicFrameMkLst>
        </pc:graphicFrameChg>
        <pc:picChg chg="add mod">
          <ac:chgData name="Kate Smerdon" userId="72fd23ac-3ae4-4d7b-9c64-2ad76cbb386d" providerId="ADAL" clId="{624B6DE4-3CCF-43D3-A840-BFFDBFAB4B93}" dt="2023-10-17T06:54:21.429" v="2"/>
          <ac:picMkLst>
            <pc:docMk/>
            <pc:sldMk cId="2492898409" sldId="257"/>
            <ac:picMk id="3" creationId="{66C7CED7-EA26-902F-C4DD-9AC3DD14794A}"/>
          </ac:picMkLst>
        </pc:picChg>
        <pc:picChg chg="add mod">
          <ac:chgData name="Kate Smerdon" userId="72fd23ac-3ae4-4d7b-9c64-2ad76cbb386d" providerId="ADAL" clId="{624B6DE4-3CCF-43D3-A840-BFFDBFAB4B93}" dt="2023-10-17T06:54:21.429" v="2"/>
          <ac:picMkLst>
            <pc:docMk/>
            <pc:sldMk cId="2492898409" sldId="257"/>
            <ac:picMk id="4" creationId="{2019B4BE-84D4-A3ED-7A3B-8E9052C2A86F}"/>
          </ac:picMkLst>
        </pc:picChg>
        <pc:picChg chg="add del mod">
          <ac:chgData name="Kate Smerdon" userId="72fd23ac-3ae4-4d7b-9c64-2ad76cbb386d" providerId="ADAL" clId="{624B6DE4-3CCF-43D3-A840-BFFDBFAB4B93}" dt="2023-10-17T06:54:33.654" v="5" actId="478"/>
          <ac:picMkLst>
            <pc:docMk/>
            <pc:sldMk cId="2492898409" sldId="257"/>
            <ac:picMk id="17" creationId="{DA7CCAE2-41F9-3E8E-3706-3235FF15D1B8}"/>
          </ac:picMkLst>
        </pc:picChg>
        <pc:picChg chg="add del mod">
          <ac:chgData name="Kate Smerdon" userId="72fd23ac-3ae4-4d7b-9c64-2ad76cbb386d" providerId="ADAL" clId="{624B6DE4-3CCF-43D3-A840-BFFDBFAB4B93}" dt="2023-10-17T06:54:34.493" v="6" actId="478"/>
          <ac:picMkLst>
            <pc:docMk/>
            <pc:sldMk cId="2492898409" sldId="257"/>
            <ac:picMk id="18" creationId="{CCFFCE5F-9B75-496E-CCF2-F190BA463EDB}"/>
          </ac:picMkLst>
        </pc:picChg>
        <pc:picChg chg="add del mod">
          <ac:chgData name="Kate Smerdon" userId="72fd23ac-3ae4-4d7b-9c64-2ad76cbb386d" providerId="ADAL" clId="{624B6DE4-3CCF-43D3-A840-BFFDBFAB4B93}" dt="2023-10-17T06:54:54.900" v="14" actId="478"/>
          <ac:picMkLst>
            <pc:docMk/>
            <pc:sldMk cId="2492898409" sldId="257"/>
            <ac:picMk id="20" creationId="{4B08ECA9-3043-633D-D258-EE24A41D7663}"/>
          </ac:picMkLst>
        </pc:picChg>
        <pc:picChg chg="add del mod">
          <ac:chgData name="Kate Smerdon" userId="72fd23ac-3ae4-4d7b-9c64-2ad76cbb386d" providerId="ADAL" clId="{624B6DE4-3CCF-43D3-A840-BFFDBFAB4B93}" dt="2023-10-17T06:54:55.555" v="15" actId="478"/>
          <ac:picMkLst>
            <pc:docMk/>
            <pc:sldMk cId="2492898409" sldId="257"/>
            <ac:picMk id="21" creationId="{D8E72926-9E5A-B4A3-C6D3-4EA4D2B723A3}"/>
          </ac:picMkLst>
        </pc:picChg>
        <pc:picChg chg="add del mod">
          <ac:chgData name="Kate Smerdon" userId="72fd23ac-3ae4-4d7b-9c64-2ad76cbb386d" providerId="ADAL" clId="{624B6DE4-3CCF-43D3-A840-BFFDBFAB4B93}" dt="2023-10-17T06:54:54.083" v="13" actId="478"/>
          <ac:picMkLst>
            <pc:docMk/>
            <pc:sldMk cId="2492898409" sldId="257"/>
            <ac:picMk id="22" creationId="{9C9C9B26-9D69-3B0C-FE06-DBD588723E16}"/>
          </ac:picMkLst>
        </pc:picChg>
        <pc:picChg chg="add del mod">
          <ac:chgData name="Kate Smerdon" userId="72fd23ac-3ae4-4d7b-9c64-2ad76cbb386d" providerId="ADAL" clId="{624B6DE4-3CCF-43D3-A840-BFFDBFAB4B93}" dt="2023-10-17T06:55:13.388" v="22" actId="478"/>
          <ac:picMkLst>
            <pc:docMk/>
            <pc:sldMk cId="2492898409" sldId="257"/>
            <ac:picMk id="24" creationId="{5C4CCF32-30A0-7AB2-72DB-49BAB930F5F6}"/>
          </ac:picMkLst>
        </pc:picChg>
        <pc:picChg chg="add del mod">
          <ac:chgData name="Kate Smerdon" userId="72fd23ac-3ae4-4d7b-9c64-2ad76cbb386d" providerId="ADAL" clId="{624B6DE4-3CCF-43D3-A840-BFFDBFAB4B93}" dt="2023-10-17T06:54:59.195" v="16" actId="478"/>
          <ac:picMkLst>
            <pc:docMk/>
            <pc:sldMk cId="2492898409" sldId="257"/>
            <ac:picMk id="25" creationId="{693BD1F9-F63C-DC2A-592D-1909C1ECD05B}"/>
          </ac:picMkLst>
        </pc:picChg>
      </pc:sldChg>
    </pc:docChg>
  </pc:docChgLst>
  <pc:docChgLst>
    <pc:chgData name="Kate Smerdon" userId="72fd23ac-3ae4-4d7b-9c64-2ad76cbb386d" providerId="ADAL" clId="{C78E1C3D-A7E2-4B1C-963E-2625AF117267}"/>
    <pc:docChg chg="undo custSel modSld">
      <pc:chgData name="Kate Smerdon" userId="72fd23ac-3ae4-4d7b-9c64-2ad76cbb386d" providerId="ADAL" clId="{C78E1C3D-A7E2-4B1C-963E-2625AF117267}" dt="2023-10-10T19:49:44.115" v="2" actId="20577"/>
      <pc:docMkLst>
        <pc:docMk/>
      </pc:docMkLst>
      <pc:sldChg chg="modSp mod">
        <pc:chgData name="Kate Smerdon" userId="72fd23ac-3ae4-4d7b-9c64-2ad76cbb386d" providerId="ADAL" clId="{C78E1C3D-A7E2-4B1C-963E-2625AF117267}" dt="2023-10-10T19:49:44.115" v="2" actId="20577"/>
        <pc:sldMkLst>
          <pc:docMk/>
          <pc:sldMk cId="4018493622" sldId="256"/>
        </pc:sldMkLst>
        <pc:spChg chg="mod">
          <ac:chgData name="Kate Smerdon" userId="72fd23ac-3ae4-4d7b-9c64-2ad76cbb386d" providerId="ADAL" clId="{C78E1C3D-A7E2-4B1C-963E-2625AF117267}" dt="2023-10-10T19:49:44.115" v="2" actId="20577"/>
          <ac:spMkLst>
            <pc:docMk/>
            <pc:sldMk cId="4018493622" sldId="256"/>
            <ac:spMk id="2" creationId="{0425440B-3702-8261-60BC-2FF58256D246}"/>
          </ac:spMkLst>
        </pc:spChg>
      </pc:sldChg>
    </pc:docChg>
  </pc:docChgLst>
  <pc:docChgLst>
    <pc:chgData name="Kate Smerdon" userId="72fd23ac-3ae4-4d7b-9c64-2ad76cbb386d" providerId="ADAL" clId="{6C93CD72-1B61-4E2A-AC41-B411BB623F68}"/>
    <pc:docChg chg="custSel modSld">
      <pc:chgData name="Kate Smerdon" userId="72fd23ac-3ae4-4d7b-9c64-2ad76cbb386d" providerId="ADAL" clId="{6C93CD72-1B61-4E2A-AC41-B411BB623F68}" dt="2023-05-11T13:01:45.182" v="1657" actId="113"/>
      <pc:docMkLst>
        <pc:docMk/>
      </pc:docMkLst>
      <pc:sldChg chg="addSp modSp mod">
        <pc:chgData name="Kate Smerdon" userId="72fd23ac-3ae4-4d7b-9c64-2ad76cbb386d" providerId="ADAL" clId="{6C93CD72-1B61-4E2A-AC41-B411BB623F68}" dt="2023-05-11T13:01:45.182" v="1657" actId="113"/>
        <pc:sldMkLst>
          <pc:docMk/>
          <pc:sldMk cId="4018493622" sldId="256"/>
        </pc:sldMkLst>
        <pc:spChg chg="add mod">
          <ac:chgData name="Kate Smerdon" userId="72fd23ac-3ae4-4d7b-9c64-2ad76cbb386d" providerId="ADAL" clId="{6C93CD72-1B61-4E2A-AC41-B411BB623F68}" dt="2023-05-11T12:27:53.779" v="670" actId="20577"/>
          <ac:spMkLst>
            <pc:docMk/>
            <pc:sldMk cId="4018493622" sldId="256"/>
            <ac:spMk id="2" creationId="{0425440B-3702-8261-60BC-2FF58256D246}"/>
          </ac:spMkLst>
        </pc:spChg>
        <pc:spChg chg="add mod">
          <ac:chgData name="Kate Smerdon" userId="72fd23ac-3ae4-4d7b-9c64-2ad76cbb386d" providerId="ADAL" clId="{6C93CD72-1B61-4E2A-AC41-B411BB623F68}" dt="2023-05-11T12:39:20.195" v="891" actId="1076"/>
          <ac:spMkLst>
            <pc:docMk/>
            <pc:sldMk cId="4018493622" sldId="256"/>
            <ac:spMk id="3" creationId="{BE8B1B16-CCE2-8955-D3E7-9FBCF690D03F}"/>
          </ac:spMkLst>
        </pc:spChg>
        <pc:spChg chg="mod">
          <ac:chgData name="Kate Smerdon" userId="72fd23ac-3ae4-4d7b-9c64-2ad76cbb386d" providerId="ADAL" clId="{6C93CD72-1B61-4E2A-AC41-B411BB623F68}" dt="2023-05-11T12:27:58.038" v="671" actId="14100"/>
          <ac:spMkLst>
            <pc:docMk/>
            <pc:sldMk cId="4018493622" sldId="256"/>
            <ac:spMk id="9" creationId="{00000000-0000-0000-0000-000000000000}"/>
          </ac:spMkLst>
        </pc:spChg>
        <pc:spChg chg="mod">
          <ac:chgData name="Kate Smerdon" userId="72fd23ac-3ae4-4d7b-9c64-2ad76cbb386d" providerId="ADAL" clId="{6C93CD72-1B61-4E2A-AC41-B411BB623F68}" dt="2023-05-11T11:42:33.079" v="1" actId="6549"/>
          <ac:spMkLst>
            <pc:docMk/>
            <pc:sldMk cId="4018493622" sldId="256"/>
            <ac:spMk id="13" creationId="{00000000-0000-0000-0000-000000000000}"/>
          </ac:spMkLst>
        </pc:spChg>
        <pc:spChg chg="add mod">
          <ac:chgData name="Kate Smerdon" userId="72fd23ac-3ae4-4d7b-9c64-2ad76cbb386d" providerId="ADAL" clId="{6C93CD72-1B61-4E2A-AC41-B411BB623F68}" dt="2023-05-11T12:44:55.745" v="1022" actId="20577"/>
          <ac:spMkLst>
            <pc:docMk/>
            <pc:sldMk cId="4018493622" sldId="256"/>
            <ac:spMk id="15" creationId="{037D9D3C-BDFB-16A8-002A-385564444905}"/>
          </ac:spMkLst>
        </pc:spChg>
        <pc:spChg chg="add mod">
          <ac:chgData name="Kate Smerdon" userId="72fd23ac-3ae4-4d7b-9c64-2ad76cbb386d" providerId="ADAL" clId="{6C93CD72-1B61-4E2A-AC41-B411BB623F68}" dt="2023-05-11T13:01:45.182" v="1657" actId="113"/>
          <ac:spMkLst>
            <pc:docMk/>
            <pc:sldMk cId="4018493622" sldId="256"/>
            <ac:spMk id="17" creationId="{085C73E8-EAB6-303F-406F-43B456E37C92}"/>
          </ac:spMkLst>
        </pc:spChg>
        <pc:graphicFrameChg chg="add mod modGraphic">
          <ac:chgData name="Kate Smerdon" userId="72fd23ac-3ae4-4d7b-9c64-2ad76cbb386d" providerId="ADAL" clId="{6C93CD72-1B61-4E2A-AC41-B411BB623F68}" dt="2023-05-11T12:39:23.650" v="892" actId="1076"/>
          <ac:graphicFrameMkLst>
            <pc:docMk/>
            <pc:sldMk cId="4018493622" sldId="256"/>
            <ac:graphicFrameMk id="11" creationId="{958DF281-5B19-4FE0-0F7A-82D1B3E231B9}"/>
          </ac:graphicFrameMkLst>
        </pc:graphicFrameChg>
        <pc:graphicFrameChg chg="add mod modGraphic">
          <ac:chgData name="Kate Smerdon" userId="72fd23ac-3ae4-4d7b-9c64-2ad76cbb386d" providerId="ADAL" clId="{6C93CD72-1B61-4E2A-AC41-B411BB623F68}" dt="2023-05-11T12:46:15.551" v="1107" actId="1076"/>
          <ac:graphicFrameMkLst>
            <pc:docMk/>
            <pc:sldMk cId="4018493622" sldId="256"/>
            <ac:graphicFrameMk id="16" creationId="{45C238BD-E873-942E-E2C8-F7DD5143B04E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635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928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441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104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223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4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137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0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65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569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033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7240E-828C-4386-B55D-6EA9F85353F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A89F5-6E75-49CA-BE30-CB7BF012C4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027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78C334-16E4-5D9C-3A20-F06E925E79E3}"/>
              </a:ext>
            </a:extLst>
          </p:cNvPr>
          <p:cNvSpPr/>
          <p:nvPr/>
        </p:nvSpPr>
        <p:spPr>
          <a:xfrm>
            <a:off x="1246908" y="0"/>
            <a:ext cx="9698183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9 Spanish – Module 1 </a:t>
            </a:r>
            <a:r>
              <a:rPr lang="en-GB" b="1" u="sng" err="1"/>
              <a:t>Somos</a:t>
            </a:r>
            <a:r>
              <a:rPr lang="en-GB" b="1" u="sng"/>
              <a:t> </a:t>
            </a:r>
            <a:r>
              <a:rPr lang="en-GB" b="1" u="sng" err="1"/>
              <a:t>así</a:t>
            </a:r>
            <a:endParaRPr lang="en-GB" b="1" u="sng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89A947-EFE4-A1CF-BC02-E9A9FCEE5D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83125" y="34195"/>
            <a:ext cx="1163783" cy="3260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E56C37-8688-17C5-79EA-1997C98586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1"/>
            <a:ext cx="1163783" cy="3602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83125" y="482138"/>
            <a:ext cx="2709950" cy="40399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 err="1"/>
              <a:t>Opiniones</a:t>
            </a:r>
            <a:r>
              <a:rPr lang="en-GB" sz="1100" b="1" u="sng"/>
              <a:t> – opinions</a:t>
            </a:r>
          </a:p>
          <a:p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cosas</a:t>
            </a:r>
            <a:r>
              <a:rPr lang="en-GB" sz="1100" b="1"/>
              <a:t> 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gustan</a:t>
            </a:r>
            <a:r>
              <a:rPr lang="en-GB" sz="1100" b="1"/>
              <a:t>? </a:t>
            </a:r>
            <a:r>
              <a:rPr lang="en-GB" sz="1100"/>
              <a:t>– what things do you like?</a:t>
            </a:r>
          </a:p>
          <a:p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cosas</a:t>
            </a:r>
            <a:r>
              <a:rPr lang="en-GB" sz="1100" b="1"/>
              <a:t> 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encantan</a:t>
            </a:r>
            <a:r>
              <a:rPr lang="en-GB" sz="1100" b="1"/>
              <a:t>/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chiflan</a:t>
            </a:r>
            <a:r>
              <a:rPr lang="en-GB" sz="1100" b="1"/>
              <a:t>/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flipan</a:t>
            </a:r>
            <a:r>
              <a:rPr lang="en-GB" sz="1100" b="1"/>
              <a:t>/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molan</a:t>
            </a:r>
            <a:r>
              <a:rPr lang="en-GB" sz="1100" b="1"/>
              <a:t>? </a:t>
            </a:r>
            <a:r>
              <a:rPr lang="en-GB" sz="1100"/>
              <a:t>– what things do you love?</a:t>
            </a:r>
          </a:p>
          <a:p>
            <a:r>
              <a:rPr lang="en-GB" sz="1100" b="1"/>
              <a:t>Me </a:t>
            </a:r>
            <a:r>
              <a:rPr lang="en-GB" sz="1100" b="1" err="1"/>
              <a:t>gusta</a:t>
            </a:r>
            <a:r>
              <a:rPr lang="en-GB" sz="1100" b="1"/>
              <a:t>(n)… </a:t>
            </a:r>
            <a:r>
              <a:rPr lang="en-GB" sz="1100"/>
              <a:t>– I like…</a:t>
            </a:r>
          </a:p>
          <a:p>
            <a:r>
              <a:rPr lang="en-GB" sz="1100" b="1"/>
              <a:t>Me </a:t>
            </a:r>
            <a:r>
              <a:rPr lang="en-GB" sz="1100" b="1" err="1"/>
              <a:t>encanta</a:t>
            </a:r>
            <a:r>
              <a:rPr lang="en-GB" sz="1100" b="1"/>
              <a:t>(n) … </a:t>
            </a:r>
            <a:r>
              <a:rPr lang="en-GB" sz="1100"/>
              <a:t>- I love…</a:t>
            </a:r>
          </a:p>
          <a:p>
            <a:r>
              <a:rPr lang="en-GB" sz="1100" b="1"/>
              <a:t>No me </a:t>
            </a:r>
            <a:r>
              <a:rPr lang="en-GB" sz="1100" b="1" err="1"/>
              <a:t>gusta</a:t>
            </a:r>
            <a:r>
              <a:rPr lang="en-GB" sz="1100" b="1"/>
              <a:t>(n) (nada)… </a:t>
            </a:r>
            <a:r>
              <a:rPr lang="en-GB" sz="1100"/>
              <a:t>- I don’t like …(at all)</a:t>
            </a:r>
          </a:p>
          <a:p>
            <a:r>
              <a:rPr lang="en-GB" sz="1100" b="1"/>
              <a:t>El </a:t>
            </a:r>
            <a:r>
              <a:rPr lang="en-GB" sz="1100" b="1" err="1"/>
              <a:t>baile</a:t>
            </a:r>
            <a:r>
              <a:rPr lang="en-GB" sz="1100" b="1"/>
              <a:t>/el cine </a:t>
            </a:r>
            <a:r>
              <a:rPr lang="en-GB" sz="1100"/>
              <a:t>– dance/cinema</a:t>
            </a:r>
          </a:p>
          <a:p>
            <a:r>
              <a:rPr lang="en-GB" sz="1100" b="1"/>
              <a:t>El </a:t>
            </a:r>
            <a:r>
              <a:rPr lang="en-GB" sz="1100" b="1" err="1"/>
              <a:t>deporte</a:t>
            </a:r>
            <a:r>
              <a:rPr lang="en-GB" sz="1100" b="1"/>
              <a:t>/el </a:t>
            </a:r>
            <a:r>
              <a:rPr lang="en-GB" sz="1100" b="1" err="1"/>
              <a:t>dibujo</a:t>
            </a:r>
            <a:r>
              <a:rPr lang="en-GB" sz="1100" b="1"/>
              <a:t> </a:t>
            </a:r>
            <a:r>
              <a:rPr lang="en-GB" sz="1100"/>
              <a:t>– sport/drawing</a:t>
            </a:r>
          </a:p>
          <a:p>
            <a:r>
              <a:rPr lang="en-GB" sz="1100" b="1"/>
              <a:t>El </a:t>
            </a:r>
            <a:r>
              <a:rPr lang="en-GB" sz="1100" b="1" err="1"/>
              <a:t>racismo</a:t>
            </a:r>
            <a:r>
              <a:rPr lang="en-GB" sz="1100" b="1"/>
              <a:t>/el </a:t>
            </a:r>
            <a:r>
              <a:rPr lang="en-GB" sz="1100" b="1" err="1"/>
              <a:t>teatro</a:t>
            </a:r>
            <a:r>
              <a:rPr lang="en-GB" sz="1100" b="1"/>
              <a:t> </a:t>
            </a:r>
            <a:r>
              <a:rPr lang="en-GB" sz="1100"/>
              <a:t>– racism/theatre</a:t>
            </a:r>
          </a:p>
          <a:p>
            <a:r>
              <a:rPr lang="en-GB" sz="1100" b="1"/>
              <a:t>La </a:t>
            </a:r>
            <a:r>
              <a:rPr lang="en-GB" sz="1100" b="1" err="1"/>
              <a:t>moda</a:t>
            </a:r>
            <a:r>
              <a:rPr lang="en-GB" sz="1100" b="1"/>
              <a:t>/la </a:t>
            </a:r>
            <a:r>
              <a:rPr lang="en-GB" sz="1100" b="1" err="1"/>
              <a:t>música</a:t>
            </a:r>
            <a:r>
              <a:rPr lang="en-GB" sz="1100" b="1"/>
              <a:t> </a:t>
            </a:r>
            <a:r>
              <a:rPr lang="en-GB" sz="1100"/>
              <a:t>– fashion/music</a:t>
            </a:r>
          </a:p>
          <a:p>
            <a:r>
              <a:rPr lang="en-GB" sz="1100" b="1"/>
              <a:t>La </a:t>
            </a:r>
            <a:r>
              <a:rPr lang="en-GB" sz="1100" b="1" err="1"/>
              <a:t>naturaleza</a:t>
            </a:r>
            <a:r>
              <a:rPr lang="en-GB" sz="1100" b="1"/>
              <a:t>/la </a:t>
            </a:r>
            <a:r>
              <a:rPr lang="en-GB" sz="1100" b="1" err="1"/>
              <a:t>pesca</a:t>
            </a:r>
            <a:r>
              <a:rPr lang="en-GB" sz="1100" b="1"/>
              <a:t> </a:t>
            </a:r>
            <a:r>
              <a:rPr lang="en-GB" sz="1100"/>
              <a:t>– nature/fishing</a:t>
            </a:r>
          </a:p>
          <a:p>
            <a:r>
              <a:rPr lang="en-GB" sz="1100" b="1"/>
              <a:t>La </a:t>
            </a:r>
            <a:r>
              <a:rPr lang="en-GB" sz="1100" b="1" err="1"/>
              <a:t>violencia</a:t>
            </a:r>
            <a:r>
              <a:rPr lang="en-GB" sz="1100" b="1"/>
              <a:t> </a:t>
            </a:r>
            <a:r>
              <a:rPr lang="en-GB" sz="1100"/>
              <a:t>– violence</a:t>
            </a:r>
          </a:p>
          <a:p>
            <a:r>
              <a:rPr lang="en-GB" sz="1100" b="1"/>
              <a:t>Los </a:t>
            </a:r>
            <a:r>
              <a:rPr lang="en-GB" sz="1100" b="1" err="1"/>
              <a:t>cómicos</a:t>
            </a:r>
            <a:r>
              <a:rPr lang="en-GB" sz="1100" b="1"/>
              <a:t> </a:t>
            </a:r>
            <a:r>
              <a:rPr lang="en-GB" sz="1100"/>
              <a:t>– comics</a:t>
            </a:r>
          </a:p>
          <a:p>
            <a:r>
              <a:rPr lang="en-GB" sz="1100" b="1"/>
              <a:t>Los </a:t>
            </a:r>
            <a:r>
              <a:rPr lang="en-GB" sz="1100" b="1" err="1"/>
              <a:t>insectos</a:t>
            </a:r>
            <a:r>
              <a:rPr lang="en-GB" sz="1100" b="1"/>
              <a:t> </a:t>
            </a:r>
            <a:r>
              <a:rPr lang="en-GB" sz="1100"/>
              <a:t>– insects</a:t>
            </a:r>
          </a:p>
          <a:p>
            <a:r>
              <a:rPr lang="en-GB" sz="1100" b="1"/>
              <a:t>Los lunes </a:t>
            </a:r>
            <a:r>
              <a:rPr lang="en-GB" sz="1100"/>
              <a:t>– Mondays</a:t>
            </a:r>
          </a:p>
          <a:p>
            <a:r>
              <a:rPr lang="en-GB" sz="1100" b="1"/>
              <a:t>Las </a:t>
            </a:r>
            <a:r>
              <a:rPr lang="en-GB" sz="1100" b="1" err="1"/>
              <a:t>artes</a:t>
            </a:r>
            <a:r>
              <a:rPr lang="en-GB" sz="1100" b="1"/>
              <a:t> </a:t>
            </a:r>
            <a:r>
              <a:rPr lang="en-GB" sz="1100" b="1" err="1"/>
              <a:t>marciales</a:t>
            </a:r>
            <a:r>
              <a:rPr lang="en-GB" sz="1100" b="1"/>
              <a:t> </a:t>
            </a:r>
            <a:r>
              <a:rPr lang="en-GB" sz="1100"/>
              <a:t>– martial arts</a:t>
            </a:r>
          </a:p>
          <a:p>
            <a:r>
              <a:rPr lang="en-GB" sz="1100" b="1"/>
              <a:t>Las </a:t>
            </a:r>
            <a:r>
              <a:rPr lang="en-GB" sz="1100" b="1" err="1"/>
              <a:t>injusticias</a:t>
            </a:r>
            <a:r>
              <a:rPr lang="en-GB" sz="1100" b="1"/>
              <a:t> </a:t>
            </a:r>
            <a:r>
              <a:rPr lang="en-GB" sz="1100"/>
              <a:t>– injustice</a:t>
            </a:r>
          </a:p>
          <a:p>
            <a:r>
              <a:rPr lang="en-GB" sz="1100" b="1"/>
              <a:t>Las </a:t>
            </a:r>
            <a:r>
              <a:rPr lang="en-GB" sz="1100" b="1" err="1"/>
              <a:t>tareas</a:t>
            </a:r>
            <a:r>
              <a:rPr lang="en-GB" sz="1100" b="1"/>
              <a:t> </a:t>
            </a:r>
            <a:r>
              <a:rPr lang="en-GB" sz="1100" b="1" err="1"/>
              <a:t>domésticas</a:t>
            </a:r>
            <a:r>
              <a:rPr lang="en-GB" sz="1100" b="1"/>
              <a:t> </a:t>
            </a:r>
            <a:r>
              <a:rPr lang="en-GB" sz="1100"/>
              <a:t>– household chores</a:t>
            </a:r>
          </a:p>
          <a:p>
            <a:r>
              <a:rPr lang="en-GB" sz="1100" b="1"/>
              <a:t>Los </a:t>
            </a:r>
            <a:r>
              <a:rPr lang="en-GB" sz="1100" b="1" err="1"/>
              <a:t>animales</a:t>
            </a:r>
            <a:r>
              <a:rPr lang="en-GB" sz="1100" b="1"/>
              <a:t> </a:t>
            </a:r>
            <a:r>
              <a:rPr lang="en-GB" sz="1100"/>
              <a:t>- animals</a:t>
            </a:r>
          </a:p>
        </p:txBody>
      </p:sp>
      <p:sp>
        <p:nvSpPr>
          <p:cNvPr id="8" name="Rectangle 7"/>
          <p:cNvSpPr/>
          <p:nvPr/>
        </p:nvSpPr>
        <p:spPr>
          <a:xfrm>
            <a:off x="83125" y="4652358"/>
            <a:ext cx="2709951" cy="15738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 err="1"/>
              <a:t>En</a:t>
            </a:r>
            <a:r>
              <a:rPr lang="en-GB" sz="1100" b="1" u="sng"/>
              <a:t> mi </a:t>
            </a:r>
            <a:r>
              <a:rPr lang="en-GB" sz="1100" b="1" u="sng" err="1"/>
              <a:t>tiempo</a:t>
            </a:r>
            <a:r>
              <a:rPr lang="en-GB" sz="1100" b="1" u="sng"/>
              <a:t> </a:t>
            </a:r>
            <a:r>
              <a:rPr lang="en-GB" sz="1100" b="1" u="sng" err="1"/>
              <a:t>libre</a:t>
            </a:r>
            <a:r>
              <a:rPr lang="en-GB" sz="1100" b="1" u="sng"/>
              <a:t> – In my free time</a:t>
            </a:r>
          </a:p>
          <a:p>
            <a:r>
              <a:rPr lang="en-GB" sz="1100" b="1" err="1"/>
              <a:t>Hago</a:t>
            </a:r>
            <a:r>
              <a:rPr lang="en-GB" sz="1100" b="1"/>
              <a:t> judo/</a:t>
            </a:r>
            <a:r>
              <a:rPr lang="en-GB" sz="1100" b="1" err="1"/>
              <a:t>natación</a:t>
            </a:r>
            <a:r>
              <a:rPr lang="en-GB" sz="1100" b="1"/>
              <a:t> </a:t>
            </a:r>
            <a:r>
              <a:rPr lang="en-GB" sz="1100"/>
              <a:t>– I do judo/go swimming</a:t>
            </a:r>
          </a:p>
          <a:p>
            <a:r>
              <a:rPr lang="en-GB" sz="1100" b="1" err="1"/>
              <a:t>Voy</a:t>
            </a:r>
            <a:r>
              <a:rPr lang="en-GB" sz="1100" b="1"/>
              <a:t> al </a:t>
            </a:r>
            <a:r>
              <a:rPr lang="en-GB" sz="1100" b="1" err="1"/>
              <a:t>parque</a:t>
            </a:r>
            <a:r>
              <a:rPr lang="en-GB" sz="1100" b="1"/>
              <a:t>/</a:t>
            </a:r>
            <a:r>
              <a:rPr lang="en-GB" sz="1100" b="1" err="1"/>
              <a:t>polideportivo</a:t>
            </a:r>
            <a:r>
              <a:rPr lang="en-GB" sz="1100" b="1"/>
              <a:t> </a:t>
            </a:r>
            <a:r>
              <a:rPr lang="en-GB" sz="1100"/>
              <a:t>– I go to the park/sports centre</a:t>
            </a:r>
          </a:p>
          <a:p>
            <a:r>
              <a:rPr lang="en-GB" sz="1100" b="1" err="1"/>
              <a:t>Voy</a:t>
            </a:r>
            <a:r>
              <a:rPr lang="en-GB" sz="1100" b="1"/>
              <a:t> de </a:t>
            </a:r>
            <a:r>
              <a:rPr lang="en-GB" sz="1100" b="1" err="1"/>
              <a:t>pesca</a:t>
            </a:r>
            <a:r>
              <a:rPr lang="en-GB" sz="1100" b="1"/>
              <a:t> </a:t>
            </a:r>
            <a:r>
              <a:rPr lang="en-GB" sz="1100"/>
              <a:t>– I go fishing</a:t>
            </a:r>
          </a:p>
          <a:p>
            <a:r>
              <a:rPr lang="en-GB" sz="1100" b="1"/>
              <a:t>Soy </a:t>
            </a:r>
            <a:r>
              <a:rPr lang="en-GB" sz="1100" b="1" err="1"/>
              <a:t>miembro</a:t>
            </a:r>
            <a:r>
              <a:rPr lang="en-GB" sz="1100" b="1"/>
              <a:t> de un club/un </a:t>
            </a:r>
            <a:r>
              <a:rPr lang="en-GB" sz="1100" b="1" err="1"/>
              <a:t>equipo</a:t>
            </a:r>
            <a:r>
              <a:rPr lang="en-GB" sz="1100" b="1"/>
              <a:t> </a:t>
            </a:r>
            <a:r>
              <a:rPr lang="en-GB" sz="1100"/>
              <a:t>– I am a member of a club/a team</a:t>
            </a:r>
          </a:p>
          <a:p>
            <a:endParaRPr lang="en-GB" sz="1100"/>
          </a:p>
        </p:txBody>
      </p:sp>
      <p:sp>
        <p:nvSpPr>
          <p:cNvPr id="9" name="Rectangle 8"/>
          <p:cNvSpPr/>
          <p:nvPr/>
        </p:nvSpPr>
        <p:spPr>
          <a:xfrm>
            <a:off x="2793075" y="5176059"/>
            <a:ext cx="2709951" cy="1625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 err="1"/>
              <a:t>Expresiones</a:t>
            </a:r>
            <a:r>
              <a:rPr lang="en-GB" sz="1100" b="1" u="sng"/>
              <a:t> de </a:t>
            </a:r>
            <a:r>
              <a:rPr lang="en-GB" sz="1100" b="1" u="sng" err="1"/>
              <a:t>frecuencias</a:t>
            </a:r>
            <a:r>
              <a:rPr lang="en-GB" sz="1100" b="1" u="sng"/>
              <a:t> – expressions of frequency</a:t>
            </a:r>
          </a:p>
          <a:p>
            <a:r>
              <a:rPr lang="en-GB" sz="1100" b="1"/>
              <a:t>A </a:t>
            </a:r>
            <a:r>
              <a:rPr lang="en-GB" sz="1100" b="1" err="1"/>
              <a:t>veces</a:t>
            </a:r>
            <a:r>
              <a:rPr lang="en-GB" sz="1100" b="1"/>
              <a:t> </a:t>
            </a:r>
            <a:r>
              <a:rPr lang="en-GB" sz="1100"/>
              <a:t>– sometimes</a:t>
            </a:r>
          </a:p>
          <a:p>
            <a:r>
              <a:rPr lang="en-GB" sz="1100" b="1"/>
              <a:t>Dos </a:t>
            </a:r>
            <a:r>
              <a:rPr lang="en-GB" sz="1100" b="1" err="1"/>
              <a:t>veces</a:t>
            </a:r>
            <a:r>
              <a:rPr lang="en-GB" sz="1100" b="1"/>
              <a:t> a la </a:t>
            </a:r>
            <a:r>
              <a:rPr lang="en-GB" sz="1100" b="1" err="1"/>
              <a:t>semana</a:t>
            </a:r>
            <a:r>
              <a:rPr lang="en-GB" sz="1100" b="1"/>
              <a:t> </a:t>
            </a:r>
            <a:r>
              <a:rPr lang="en-GB" sz="1100"/>
              <a:t>– twice a week</a:t>
            </a:r>
          </a:p>
          <a:p>
            <a:r>
              <a:rPr lang="en-GB" sz="1100" b="1" err="1"/>
              <a:t>Muy</a:t>
            </a:r>
            <a:r>
              <a:rPr lang="en-GB" sz="1100" b="1"/>
              <a:t> a menudo </a:t>
            </a:r>
            <a:r>
              <a:rPr lang="en-GB" sz="1100"/>
              <a:t>– very often</a:t>
            </a:r>
          </a:p>
          <a:p>
            <a:r>
              <a:rPr lang="en-GB" sz="1100" b="1" err="1"/>
              <a:t>Casi</a:t>
            </a:r>
            <a:r>
              <a:rPr lang="en-GB" sz="1100" b="1"/>
              <a:t> </a:t>
            </a:r>
            <a:r>
              <a:rPr lang="en-GB" sz="1100" b="1" err="1"/>
              <a:t>todos</a:t>
            </a:r>
            <a:r>
              <a:rPr lang="en-GB" sz="1100" b="1"/>
              <a:t> </a:t>
            </a:r>
            <a:r>
              <a:rPr lang="en-GB" sz="1100" b="1" err="1"/>
              <a:t>los</a:t>
            </a:r>
            <a:r>
              <a:rPr lang="en-GB" sz="1100" b="1"/>
              <a:t> </a:t>
            </a:r>
            <a:r>
              <a:rPr lang="en-GB" sz="1100" b="1" err="1"/>
              <a:t>días</a:t>
            </a:r>
            <a:r>
              <a:rPr lang="en-GB" sz="1100" b="1"/>
              <a:t> </a:t>
            </a:r>
            <a:r>
              <a:rPr lang="en-GB" sz="1100"/>
              <a:t>– almost everyday</a:t>
            </a:r>
          </a:p>
          <a:p>
            <a:r>
              <a:rPr lang="en-GB" sz="1100" b="1" err="1"/>
              <a:t>Todo</a:t>
            </a:r>
            <a:r>
              <a:rPr lang="en-GB" sz="1100" b="1"/>
              <a:t> el </a:t>
            </a:r>
            <a:r>
              <a:rPr lang="en-GB" sz="1100" b="1" err="1"/>
              <a:t>tiempo</a:t>
            </a:r>
            <a:r>
              <a:rPr lang="en-GB" sz="1100" b="1"/>
              <a:t> </a:t>
            </a:r>
            <a:r>
              <a:rPr lang="en-GB" sz="1100"/>
              <a:t>– all the time</a:t>
            </a:r>
          </a:p>
          <a:p>
            <a:r>
              <a:rPr lang="en-GB" sz="1100" b="1" err="1"/>
              <a:t>Siempre</a:t>
            </a:r>
            <a:r>
              <a:rPr lang="en-GB" sz="1100"/>
              <a:t> - always</a:t>
            </a:r>
          </a:p>
          <a:p>
            <a:endParaRPr lang="en-GB" sz="1100"/>
          </a:p>
        </p:txBody>
      </p:sp>
      <p:sp>
        <p:nvSpPr>
          <p:cNvPr id="10" name="Rectangle 9"/>
          <p:cNvSpPr/>
          <p:nvPr/>
        </p:nvSpPr>
        <p:spPr>
          <a:xfrm>
            <a:off x="2793076" y="482136"/>
            <a:ext cx="2709951" cy="30175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r>
              <a:rPr lang="en-GB" sz="1100" b="1" u="sng"/>
              <a:t>¿</a:t>
            </a:r>
            <a:r>
              <a:rPr lang="en-GB" sz="1100" b="1" u="sng" err="1"/>
              <a:t>Cómo</a:t>
            </a:r>
            <a:r>
              <a:rPr lang="en-GB" sz="1100" b="1" u="sng"/>
              <a:t> </a:t>
            </a:r>
            <a:r>
              <a:rPr lang="en-GB" sz="1100" b="1" u="sng" err="1"/>
              <a:t>organizas</a:t>
            </a:r>
            <a:r>
              <a:rPr lang="en-GB" sz="1100" b="1" u="sng"/>
              <a:t> </a:t>
            </a:r>
            <a:r>
              <a:rPr lang="en-GB" sz="1100" b="1" u="sng" err="1"/>
              <a:t>tu</a:t>
            </a:r>
            <a:r>
              <a:rPr lang="en-GB" sz="1100" b="1" u="sng"/>
              <a:t> </a:t>
            </a:r>
            <a:r>
              <a:rPr lang="en-GB" sz="1100" b="1" u="sng" err="1"/>
              <a:t>semana</a:t>
            </a:r>
            <a:r>
              <a:rPr lang="en-GB" sz="1100" b="1" u="sng"/>
              <a:t>? – How do you organise your week?</a:t>
            </a:r>
          </a:p>
          <a:p>
            <a:r>
              <a:rPr lang="en-GB" sz="1100" b="1" err="1"/>
              <a:t>Bailo</a:t>
            </a:r>
            <a:r>
              <a:rPr lang="en-GB" sz="1100" b="1"/>
              <a:t> Zumba </a:t>
            </a:r>
            <a:r>
              <a:rPr lang="en-GB" sz="1100"/>
              <a:t>– I dance Zumba</a:t>
            </a:r>
          </a:p>
          <a:p>
            <a:r>
              <a:rPr lang="en-GB" sz="1100" b="1" err="1"/>
              <a:t>Cocino</a:t>
            </a:r>
            <a:r>
              <a:rPr lang="en-GB" sz="1100" b="1"/>
              <a:t> para mi </a:t>
            </a:r>
            <a:r>
              <a:rPr lang="en-GB" sz="1100" b="1" err="1"/>
              <a:t>familia</a:t>
            </a:r>
            <a:r>
              <a:rPr lang="en-GB" sz="1100" b="1"/>
              <a:t> </a:t>
            </a:r>
            <a:r>
              <a:rPr lang="en-GB" sz="1100"/>
              <a:t>– I cook for my family</a:t>
            </a:r>
          </a:p>
          <a:p>
            <a:r>
              <a:rPr lang="en-GB" sz="1100" b="1" err="1"/>
              <a:t>Escribo</a:t>
            </a:r>
            <a:r>
              <a:rPr lang="en-GB" sz="1100" b="1"/>
              <a:t> </a:t>
            </a:r>
            <a:r>
              <a:rPr lang="en-GB" sz="1100" b="1" err="1"/>
              <a:t>canciones</a:t>
            </a:r>
            <a:r>
              <a:rPr lang="en-GB" sz="1100" b="1"/>
              <a:t> </a:t>
            </a:r>
            <a:r>
              <a:rPr lang="en-GB" sz="1100"/>
              <a:t>– I write songs</a:t>
            </a:r>
          </a:p>
          <a:p>
            <a:r>
              <a:rPr lang="en-GB" sz="1100" b="1" err="1"/>
              <a:t>Juego</a:t>
            </a:r>
            <a:r>
              <a:rPr lang="en-GB" sz="1100" b="1"/>
              <a:t> </a:t>
            </a:r>
            <a:r>
              <a:rPr lang="en-GB" sz="1100" b="1" err="1"/>
              <a:t>en</a:t>
            </a:r>
            <a:r>
              <a:rPr lang="en-GB" sz="1100" b="1"/>
              <a:t> mi </a:t>
            </a:r>
            <a:r>
              <a:rPr lang="en-GB" sz="1100" b="1" err="1"/>
              <a:t>consola</a:t>
            </a:r>
            <a:r>
              <a:rPr lang="en-GB" sz="1100" b="1"/>
              <a:t> </a:t>
            </a:r>
            <a:r>
              <a:rPr lang="en-GB" sz="1100"/>
              <a:t>– I play on my games console</a:t>
            </a:r>
          </a:p>
          <a:p>
            <a:r>
              <a:rPr lang="en-GB" sz="1100" b="1"/>
              <a:t>Leo </a:t>
            </a:r>
            <a:r>
              <a:rPr lang="en-GB" sz="1100" b="1" err="1"/>
              <a:t>revistas</a:t>
            </a:r>
            <a:r>
              <a:rPr lang="en-GB" sz="1100" b="1"/>
              <a:t>/</a:t>
            </a:r>
            <a:r>
              <a:rPr lang="en-GB" sz="1100" b="1" err="1"/>
              <a:t>libros</a:t>
            </a:r>
            <a:r>
              <a:rPr lang="en-GB" sz="1100" b="1"/>
              <a:t> </a:t>
            </a:r>
            <a:r>
              <a:rPr lang="en-GB" sz="1100"/>
              <a:t>– I read magazines/books</a:t>
            </a:r>
          </a:p>
          <a:p>
            <a:r>
              <a:rPr lang="en-GB" sz="1100" b="1"/>
              <a:t>Monto </a:t>
            </a:r>
            <a:r>
              <a:rPr lang="en-GB" sz="1100" b="1" err="1"/>
              <a:t>en</a:t>
            </a:r>
            <a:r>
              <a:rPr lang="en-GB" sz="1100" b="1"/>
              <a:t> </a:t>
            </a:r>
            <a:r>
              <a:rPr lang="en-GB" sz="1100" b="1" err="1"/>
              <a:t>bici</a:t>
            </a:r>
            <a:r>
              <a:rPr lang="en-GB" sz="1100" b="1"/>
              <a:t> </a:t>
            </a:r>
            <a:r>
              <a:rPr lang="en-GB" sz="1100"/>
              <a:t>– I ride a bike</a:t>
            </a:r>
          </a:p>
          <a:p>
            <a:r>
              <a:rPr lang="en-GB" sz="1100" b="1" err="1"/>
              <a:t>Navego</a:t>
            </a:r>
            <a:r>
              <a:rPr lang="en-GB" sz="1100" b="1"/>
              <a:t> </a:t>
            </a:r>
            <a:r>
              <a:rPr lang="en-GB" sz="1100" b="1" err="1"/>
              <a:t>por</a:t>
            </a:r>
            <a:r>
              <a:rPr lang="en-GB" sz="1100" b="1"/>
              <a:t> internet </a:t>
            </a:r>
            <a:r>
              <a:rPr lang="en-GB" sz="1100"/>
              <a:t>– I surf the internet</a:t>
            </a:r>
          </a:p>
          <a:p>
            <a:r>
              <a:rPr lang="en-GB" sz="1100" b="1" err="1"/>
              <a:t>Preparo</a:t>
            </a:r>
            <a:r>
              <a:rPr lang="en-GB" sz="1100" b="1"/>
              <a:t> la </a:t>
            </a:r>
            <a:r>
              <a:rPr lang="en-GB" sz="1100" b="1" err="1"/>
              <a:t>cena</a:t>
            </a:r>
            <a:r>
              <a:rPr lang="en-GB" sz="1100" b="1"/>
              <a:t> </a:t>
            </a:r>
            <a:r>
              <a:rPr lang="en-GB" sz="1100"/>
              <a:t>– I prepare dinner</a:t>
            </a:r>
          </a:p>
          <a:p>
            <a:r>
              <a:rPr lang="en-GB" sz="1100" b="1"/>
              <a:t>Saco </a:t>
            </a:r>
            <a:r>
              <a:rPr lang="en-GB" sz="1100" b="1" err="1"/>
              <a:t>fotos</a:t>
            </a:r>
            <a:r>
              <a:rPr lang="en-GB" sz="1100" b="1"/>
              <a:t> </a:t>
            </a:r>
            <a:r>
              <a:rPr lang="en-GB" sz="1100"/>
              <a:t>– I take photos</a:t>
            </a:r>
          </a:p>
          <a:p>
            <a:r>
              <a:rPr lang="en-GB" sz="1100" b="1" err="1"/>
              <a:t>Toco</a:t>
            </a:r>
            <a:r>
              <a:rPr lang="en-GB" sz="1100" b="1"/>
              <a:t> el </a:t>
            </a:r>
            <a:r>
              <a:rPr lang="en-GB" sz="1100" b="1" err="1"/>
              <a:t>teclado</a:t>
            </a:r>
            <a:r>
              <a:rPr lang="en-GB" sz="1100" b="1"/>
              <a:t> </a:t>
            </a:r>
            <a:r>
              <a:rPr lang="en-GB" sz="1100"/>
              <a:t>– I play the keyboard</a:t>
            </a:r>
          </a:p>
          <a:p>
            <a:r>
              <a:rPr lang="en-GB" sz="1100" b="1" err="1"/>
              <a:t>Veo</a:t>
            </a:r>
            <a:r>
              <a:rPr lang="en-GB" sz="1100" b="1"/>
              <a:t> un </a:t>
            </a:r>
            <a:r>
              <a:rPr lang="en-GB" sz="1100" b="1" err="1"/>
              <a:t>partido</a:t>
            </a:r>
            <a:r>
              <a:rPr lang="en-GB" sz="1100" b="1"/>
              <a:t> de </a:t>
            </a:r>
            <a:r>
              <a:rPr lang="en-GB" sz="1100" b="1" err="1"/>
              <a:t>fútbol</a:t>
            </a:r>
            <a:r>
              <a:rPr lang="en-GB" sz="1100" b="1"/>
              <a:t> </a:t>
            </a:r>
            <a:r>
              <a:rPr lang="en-GB" sz="1100"/>
              <a:t>– I watch a football match</a:t>
            </a:r>
          </a:p>
          <a:p>
            <a:endParaRPr lang="en-GB" sz="1100"/>
          </a:p>
        </p:txBody>
      </p:sp>
      <p:sp>
        <p:nvSpPr>
          <p:cNvPr id="12" name="Rectangle 11"/>
          <p:cNvSpPr/>
          <p:nvPr/>
        </p:nvSpPr>
        <p:spPr>
          <a:xfrm>
            <a:off x="2793076" y="3550920"/>
            <a:ext cx="2709951" cy="15738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r>
              <a:rPr lang="en-GB" sz="1100" b="1" u="sng"/>
              <a:t>¿</a:t>
            </a:r>
            <a:r>
              <a:rPr lang="en-GB" sz="1100" b="1" u="sng" err="1"/>
              <a:t>Cuándo</a:t>
            </a:r>
            <a:r>
              <a:rPr lang="en-GB" sz="1100" b="1" u="sng"/>
              <a:t>? – When?</a:t>
            </a:r>
          </a:p>
          <a:p>
            <a:r>
              <a:rPr lang="en-GB" sz="1100" b="1" err="1"/>
              <a:t>Después</a:t>
            </a:r>
            <a:r>
              <a:rPr lang="en-GB" sz="1100" b="1"/>
              <a:t> del </a:t>
            </a:r>
            <a:r>
              <a:rPr lang="en-GB" sz="1100" b="1" err="1"/>
              <a:t>insti</a:t>
            </a:r>
            <a:r>
              <a:rPr lang="en-GB" sz="1100" b="1"/>
              <a:t>(</a:t>
            </a:r>
            <a:r>
              <a:rPr lang="en-GB" sz="1100" b="1" err="1"/>
              <a:t>tuto</a:t>
            </a:r>
            <a:r>
              <a:rPr lang="en-GB" sz="1100"/>
              <a:t>) – after school</a:t>
            </a:r>
          </a:p>
          <a:p>
            <a:r>
              <a:rPr lang="en-GB" sz="1100" b="1"/>
              <a:t>Este fin de </a:t>
            </a:r>
            <a:r>
              <a:rPr lang="en-GB" sz="1100" b="1" err="1"/>
              <a:t>semana</a:t>
            </a:r>
            <a:r>
              <a:rPr lang="en-GB" sz="1100" b="1"/>
              <a:t> </a:t>
            </a:r>
            <a:r>
              <a:rPr lang="en-GB" sz="1100"/>
              <a:t>– this weekend</a:t>
            </a:r>
          </a:p>
          <a:p>
            <a:r>
              <a:rPr lang="en-GB" sz="1100" b="1"/>
              <a:t>Los fines de </a:t>
            </a:r>
            <a:r>
              <a:rPr lang="en-GB" sz="1100" b="1" err="1"/>
              <a:t>semana</a:t>
            </a:r>
            <a:r>
              <a:rPr lang="en-GB" sz="1100" b="1"/>
              <a:t> </a:t>
            </a:r>
            <a:r>
              <a:rPr lang="en-GB" sz="1100"/>
              <a:t>– at weekends </a:t>
            </a:r>
          </a:p>
          <a:p>
            <a:r>
              <a:rPr lang="en-GB" sz="1100" b="1"/>
              <a:t>Los lunes/</a:t>
            </a:r>
            <a:r>
              <a:rPr lang="en-GB" sz="1100" b="1" err="1"/>
              <a:t>martes</a:t>
            </a:r>
            <a:r>
              <a:rPr lang="en-GB" sz="1100" b="1"/>
              <a:t> </a:t>
            </a:r>
            <a:r>
              <a:rPr lang="en-GB" sz="1100"/>
              <a:t>– on Mondays/Tuesdays</a:t>
            </a:r>
          </a:p>
          <a:p>
            <a:r>
              <a:rPr lang="en-GB" sz="1100" b="1"/>
              <a:t>Los </a:t>
            </a:r>
            <a:r>
              <a:rPr lang="en-GB" sz="1100" b="1" err="1"/>
              <a:t>jueves</a:t>
            </a:r>
            <a:r>
              <a:rPr lang="en-GB" sz="1100" b="1"/>
              <a:t> </a:t>
            </a:r>
            <a:r>
              <a:rPr lang="en-GB" sz="1100" b="1" err="1"/>
              <a:t>por</a:t>
            </a:r>
            <a:r>
              <a:rPr lang="en-GB" sz="1100" b="1"/>
              <a:t> la </a:t>
            </a:r>
            <a:r>
              <a:rPr lang="en-GB" sz="1100" b="1" err="1"/>
              <a:t>tarde</a:t>
            </a:r>
            <a:r>
              <a:rPr lang="en-GB" sz="1100" b="1"/>
              <a:t> </a:t>
            </a:r>
            <a:r>
              <a:rPr lang="en-GB" sz="1100"/>
              <a:t>– On Thursday afternoons</a:t>
            </a:r>
          </a:p>
          <a:p>
            <a:r>
              <a:rPr lang="en-GB" sz="1100" b="1" err="1"/>
              <a:t>Mañana</a:t>
            </a:r>
            <a:r>
              <a:rPr lang="en-GB" sz="1100" b="1"/>
              <a:t> </a:t>
            </a:r>
            <a:r>
              <a:rPr lang="en-GB" sz="1100" b="1" err="1"/>
              <a:t>por</a:t>
            </a:r>
            <a:r>
              <a:rPr lang="en-GB" sz="1100" b="1"/>
              <a:t> la </a:t>
            </a:r>
            <a:r>
              <a:rPr lang="en-GB" sz="1100" b="1" err="1"/>
              <a:t>tarde</a:t>
            </a:r>
            <a:r>
              <a:rPr lang="en-GB" sz="1100" b="1"/>
              <a:t> </a:t>
            </a:r>
            <a:r>
              <a:rPr lang="en-GB" sz="1100"/>
              <a:t>– tomorrow afternoon</a:t>
            </a:r>
          </a:p>
          <a:p>
            <a:pPr algn="ctr"/>
            <a:endParaRPr lang="en-GB" sz="1100" b="1" u="sng"/>
          </a:p>
          <a:p>
            <a:pPr algn="ctr"/>
            <a:endParaRPr lang="en-GB" sz="1100"/>
          </a:p>
        </p:txBody>
      </p:sp>
      <p:sp>
        <p:nvSpPr>
          <p:cNvPr id="13" name="Rectangle 12"/>
          <p:cNvSpPr/>
          <p:nvPr/>
        </p:nvSpPr>
        <p:spPr>
          <a:xfrm>
            <a:off x="5503028" y="482135"/>
            <a:ext cx="2394064" cy="30175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r>
              <a:rPr lang="en-GB" sz="1100" b="1" u="sng" err="1"/>
              <a:t>Cartelera</a:t>
            </a:r>
            <a:r>
              <a:rPr lang="en-GB" sz="1100" b="1" u="sng"/>
              <a:t> de cine – What’s on at the cinema?</a:t>
            </a:r>
          </a:p>
          <a:p>
            <a:pPr algn="ctr"/>
            <a:endParaRPr lang="en-GB" sz="1100" b="1" u="sng"/>
          </a:p>
          <a:p>
            <a:r>
              <a:rPr lang="en-GB" sz="1100" b="1" err="1"/>
              <a:t>Voy</a:t>
            </a:r>
            <a:r>
              <a:rPr lang="en-GB" sz="1100" b="1"/>
              <a:t> a </a:t>
            </a:r>
            <a:r>
              <a:rPr lang="en-GB" sz="1100" b="1" err="1"/>
              <a:t>ver</a:t>
            </a:r>
            <a:r>
              <a:rPr lang="en-GB" sz="1100"/>
              <a:t>… - I am going to see</a:t>
            </a:r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comedia</a:t>
            </a:r>
            <a:r>
              <a:rPr lang="en-GB" sz="1100" b="1"/>
              <a:t> </a:t>
            </a:r>
            <a:r>
              <a:rPr lang="en-GB" sz="1100"/>
              <a:t>– a comedy</a:t>
            </a:r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</a:t>
            </a:r>
            <a:r>
              <a:rPr lang="en-GB" sz="1100" b="1" err="1"/>
              <a:t>acción</a:t>
            </a:r>
            <a:r>
              <a:rPr lang="en-GB" sz="1100" b="1"/>
              <a:t> </a:t>
            </a:r>
            <a:r>
              <a:rPr lang="en-GB" sz="1100"/>
              <a:t>– an action film</a:t>
            </a:r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</a:t>
            </a:r>
            <a:r>
              <a:rPr lang="en-GB" sz="1100" b="1" err="1"/>
              <a:t>animación</a:t>
            </a:r>
            <a:r>
              <a:rPr lang="en-GB" sz="1100" b="1"/>
              <a:t> </a:t>
            </a:r>
            <a:r>
              <a:rPr lang="en-GB" sz="1100"/>
              <a:t>– an animated </a:t>
            </a:r>
            <a:r>
              <a:rPr lang="en-GB" sz="1100" err="1"/>
              <a:t>fim</a:t>
            </a:r>
            <a:endParaRPr lang="en-GB" sz="1100"/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</a:t>
            </a:r>
            <a:r>
              <a:rPr lang="en-GB" sz="1100" b="1" err="1"/>
              <a:t>aventuras</a:t>
            </a:r>
            <a:r>
              <a:rPr lang="en-GB" sz="1100" b="1"/>
              <a:t> </a:t>
            </a:r>
            <a:r>
              <a:rPr lang="en-GB" sz="1100"/>
              <a:t>– an adventure movie</a:t>
            </a:r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</a:t>
            </a:r>
            <a:r>
              <a:rPr lang="en-GB" sz="1100" b="1" err="1"/>
              <a:t>ciencia</a:t>
            </a:r>
            <a:r>
              <a:rPr lang="en-GB" sz="1100" b="1"/>
              <a:t> </a:t>
            </a:r>
            <a:r>
              <a:rPr lang="en-GB" sz="1100" b="1" err="1"/>
              <a:t>ficción</a:t>
            </a:r>
            <a:r>
              <a:rPr lang="en-GB" sz="1100" b="1"/>
              <a:t> </a:t>
            </a:r>
            <a:r>
              <a:rPr lang="en-GB" sz="1100"/>
              <a:t>– a science fiction film</a:t>
            </a:r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fantasia </a:t>
            </a:r>
            <a:r>
              <a:rPr lang="en-GB" sz="1100"/>
              <a:t>– a fantasy film</a:t>
            </a:r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</a:t>
            </a:r>
            <a:r>
              <a:rPr lang="en-GB" sz="1100" b="1" err="1"/>
              <a:t>superhéros</a:t>
            </a:r>
            <a:r>
              <a:rPr lang="en-GB" sz="1100" b="1"/>
              <a:t> </a:t>
            </a:r>
            <a:r>
              <a:rPr lang="en-GB" sz="1100"/>
              <a:t>– a superhero film</a:t>
            </a:r>
          </a:p>
          <a:p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terror </a:t>
            </a:r>
            <a:r>
              <a:rPr lang="en-GB" sz="1100"/>
              <a:t>– a horror film</a:t>
            </a:r>
          </a:p>
          <a:p>
            <a:endParaRPr lang="en-GB" sz="11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25440B-3702-8261-60BC-2FF58256D246}"/>
              </a:ext>
            </a:extLst>
          </p:cNvPr>
          <p:cNvSpPr/>
          <p:nvPr/>
        </p:nvSpPr>
        <p:spPr>
          <a:xfrm>
            <a:off x="5503026" y="3550919"/>
            <a:ext cx="2394065" cy="32502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r>
              <a:rPr lang="en-GB" sz="1100" b="1" u="sng"/>
              <a:t>The Near Future Tense</a:t>
            </a:r>
          </a:p>
          <a:p>
            <a:pPr algn="just"/>
            <a:r>
              <a:rPr lang="en-GB" sz="1100"/>
              <a:t>You use the near future tense to say what you are going to do. To form the near future tense, use the present tense of </a:t>
            </a:r>
            <a:r>
              <a:rPr lang="en-GB" sz="1100" err="1"/>
              <a:t>ir</a:t>
            </a:r>
            <a:r>
              <a:rPr lang="en-GB" sz="1100"/>
              <a:t> (to go) + a, followed by the infinitive</a:t>
            </a:r>
          </a:p>
          <a:p>
            <a:pPr algn="just"/>
            <a:r>
              <a:rPr lang="en-GB" sz="1100" b="1" err="1"/>
              <a:t>Ir</a:t>
            </a:r>
            <a:r>
              <a:rPr lang="en-GB" sz="1100" b="1"/>
              <a:t> – to go</a:t>
            </a:r>
          </a:p>
          <a:p>
            <a:pPr algn="just"/>
            <a:r>
              <a:rPr lang="en-GB" sz="1100" b="1" err="1"/>
              <a:t>Voy</a:t>
            </a:r>
            <a:r>
              <a:rPr lang="en-GB" sz="1100"/>
              <a:t> </a:t>
            </a:r>
          </a:p>
          <a:p>
            <a:pPr algn="just"/>
            <a:r>
              <a:rPr lang="en-GB" sz="1100" b="1"/>
              <a:t>Vas</a:t>
            </a:r>
          </a:p>
          <a:p>
            <a:pPr algn="just"/>
            <a:r>
              <a:rPr lang="en-GB" sz="1100" b="1" err="1"/>
              <a:t>Va</a:t>
            </a:r>
            <a:r>
              <a:rPr lang="en-GB" sz="1100"/>
              <a:t>               </a:t>
            </a:r>
            <a:r>
              <a:rPr lang="en-GB" sz="1100" b="1"/>
              <a:t>+  infinitive (</a:t>
            </a:r>
            <a:r>
              <a:rPr lang="en-GB" sz="1100" b="1" err="1"/>
              <a:t>ver</a:t>
            </a:r>
            <a:r>
              <a:rPr lang="en-GB" sz="1100" b="1"/>
              <a:t>, </a:t>
            </a:r>
            <a:r>
              <a:rPr lang="en-GB" sz="1100" b="1" err="1"/>
              <a:t>hacer</a:t>
            </a:r>
            <a:r>
              <a:rPr lang="en-GB" sz="1100" b="1"/>
              <a:t>)</a:t>
            </a:r>
          </a:p>
          <a:p>
            <a:pPr algn="just"/>
            <a:r>
              <a:rPr lang="en-GB" sz="1100" b="1" err="1"/>
              <a:t>Vamos</a:t>
            </a:r>
            <a:r>
              <a:rPr lang="en-GB" sz="1100" b="1"/>
              <a:t>         </a:t>
            </a:r>
          </a:p>
          <a:p>
            <a:pPr algn="just"/>
            <a:r>
              <a:rPr lang="en-GB" sz="1100" b="1" err="1"/>
              <a:t>Vais</a:t>
            </a:r>
            <a:endParaRPr lang="en-GB" sz="1100" b="1"/>
          </a:p>
          <a:p>
            <a:pPr algn="just"/>
            <a:r>
              <a:rPr lang="en-GB" sz="1100" b="1"/>
              <a:t>Van</a:t>
            </a:r>
          </a:p>
          <a:p>
            <a:pPr algn="just"/>
            <a:endParaRPr lang="en-GB" sz="1100" b="1"/>
          </a:p>
          <a:p>
            <a:r>
              <a:rPr lang="en-GB" sz="1100" b="1"/>
              <a:t>Por </a:t>
            </a:r>
            <a:r>
              <a:rPr lang="en-GB" sz="1100" b="1" err="1"/>
              <a:t>ejemplo</a:t>
            </a:r>
            <a:r>
              <a:rPr lang="en-GB" sz="1100"/>
              <a:t>: </a:t>
            </a:r>
            <a:r>
              <a:rPr lang="en-GB" sz="1100" err="1"/>
              <a:t>V</a:t>
            </a:r>
            <a:r>
              <a:rPr lang="en-GB" sz="1100" b="1" err="1"/>
              <a:t>oy</a:t>
            </a:r>
            <a:r>
              <a:rPr lang="en-GB" sz="1100" b="1"/>
              <a:t> a </a:t>
            </a:r>
            <a:r>
              <a:rPr lang="en-GB" sz="1100" b="1" err="1"/>
              <a:t>ver</a:t>
            </a:r>
            <a:r>
              <a:rPr lang="en-GB" sz="1100" b="1"/>
              <a:t> </a:t>
            </a:r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película</a:t>
            </a:r>
            <a:r>
              <a:rPr lang="en-GB" sz="1100" b="1"/>
              <a:t> de </a:t>
            </a:r>
            <a:r>
              <a:rPr lang="en-GB" sz="1100" b="1" err="1"/>
              <a:t>acción</a:t>
            </a:r>
            <a:r>
              <a:rPr lang="en-GB" sz="1100"/>
              <a:t> – I am going to watch an action film</a:t>
            </a:r>
          </a:p>
          <a:p>
            <a:r>
              <a:rPr lang="en-GB" sz="1100" b="1" err="1"/>
              <a:t>Vamos</a:t>
            </a:r>
            <a:r>
              <a:rPr lang="en-GB" sz="1100" b="1"/>
              <a:t> a comer </a:t>
            </a:r>
            <a:r>
              <a:rPr lang="en-GB" sz="1100" b="1" err="1"/>
              <a:t>una</a:t>
            </a:r>
            <a:r>
              <a:rPr lang="en-GB" sz="1100" b="1"/>
              <a:t> pizza </a:t>
            </a:r>
            <a:r>
              <a:rPr lang="en-GB" sz="1100"/>
              <a:t>– we are going to eat a pizza</a:t>
            </a:r>
          </a:p>
          <a:p>
            <a:endParaRPr lang="en-GB" sz="11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E8B1B16-CCE2-8955-D3E7-9FBCF690D03F}"/>
              </a:ext>
            </a:extLst>
          </p:cNvPr>
          <p:cNvSpPr/>
          <p:nvPr/>
        </p:nvSpPr>
        <p:spPr>
          <a:xfrm>
            <a:off x="7920181" y="4257963"/>
            <a:ext cx="4133275" cy="25432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endParaRPr lang="en-GB" sz="1100" b="1" u="sng"/>
          </a:p>
          <a:p>
            <a:pPr algn="ctr"/>
            <a:endParaRPr lang="en-GB" sz="1100" b="1" u="sng"/>
          </a:p>
          <a:p>
            <a:pPr algn="ctr"/>
            <a:endParaRPr lang="en-GB" sz="1100" b="1" u="sng"/>
          </a:p>
          <a:p>
            <a:pPr algn="ctr"/>
            <a:r>
              <a:rPr lang="en-GB" sz="1100" b="1" u="sng"/>
              <a:t>The </a:t>
            </a:r>
            <a:r>
              <a:rPr lang="en-GB" sz="1100" b="1" u="sng" err="1"/>
              <a:t>Preterite</a:t>
            </a:r>
            <a:r>
              <a:rPr lang="en-GB" sz="1100" b="1" u="sng"/>
              <a:t> Tense</a:t>
            </a:r>
          </a:p>
          <a:p>
            <a:pPr algn="just"/>
            <a:r>
              <a:rPr lang="en-GB" sz="1100"/>
              <a:t>Use the </a:t>
            </a:r>
            <a:r>
              <a:rPr lang="en-GB" sz="1100" err="1"/>
              <a:t>preterite</a:t>
            </a:r>
            <a:r>
              <a:rPr lang="en-GB" sz="1100"/>
              <a:t> tense to talk about the past. For regular verbs, replace the infinitive ending with the endings in bold.</a:t>
            </a:r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ctr"/>
            <a:endParaRPr lang="en-GB" sz="1100"/>
          </a:p>
        </p:txBody>
      </p:sp>
      <p:graphicFrame>
        <p:nvGraphicFramePr>
          <p:cNvPr id="11" name="Table 14">
            <a:extLst>
              <a:ext uri="{FF2B5EF4-FFF2-40B4-BE49-F238E27FC236}">
                <a16:creationId xmlns:a16="http://schemas.microsoft.com/office/drawing/2014/main" id="{958DF281-5B19-4FE0-0F7A-82D1B3E231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375540"/>
              </p:ext>
            </p:extLst>
          </p:nvPr>
        </p:nvGraphicFramePr>
        <p:xfrm>
          <a:off x="7985241" y="4866102"/>
          <a:ext cx="3987570" cy="18838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9190">
                  <a:extLst>
                    <a:ext uri="{9D8B030D-6E8A-4147-A177-3AD203B41FA5}">
                      <a16:colId xmlns:a16="http://schemas.microsoft.com/office/drawing/2014/main" val="3067397205"/>
                    </a:ext>
                  </a:extLst>
                </a:gridCol>
                <a:gridCol w="1329190">
                  <a:extLst>
                    <a:ext uri="{9D8B030D-6E8A-4147-A177-3AD203B41FA5}">
                      <a16:colId xmlns:a16="http://schemas.microsoft.com/office/drawing/2014/main" val="1087908638"/>
                    </a:ext>
                  </a:extLst>
                </a:gridCol>
                <a:gridCol w="1329190">
                  <a:extLst>
                    <a:ext uri="{9D8B030D-6E8A-4147-A177-3AD203B41FA5}">
                      <a16:colId xmlns:a16="http://schemas.microsoft.com/office/drawing/2014/main" val="3316043401"/>
                    </a:ext>
                  </a:extLst>
                </a:gridCol>
              </a:tblGrid>
              <a:tr h="269119">
                <a:tc>
                  <a:txBody>
                    <a:bodyPr/>
                    <a:lstStyle/>
                    <a:p>
                      <a:r>
                        <a:rPr lang="en-GB" sz="1050"/>
                        <a:t>Nadar – to swim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Beber</a:t>
                      </a:r>
                      <a:r>
                        <a:rPr lang="en-GB" sz="1050"/>
                        <a:t> – to drink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Escribir</a:t>
                      </a:r>
                      <a:r>
                        <a:rPr lang="en-GB" sz="1050"/>
                        <a:t> – to write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0926733"/>
                  </a:ext>
                </a:extLst>
              </a:tr>
              <a:tr h="269119">
                <a:tc>
                  <a:txBody>
                    <a:bodyPr/>
                    <a:lstStyle/>
                    <a:p>
                      <a:r>
                        <a:rPr lang="en-GB" sz="1050" err="1"/>
                        <a:t>Nadé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Bebí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Escribí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2737039"/>
                  </a:ext>
                </a:extLst>
              </a:tr>
              <a:tr h="269119">
                <a:tc>
                  <a:txBody>
                    <a:bodyPr/>
                    <a:lstStyle/>
                    <a:p>
                      <a:r>
                        <a:rPr lang="en-GB" sz="1050" err="1"/>
                        <a:t>Nadaste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Bebiste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Escribiste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6383464"/>
                  </a:ext>
                </a:extLst>
              </a:tr>
              <a:tr h="269119">
                <a:tc>
                  <a:txBody>
                    <a:bodyPr/>
                    <a:lstStyle/>
                    <a:p>
                      <a:r>
                        <a:rPr lang="en-GB" sz="1050" err="1"/>
                        <a:t>Nadó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Bebió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Escribió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478941"/>
                  </a:ext>
                </a:extLst>
              </a:tr>
              <a:tr h="269119">
                <a:tc>
                  <a:txBody>
                    <a:bodyPr/>
                    <a:lstStyle/>
                    <a:p>
                      <a:r>
                        <a:rPr lang="en-GB" sz="1050" err="1"/>
                        <a:t>Nadamos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Bebimos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Escribimos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3251660"/>
                  </a:ext>
                </a:extLst>
              </a:tr>
              <a:tr h="269119">
                <a:tc>
                  <a:txBody>
                    <a:bodyPr/>
                    <a:lstStyle/>
                    <a:p>
                      <a:r>
                        <a:rPr lang="en-GB" sz="1050" err="1"/>
                        <a:t>Nadasteis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Bebisteis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Escribisteis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8148183"/>
                  </a:ext>
                </a:extLst>
              </a:tr>
              <a:tr h="269119">
                <a:tc>
                  <a:txBody>
                    <a:bodyPr/>
                    <a:lstStyle/>
                    <a:p>
                      <a:r>
                        <a:rPr lang="en-GB" sz="1050" err="1"/>
                        <a:t>Nadaron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Bebieron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err="1"/>
                        <a:t>Escribieron</a:t>
                      </a:r>
                      <a:endParaRPr lang="en-GB" sz="105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5110433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037D9D3C-BDFB-16A8-002A-385564444905}"/>
              </a:ext>
            </a:extLst>
          </p:cNvPr>
          <p:cNvSpPr/>
          <p:nvPr/>
        </p:nvSpPr>
        <p:spPr>
          <a:xfrm>
            <a:off x="7920181" y="482135"/>
            <a:ext cx="1833419" cy="3724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 err="1"/>
              <a:t>Hacer</a:t>
            </a:r>
            <a:r>
              <a:rPr lang="en-GB" sz="1100" b="1" u="sng"/>
              <a:t> – to do/to make</a:t>
            </a:r>
          </a:p>
          <a:p>
            <a:pPr algn="just"/>
            <a:r>
              <a:rPr lang="en-GB" sz="1100" err="1"/>
              <a:t>Hacer</a:t>
            </a:r>
            <a:r>
              <a:rPr lang="en-GB" sz="1100"/>
              <a:t> is irregular in the </a:t>
            </a:r>
            <a:r>
              <a:rPr lang="en-GB" sz="1100" err="1"/>
              <a:t>preterite</a:t>
            </a:r>
            <a:r>
              <a:rPr lang="en-GB" sz="1100"/>
              <a:t> tense:</a:t>
            </a:r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endParaRPr lang="en-GB" sz="1100"/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45C238BD-E873-942E-E2C8-F7DD5143B0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481167"/>
              </p:ext>
            </p:extLst>
          </p:nvPr>
        </p:nvGraphicFramePr>
        <p:xfrm>
          <a:off x="8037713" y="1606934"/>
          <a:ext cx="1598354" cy="234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9177">
                  <a:extLst>
                    <a:ext uri="{9D8B030D-6E8A-4147-A177-3AD203B41FA5}">
                      <a16:colId xmlns:a16="http://schemas.microsoft.com/office/drawing/2014/main" val="795319302"/>
                    </a:ext>
                  </a:extLst>
                </a:gridCol>
                <a:gridCol w="799177">
                  <a:extLst>
                    <a:ext uri="{9D8B030D-6E8A-4147-A177-3AD203B41FA5}">
                      <a16:colId xmlns:a16="http://schemas.microsoft.com/office/drawing/2014/main" val="6741823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Hice</a:t>
                      </a:r>
                      <a:endParaRPr lang="en-GB" sz="105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I did/made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3843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Hiciste</a:t>
                      </a:r>
                      <a:endParaRPr lang="en-GB" sz="105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You did/made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182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Hizo</a:t>
                      </a:r>
                      <a:endParaRPr lang="en-GB" sz="105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He/she did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7700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Hicimos</a:t>
                      </a:r>
                      <a:endParaRPr lang="en-GB" sz="105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We did/made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0328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Hicisteis</a:t>
                      </a:r>
                      <a:endParaRPr lang="en-GB" sz="105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You (pl.) did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1987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b="1" err="1"/>
                        <a:t>Hicieron</a:t>
                      </a:r>
                      <a:endParaRPr lang="en-GB" sz="105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/>
                        <a:t>They did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940959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085C73E8-EAB6-303F-406F-43B456E37C92}"/>
              </a:ext>
            </a:extLst>
          </p:cNvPr>
          <p:cNvSpPr/>
          <p:nvPr/>
        </p:nvSpPr>
        <p:spPr>
          <a:xfrm>
            <a:off x="9753600" y="482135"/>
            <a:ext cx="2355275" cy="3724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 err="1"/>
              <a:t>Preguntas</a:t>
            </a:r>
            <a:r>
              <a:rPr lang="en-GB" sz="1100" b="1" u="sng"/>
              <a:t> </a:t>
            </a:r>
            <a:r>
              <a:rPr lang="en-GB" sz="1100" b="1" u="sng" err="1"/>
              <a:t>importantes</a:t>
            </a:r>
            <a:endParaRPr lang="en-GB" sz="1100" b="1" u="sng"/>
          </a:p>
          <a:p>
            <a:r>
              <a:rPr lang="en-GB" sz="1100"/>
              <a:t>1. </a:t>
            </a:r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cosas</a:t>
            </a:r>
            <a:r>
              <a:rPr lang="en-GB" sz="1100" b="1"/>
              <a:t> 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gustan</a:t>
            </a:r>
            <a:r>
              <a:rPr lang="en-GB" sz="1100" b="1"/>
              <a:t>? ¿Por </a:t>
            </a:r>
            <a:r>
              <a:rPr lang="en-GB" sz="1100" b="1" err="1"/>
              <a:t>qué</a:t>
            </a:r>
            <a:r>
              <a:rPr lang="en-GB" sz="1100" b="1"/>
              <a:t>?</a:t>
            </a:r>
          </a:p>
          <a:p>
            <a:r>
              <a:rPr lang="en-GB" sz="1100"/>
              <a:t>– What things do you like? Why?</a:t>
            </a:r>
          </a:p>
          <a:p>
            <a:r>
              <a:rPr lang="en-GB" sz="1100"/>
              <a:t>2. </a:t>
            </a:r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cosas</a:t>
            </a:r>
            <a:r>
              <a:rPr lang="en-GB" sz="1100" b="1"/>
              <a:t> 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encantan</a:t>
            </a:r>
            <a:r>
              <a:rPr lang="en-GB" sz="1100" b="1"/>
              <a:t>? ¿Por </a:t>
            </a:r>
            <a:r>
              <a:rPr lang="en-GB" sz="1100" b="1" err="1"/>
              <a:t>qué</a:t>
            </a:r>
            <a:r>
              <a:rPr lang="en-GB" sz="1100" b="1"/>
              <a:t>?</a:t>
            </a:r>
          </a:p>
          <a:p>
            <a:r>
              <a:rPr lang="en-GB" sz="1100"/>
              <a:t> – What things do you love? Why</a:t>
            </a:r>
          </a:p>
          <a:p>
            <a:r>
              <a:rPr lang="en-GB" sz="1100"/>
              <a:t>3. </a:t>
            </a:r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cosas</a:t>
            </a:r>
            <a:r>
              <a:rPr lang="en-GB" sz="1100" b="1"/>
              <a:t> no 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gustan</a:t>
            </a:r>
            <a:r>
              <a:rPr lang="en-GB" sz="1100" b="1"/>
              <a:t>? ¿Por </a:t>
            </a:r>
            <a:r>
              <a:rPr lang="en-GB" sz="1100" b="1" err="1"/>
              <a:t>qué</a:t>
            </a:r>
            <a:r>
              <a:rPr lang="en-GB" sz="1100" b="1"/>
              <a:t>? </a:t>
            </a:r>
            <a:r>
              <a:rPr lang="en-GB" sz="1100"/>
              <a:t>– What things don’t you like? Why</a:t>
            </a:r>
          </a:p>
          <a:p>
            <a:r>
              <a:rPr lang="en-GB" sz="1100"/>
              <a:t>4. </a:t>
            </a:r>
            <a:r>
              <a:rPr lang="en-GB" sz="1100" b="1"/>
              <a:t>¿</a:t>
            </a:r>
            <a:r>
              <a:rPr lang="en-GB" sz="1100" b="1" err="1"/>
              <a:t>Cómo</a:t>
            </a:r>
            <a:r>
              <a:rPr lang="en-GB" sz="1100" b="1"/>
              <a:t> </a:t>
            </a:r>
            <a:r>
              <a:rPr lang="en-GB" sz="1100" b="1" err="1"/>
              <a:t>organizas</a:t>
            </a:r>
            <a:r>
              <a:rPr lang="en-GB" sz="1100" b="1"/>
              <a:t> </a:t>
            </a:r>
            <a:r>
              <a:rPr lang="en-GB" sz="1100" b="1" err="1"/>
              <a:t>tu</a:t>
            </a:r>
            <a:r>
              <a:rPr lang="en-GB" sz="1100" b="1"/>
              <a:t> </a:t>
            </a:r>
            <a:r>
              <a:rPr lang="en-GB" sz="1100" b="1" err="1"/>
              <a:t>semana</a:t>
            </a:r>
            <a:r>
              <a:rPr lang="en-GB" sz="1100" b="1"/>
              <a:t>? </a:t>
            </a:r>
            <a:r>
              <a:rPr lang="en-GB" sz="1100"/>
              <a:t>– How do you organize your week?</a:t>
            </a:r>
          </a:p>
          <a:p>
            <a:r>
              <a:rPr lang="en-GB" sz="1100"/>
              <a:t>5. </a:t>
            </a:r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tipo</a:t>
            </a:r>
            <a:r>
              <a:rPr lang="en-GB" sz="1100" b="1"/>
              <a:t> de </a:t>
            </a:r>
            <a:r>
              <a:rPr lang="en-GB" sz="1100" b="1" err="1"/>
              <a:t>película</a:t>
            </a:r>
            <a:r>
              <a:rPr lang="en-GB" sz="1100" b="1"/>
              <a:t> 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gusta</a:t>
            </a:r>
            <a:r>
              <a:rPr lang="en-GB" sz="1100" b="1"/>
              <a:t>? ¿Por que? </a:t>
            </a:r>
            <a:r>
              <a:rPr lang="en-GB" sz="1100"/>
              <a:t>– What type of film do you like? Why?</a:t>
            </a:r>
          </a:p>
          <a:p>
            <a:r>
              <a:rPr lang="en-GB" sz="1100"/>
              <a:t>6. </a:t>
            </a:r>
            <a:r>
              <a:rPr lang="en-GB" sz="1100" b="1"/>
              <a:t>¿</a:t>
            </a:r>
            <a:r>
              <a:rPr lang="en-GB" sz="1100" b="1" err="1"/>
              <a:t>Cómo</a:t>
            </a:r>
            <a:r>
              <a:rPr lang="en-GB" sz="1100" b="1"/>
              <a:t> </a:t>
            </a:r>
            <a:r>
              <a:rPr lang="en-GB" sz="1100" b="1" err="1"/>
              <a:t>fue</a:t>
            </a:r>
            <a:r>
              <a:rPr lang="en-GB" sz="1100" b="1"/>
              <a:t> </a:t>
            </a:r>
            <a:r>
              <a:rPr lang="en-GB" sz="1100" b="1" err="1"/>
              <a:t>tu</a:t>
            </a:r>
            <a:r>
              <a:rPr lang="en-GB" sz="1100" b="1"/>
              <a:t> </a:t>
            </a:r>
            <a:r>
              <a:rPr lang="en-GB" sz="1100" b="1" err="1"/>
              <a:t>cumpleaños</a:t>
            </a:r>
            <a:r>
              <a:rPr lang="en-GB" sz="1100" b="1"/>
              <a:t>?</a:t>
            </a:r>
            <a:r>
              <a:rPr lang="en-GB" sz="1100"/>
              <a:t> – How was your birthday?</a:t>
            </a:r>
          </a:p>
          <a:p>
            <a:r>
              <a:rPr lang="en-GB" sz="1100"/>
              <a:t>7. </a:t>
            </a:r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hiciste</a:t>
            </a:r>
            <a:r>
              <a:rPr lang="en-GB" sz="1100" b="1"/>
              <a:t>?</a:t>
            </a:r>
            <a:r>
              <a:rPr lang="en-GB" sz="1100"/>
              <a:t> – What did you do?</a:t>
            </a:r>
          </a:p>
          <a:p>
            <a:r>
              <a:rPr lang="en-GB" sz="1100"/>
              <a:t>8. ¿</a:t>
            </a:r>
            <a:r>
              <a:rPr lang="en-GB" sz="1100" b="1" err="1"/>
              <a:t>Adónde</a:t>
            </a:r>
            <a:r>
              <a:rPr lang="en-GB" sz="1100" b="1"/>
              <a:t> </a:t>
            </a:r>
            <a:r>
              <a:rPr lang="en-GB" sz="1100" b="1" err="1"/>
              <a:t>fuiste</a:t>
            </a:r>
            <a:r>
              <a:rPr lang="en-GB" sz="1100" b="1"/>
              <a:t>? </a:t>
            </a:r>
            <a:r>
              <a:rPr lang="en-GB" sz="1100"/>
              <a:t>– Where did you go?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4092" y="3122295"/>
            <a:ext cx="530254" cy="500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479" y="6054049"/>
            <a:ext cx="995391" cy="604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AutoShape 2" descr="7,119 Girl Riding Bike Stock Illustrations, Cliparts and Royalty Free Girl Riding  Bike Vecto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5"/>
          <a:srcRect l="20004" t="15285" r="15996" b="14122"/>
          <a:stretch/>
        </p:blipFill>
        <p:spPr>
          <a:xfrm>
            <a:off x="4724860" y="1833893"/>
            <a:ext cx="631768" cy="5105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7171" y="3289559"/>
            <a:ext cx="497705" cy="4201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2407" y="856210"/>
            <a:ext cx="524684" cy="508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8244DED3-AB70-430A-22E8-B200BE3A4C46}"/>
              </a:ext>
            </a:extLst>
          </p:cNvPr>
          <p:cNvSpPr/>
          <p:nvPr/>
        </p:nvSpPr>
        <p:spPr>
          <a:xfrm rot="20639379">
            <a:off x="7910439" y="3892948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7652F83-BC31-95A0-CC7C-232E601732F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583" t="7823" r="24752" b="11356"/>
          <a:stretch/>
        </p:blipFill>
        <p:spPr>
          <a:xfrm>
            <a:off x="11698411" y="3794465"/>
            <a:ext cx="354811" cy="4634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4" descr="Light Bulb Sketch | Great PowerPoint ClipArt for Presentations -  PresenterMedia.com">
            <a:extLst>
              <a:ext uri="{FF2B5EF4-FFF2-40B4-BE49-F238E27FC236}">
                <a16:creationId xmlns:a16="http://schemas.microsoft.com/office/drawing/2014/main" id="{E309A3FE-12B9-4129-053C-8E07CD1DE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115" y="6307080"/>
            <a:ext cx="581131" cy="442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493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F403B0-B8E7-7F3C-EAE8-0D5ADBAC3144}"/>
              </a:ext>
            </a:extLst>
          </p:cNvPr>
          <p:cNvSpPr/>
          <p:nvPr/>
        </p:nvSpPr>
        <p:spPr>
          <a:xfrm>
            <a:off x="1246908" y="0"/>
            <a:ext cx="9698183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9 Spanish – Module 1 Somos </a:t>
            </a:r>
            <a:r>
              <a:rPr lang="en-GB" b="1" u="sng" err="1"/>
              <a:t>así</a:t>
            </a:r>
            <a:endParaRPr lang="en-GB" b="1" u="sng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7CED7-EA26-902F-C4DD-9AC3DD1479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83125" y="34195"/>
            <a:ext cx="1163783" cy="3260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019B4BE-84D4-A3ED-7A3B-8E9052C2A8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1"/>
            <a:ext cx="1163783" cy="3602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77C4050-073A-05EF-B916-D3AB1ED6F169}"/>
              </a:ext>
            </a:extLst>
          </p:cNvPr>
          <p:cNvSpPr/>
          <p:nvPr/>
        </p:nvSpPr>
        <p:spPr>
          <a:xfrm>
            <a:off x="83125" y="482138"/>
            <a:ext cx="2709950" cy="40399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69B151-70EC-E8DC-93FF-8B2A05C7FF6B}"/>
              </a:ext>
            </a:extLst>
          </p:cNvPr>
          <p:cNvSpPr/>
          <p:nvPr/>
        </p:nvSpPr>
        <p:spPr>
          <a:xfrm>
            <a:off x="83125" y="4652358"/>
            <a:ext cx="2709951" cy="15738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9DB60E-5B6B-0C7F-E4FA-B5FB0EC0A4B7}"/>
              </a:ext>
            </a:extLst>
          </p:cNvPr>
          <p:cNvSpPr/>
          <p:nvPr/>
        </p:nvSpPr>
        <p:spPr>
          <a:xfrm>
            <a:off x="2793075" y="5176059"/>
            <a:ext cx="2709951" cy="1625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B13E37-37D1-6888-4BE9-DE3EAEEB9D86}"/>
              </a:ext>
            </a:extLst>
          </p:cNvPr>
          <p:cNvSpPr/>
          <p:nvPr/>
        </p:nvSpPr>
        <p:spPr>
          <a:xfrm>
            <a:off x="2793076" y="482136"/>
            <a:ext cx="2709951" cy="30175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endParaRPr lang="en-GB" sz="11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F02273-67C0-AB0F-6106-8D7FFD3324FE}"/>
              </a:ext>
            </a:extLst>
          </p:cNvPr>
          <p:cNvSpPr/>
          <p:nvPr/>
        </p:nvSpPr>
        <p:spPr>
          <a:xfrm>
            <a:off x="2793076" y="3550920"/>
            <a:ext cx="2709951" cy="15738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endParaRPr lang="en-GB" sz="1100" b="1" u="sng"/>
          </a:p>
          <a:p>
            <a:pPr algn="ctr"/>
            <a:endParaRPr lang="en-GB" sz="11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12B18F-CAAE-0272-1E92-0DA385F0A09C}"/>
              </a:ext>
            </a:extLst>
          </p:cNvPr>
          <p:cNvSpPr/>
          <p:nvPr/>
        </p:nvSpPr>
        <p:spPr>
          <a:xfrm>
            <a:off x="5503028" y="482135"/>
            <a:ext cx="2394064" cy="30175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1E85B4-A1D8-3592-DA9F-21A27E43E4DA}"/>
              </a:ext>
            </a:extLst>
          </p:cNvPr>
          <p:cNvSpPr/>
          <p:nvPr/>
        </p:nvSpPr>
        <p:spPr>
          <a:xfrm>
            <a:off x="5503026" y="3550919"/>
            <a:ext cx="2394065" cy="32502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1AA2DD-FE76-4F19-B64C-A39420BBF80B}"/>
              </a:ext>
            </a:extLst>
          </p:cNvPr>
          <p:cNvSpPr/>
          <p:nvPr/>
        </p:nvSpPr>
        <p:spPr>
          <a:xfrm>
            <a:off x="7920181" y="4257963"/>
            <a:ext cx="4133275" cy="25432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/>
          </a:p>
          <a:p>
            <a:pPr algn="ctr"/>
            <a:endParaRPr lang="en-GB" sz="1100" b="1" u="sng"/>
          </a:p>
          <a:p>
            <a:pPr algn="ctr"/>
            <a:endParaRPr lang="en-GB" sz="1100" b="1" u="sng"/>
          </a:p>
          <a:p>
            <a:pPr algn="ctr"/>
            <a:endParaRPr lang="en-GB" sz="1100" b="1" u="sng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ctr"/>
            <a:endParaRPr lang="en-GB" sz="11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AC3A1-0E1D-F06E-9233-A512077F51DF}"/>
              </a:ext>
            </a:extLst>
          </p:cNvPr>
          <p:cNvSpPr/>
          <p:nvPr/>
        </p:nvSpPr>
        <p:spPr>
          <a:xfrm>
            <a:off x="7920181" y="482135"/>
            <a:ext cx="1833419" cy="3724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AC09D56-262E-4338-E7C9-F1382261C13E}"/>
              </a:ext>
            </a:extLst>
          </p:cNvPr>
          <p:cNvSpPr/>
          <p:nvPr/>
        </p:nvSpPr>
        <p:spPr>
          <a:xfrm>
            <a:off x="9753600" y="482135"/>
            <a:ext cx="2355275" cy="3724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19" name="AutoShape 2" descr="7,119 Girl Riding Bike Stock Illustrations, Cliparts and Royalty Free Girl Riding  Bike Vectors">
            <a:extLst>
              <a:ext uri="{FF2B5EF4-FFF2-40B4-BE49-F238E27FC236}">
                <a16:creationId xmlns:a16="http://schemas.microsoft.com/office/drawing/2014/main" id="{93F9F22D-594C-1F68-29EE-8B74144CF85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898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e9537f4dadefc756e4460591412ea2db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a7cce840aac47759b618ae9e39db4776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9CAF64-8224-4A57-A9BC-E0E8E7B69D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044C2B-6EC8-458D-AD71-905191988C28}">
  <ds:schemaRefs>
    <ds:schemaRef ds:uri="35aea1a3-3109-4cfd-89c0-e91282944016"/>
    <ds:schemaRef ds:uri="37de03b2-361a-4fd3-8558-345c9cf55d0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F2D5700-806E-4968-BF4A-2EF568BD9847}">
  <ds:schemaRefs>
    <ds:schemaRef ds:uri="35aea1a3-3109-4cfd-89c0-e91282944016"/>
    <ds:schemaRef ds:uri="37de03b2-361a-4fd3-8558-345c9cf55d0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Smerdon</dc:creator>
  <cp:revision>1</cp:revision>
  <cp:lastPrinted>2025-09-05T07:01:23Z</cp:lastPrinted>
  <dcterms:created xsi:type="dcterms:W3CDTF">2023-05-05T12:35:20Z</dcterms:created>
  <dcterms:modified xsi:type="dcterms:W3CDTF">2025-09-05T11:35:40Z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