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FEAA7012-AEDA-4439-AA22-4170DEDB7992}"/>
    <pc:docChg chg="undo custSel addSld delSld modSld">
      <pc:chgData name="Ms G McCormick" userId="b14d37be-9fbc-40a8-9e20-d0b1ef8dc4a1" providerId="ADAL" clId="{FEAA7012-AEDA-4439-AA22-4170DEDB7992}" dt="2025-07-02T13:49:49.936" v="327" actId="120"/>
      <pc:docMkLst>
        <pc:docMk/>
      </pc:docMkLst>
      <pc:sldChg chg="addSp modSp mod">
        <pc:chgData name="Ms G McCormick" userId="b14d37be-9fbc-40a8-9e20-d0b1ef8dc4a1" providerId="ADAL" clId="{FEAA7012-AEDA-4439-AA22-4170DEDB7992}" dt="2025-07-02T13:37:05.499" v="204" actId="20577"/>
        <pc:sldMkLst>
          <pc:docMk/>
          <pc:sldMk cId="3081471920" sldId="256"/>
        </pc:sldMkLst>
        <pc:spChg chg="add mod">
          <ac:chgData name="Ms G McCormick" userId="b14d37be-9fbc-40a8-9e20-d0b1ef8dc4a1" providerId="ADAL" clId="{FEAA7012-AEDA-4439-AA22-4170DEDB7992}" dt="2025-07-02T13:36:33.866" v="191" actId="1076"/>
          <ac:spMkLst>
            <pc:docMk/>
            <pc:sldMk cId="3081471920" sldId="256"/>
            <ac:spMk id="8" creationId="{9F0B0D07-8FEF-1767-24F6-F2A867425797}"/>
          </ac:spMkLst>
        </pc:spChg>
        <pc:spChg chg="add mod">
          <ac:chgData name="Ms G McCormick" userId="b14d37be-9fbc-40a8-9e20-d0b1ef8dc4a1" providerId="ADAL" clId="{FEAA7012-AEDA-4439-AA22-4170DEDB7992}" dt="2025-07-02T13:36:45.555" v="195" actId="20577"/>
          <ac:spMkLst>
            <pc:docMk/>
            <pc:sldMk cId="3081471920" sldId="256"/>
            <ac:spMk id="10" creationId="{E12B57FD-07FD-5412-0D13-2BB8CFBD9CC7}"/>
          </ac:spMkLst>
        </pc:spChg>
        <pc:spChg chg="add mod">
          <ac:chgData name="Ms G McCormick" userId="b14d37be-9fbc-40a8-9e20-d0b1ef8dc4a1" providerId="ADAL" clId="{FEAA7012-AEDA-4439-AA22-4170DEDB7992}" dt="2025-07-02T13:36:54.738" v="199" actId="20577"/>
          <ac:spMkLst>
            <pc:docMk/>
            <pc:sldMk cId="3081471920" sldId="256"/>
            <ac:spMk id="11" creationId="{A979604F-DBBF-1D0C-F555-5DE95579DEFE}"/>
          </ac:spMkLst>
        </pc:spChg>
        <pc:spChg chg="add mod">
          <ac:chgData name="Ms G McCormick" userId="b14d37be-9fbc-40a8-9e20-d0b1ef8dc4a1" providerId="ADAL" clId="{FEAA7012-AEDA-4439-AA22-4170DEDB7992}" dt="2025-07-02T13:37:05.499" v="204" actId="20577"/>
          <ac:spMkLst>
            <pc:docMk/>
            <pc:sldMk cId="3081471920" sldId="256"/>
            <ac:spMk id="12" creationId="{1A92A8ED-88FE-B950-8B10-82E3A6842804}"/>
          </ac:spMkLst>
        </pc:spChg>
        <pc:graphicFrameChg chg="mod">
          <ac:chgData name="Ms G McCormick" userId="b14d37be-9fbc-40a8-9e20-d0b1ef8dc4a1" providerId="ADAL" clId="{FEAA7012-AEDA-4439-AA22-4170DEDB7992}" dt="2025-07-02T13:19:21.216" v="93" actId="1076"/>
          <ac:graphicFrameMkLst>
            <pc:docMk/>
            <pc:sldMk cId="3081471920" sldId="256"/>
            <ac:graphicFrameMk id="5" creationId="{E854877F-A8B0-969E-126D-007E7DEE2C36}"/>
          </ac:graphicFrameMkLst>
        </pc:graphicFrameChg>
        <pc:graphicFrameChg chg="mod">
          <ac:chgData name="Ms G McCormick" userId="b14d37be-9fbc-40a8-9e20-d0b1ef8dc4a1" providerId="ADAL" clId="{FEAA7012-AEDA-4439-AA22-4170DEDB7992}" dt="2025-07-02T13:18:48.381" v="89" actId="1076"/>
          <ac:graphicFrameMkLst>
            <pc:docMk/>
            <pc:sldMk cId="3081471920" sldId="256"/>
            <ac:graphicFrameMk id="6" creationId="{2ACB9C76-1040-DD42-0C72-5E014C6335AC}"/>
          </ac:graphicFrameMkLst>
        </pc:graphicFrameChg>
        <pc:picChg chg="add mod">
          <ac:chgData name="Ms G McCormick" userId="b14d37be-9fbc-40a8-9e20-d0b1ef8dc4a1" providerId="ADAL" clId="{FEAA7012-AEDA-4439-AA22-4170DEDB7992}" dt="2025-07-02T13:23:40.716" v="104" actId="1076"/>
          <ac:picMkLst>
            <pc:docMk/>
            <pc:sldMk cId="3081471920" sldId="256"/>
            <ac:picMk id="3" creationId="{F46E6EBE-DC49-62E2-EDE8-06DA6B9388F7}"/>
          </ac:picMkLst>
        </pc:picChg>
        <pc:picChg chg="mod">
          <ac:chgData name="Ms G McCormick" userId="b14d37be-9fbc-40a8-9e20-d0b1ef8dc4a1" providerId="ADAL" clId="{FEAA7012-AEDA-4439-AA22-4170DEDB7992}" dt="2025-07-02T13:19:21.216" v="93" actId="1076"/>
          <ac:picMkLst>
            <pc:docMk/>
            <pc:sldMk cId="3081471920" sldId="256"/>
            <ac:picMk id="9" creationId="{E5D0E37F-EDA5-D9FD-2B56-F667111FEFAF}"/>
          </ac:picMkLst>
        </pc:picChg>
        <pc:picChg chg="mod">
          <ac:chgData name="Ms G McCormick" userId="b14d37be-9fbc-40a8-9e20-d0b1ef8dc4a1" providerId="ADAL" clId="{FEAA7012-AEDA-4439-AA22-4170DEDB7992}" dt="2025-07-02T13:19:21.216" v="93" actId="1076"/>
          <ac:picMkLst>
            <pc:docMk/>
            <pc:sldMk cId="3081471920" sldId="256"/>
            <ac:picMk id="13" creationId="{6D0DD696-D8E3-DE83-7B25-8BC580ED1F77}"/>
          </ac:picMkLst>
        </pc:picChg>
        <pc:picChg chg="add mod">
          <ac:chgData name="Ms G McCormick" userId="b14d37be-9fbc-40a8-9e20-d0b1ef8dc4a1" providerId="ADAL" clId="{FEAA7012-AEDA-4439-AA22-4170DEDB7992}" dt="2025-07-02T13:19:06.422" v="92" actId="1076"/>
          <ac:picMkLst>
            <pc:docMk/>
            <pc:sldMk cId="3081471920" sldId="256"/>
            <ac:picMk id="1026" creationId="{15928029-8004-E9E3-3F8C-A5F7A3CB3E6B}"/>
          </ac:picMkLst>
        </pc:picChg>
        <pc:picChg chg="add mod">
          <ac:chgData name="Ms G McCormick" userId="b14d37be-9fbc-40a8-9e20-d0b1ef8dc4a1" providerId="ADAL" clId="{FEAA7012-AEDA-4439-AA22-4170DEDB7992}" dt="2025-07-02T13:20:42.853" v="96" actId="1076"/>
          <ac:picMkLst>
            <pc:docMk/>
            <pc:sldMk cId="3081471920" sldId="256"/>
            <ac:picMk id="1028" creationId="{50931442-B1FC-F584-ABB9-F351E4DF1C9A}"/>
          </ac:picMkLst>
        </pc:picChg>
      </pc:sldChg>
      <pc:sldChg chg="addSp delSp modSp mod">
        <pc:chgData name="Ms G McCormick" userId="b14d37be-9fbc-40a8-9e20-d0b1ef8dc4a1" providerId="ADAL" clId="{FEAA7012-AEDA-4439-AA22-4170DEDB7992}" dt="2025-07-02T13:37:43.178" v="220" actId="20577"/>
        <pc:sldMkLst>
          <pc:docMk/>
          <pc:sldMk cId="36527994" sldId="257"/>
        </pc:sldMkLst>
        <pc:spChg chg="add mod">
          <ac:chgData name="Ms G McCormick" userId="b14d37be-9fbc-40a8-9e20-d0b1ef8dc4a1" providerId="ADAL" clId="{FEAA7012-AEDA-4439-AA22-4170DEDB7992}" dt="2025-07-02T13:28:09.405" v="150" actId="20577"/>
          <ac:spMkLst>
            <pc:docMk/>
            <pc:sldMk cId="36527994" sldId="257"/>
            <ac:spMk id="3" creationId="{4683431B-6E21-9346-4039-933891C87FF9}"/>
          </ac:spMkLst>
        </pc:spChg>
        <pc:spChg chg="add mod">
          <ac:chgData name="Ms G McCormick" userId="b14d37be-9fbc-40a8-9e20-d0b1ef8dc4a1" providerId="ADAL" clId="{FEAA7012-AEDA-4439-AA22-4170DEDB7992}" dt="2025-07-02T13:35:25.752" v="159" actId="1076"/>
          <ac:spMkLst>
            <pc:docMk/>
            <pc:sldMk cId="36527994" sldId="257"/>
            <ac:spMk id="7" creationId="{818F5BAB-6909-B360-3265-4722F3321486}"/>
          </ac:spMkLst>
        </pc:spChg>
        <pc:spChg chg="add mod">
          <ac:chgData name="Ms G McCormick" userId="b14d37be-9fbc-40a8-9e20-d0b1ef8dc4a1" providerId="ADAL" clId="{FEAA7012-AEDA-4439-AA22-4170DEDB7992}" dt="2025-07-02T13:37:43.178" v="220" actId="20577"/>
          <ac:spMkLst>
            <pc:docMk/>
            <pc:sldMk cId="36527994" sldId="257"/>
            <ac:spMk id="8" creationId="{5470C9F0-C03C-E8EC-93FF-2E2CFF1F94E1}"/>
          </ac:spMkLst>
        </pc:spChg>
        <pc:picChg chg="add mod">
          <ac:chgData name="Ms G McCormick" userId="b14d37be-9fbc-40a8-9e20-d0b1ef8dc4a1" providerId="ADAL" clId="{FEAA7012-AEDA-4439-AA22-4170DEDB7992}" dt="2025-07-02T13:36:07.882" v="180" actId="1076"/>
          <ac:picMkLst>
            <pc:docMk/>
            <pc:sldMk cId="36527994" sldId="257"/>
            <ac:picMk id="2050" creationId="{9F73BE1C-F7E8-FD65-B7C7-79085DF24496}"/>
          </ac:picMkLst>
        </pc:picChg>
      </pc:sldChg>
      <pc:sldChg chg="addSp delSp modSp mod">
        <pc:chgData name="Ms G McCormick" userId="b14d37be-9fbc-40a8-9e20-d0b1ef8dc4a1" providerId="ADAL" clId="{FEAA7012-AEDA-4439-AA22-4170DEDB7992}" dt="2025-07-02T13:37:31.794" v="216" actId="20577"/>
        <pc:sldMkLst>
          <pc:docMk/>
          <pc:sldMk cId="2314621686" sldId="258"/>
        </pc:sldMkLst>
        <pc:spChg chg="add mod">
          <ac:chgData name="Ms G McCormick" userId="b14d37be-9fbc-40a8-9e20-d0b1ef8dc4a1" providerId="ADAL" clId="{FEAA7012-AEDA-4439-AA22-4170DEDB7992}" dt="2025-07-02T13:37:16.153" v="208" actId="1076"/>
          <ac:spMkLst>
            <pc:docMk/>
            <pc:sldMk cId="2314621686" sldId="258"/>
            <ac:spMk id="3" creationId="{434FFC60-762A-2A56-598B-0934D9E2F296}"/>
          </ac:spMkLst>
        </pc:spChg>
        <pc:spChg chg="add mod">
          <ac:chgData name="Ms G McCormick" userId="b14d37be-9fbc-40a8-9e20-d0b1ef8dc4a1" providerId="ADAL" clId="{FEAA7012-AEDA-4439-AA22-4170DEDB7992}" dt="2025-07-02T13:37:23.867" v="212" actId="20577"/>
          <ac:spMkLst>
            <pc:docMk/>
            <pc:sldMk cId="2314621686" sldId="258"/>
            <ac:spMk id="8" creationId="{B522BA24-5444-CFC2-8B26-2C836FBEF4A6}"/>
          </ac:spMkLst>
        </pc:spChg>
        <pc:spChg chg="add mod">
          <ac:chgData name="Ms G McCormick" userId="b14d37be-9fbc-40a8-9e20-d0b1ef8dc4a1" providerId="ADAL" clId="{FEAA7012-AEDA-4439-AA22-4170DEDB7992}" dt="2025-07-02T13:37:31.794" v="216" actId="20577"/>
          <ac:spMkLst>
            <pc:docMk/>
            <pc:sldMk cId="2314621686" sldId="258"/>
            <ac:spMk id="10" creationId="{FBBECA8C-6131-1B54-C052-B13D86C79B05}"/>
          </ac:spMkLst>
        </pc:spChg>
        <pc:graphicFrameChg chg="add mod">
          <ac:chgData name="Ms G McCormick" userId="b14d37be-9fbc-40a8-9e20-d0b1ef8dc4a1" providerId="ADAL" clId="{FEAA7012-AEDA-4439-AA22-4170DEDB7992}" dt="2025-07-02T12:31:31.807" v="49" actId="1076"/>
          <ac:graphicFrameMkLst>
            <pc:docMk/>
            <pc:sldMk cId="2314621686" sldId="258"/>
            <ac:graphicFrameMk id="2" creationId="{710B5283-3251-8BF7-E58A-D4DE2767F2A0}"/>
          </ac:graphicFrameMkLst>
        </pc:graphicFrameChg>
        <pc:graphicFrameChg chg="mod modGraphic">
          <ac:chgData name="Ms G McCormick" userId="b14d37be-9fbc-40a8-9e20-d0b1ef8dc4a1" providerId="ADAL" clId="{FEAA7012-AEDA-4439-AA22-4170DEDB7992}" dt="2025-07-02T12:32:19.116" v="76" actId="20577"/>
          <ac:graphicFrameMkLst>
            <pc:docMk/>
            <pc:sldMk cId="2314621686" sldId="258"/>
            <ac:graphicFrameMk id="4" creationId="{4C02046C-59D3-31E2-13C1-CA1E88520994}"/>
          </ac:graphicFrameMkLst>
        </pc:graphicFrameChg>
        <pc:picChg chg="mod">
          <ac:chgData name="Ms G McCormick" userId="b14d37be-9fbc-40a8-9e20-d0b1ef8dc4a1" providerId="ADAL" clId="{FEAA7012-AEDA-4439-AA22-4170DEDB7992}" dt="2025-07-02T12:32:22.072" v="77" actId="1076"/>
          <ac:picMkLst>
            <pc:docMk/>
            <pc:sldMk cId="2314621686" sldId="258"/>
            <ac:picMk id="7" creationId="{85051397-FD62-CF62-BD37-8E960576DBEF}"/>
          </ac:picMkLst>
        </pc:picChg>
        <pc:picChg chg="mod">
          <ac:chgData name="Ms G McCormick" userId="b14d37be-9fbc-40a8-9e20-d0b1ef8dc4a1" providerId="ADAL" clId="{FEAA7012-AEDA-4439-AA22-4170DEDB7992}" dt="2025-07-02T12:32:29.007" v="80" actId="1076"/>
          <ac:picMkLst>
            <pc:docMk/>
            <pc:sldMk cId="2314621686" sldId="258"/>
            <ac:picMk id="9" creationId="{CC8C3427-F5B1-8215-1A54-85D920121421}"/>
          </ac:picMkLst>
        </pc:picChg>
        <pc:picChg chg="add mod">
          <ac:chgData name="Ms G McCormick" userId="b14d37be-9fbc-40a8-9e20-d0b1ef8dc4a1" providerId="ADAL" clId="{FEAA7012-AEDA-4439-AA22-4170DEDB7992}" dt="2025-07-02T12:31:31.807" v="49" actId="1076"/>
          <ac:picMkLst>
            <pc:docMk/>
            <pc:sldMk cId="2314621686" sldId="258"/>
            <ac:picMk id="2050" creationId="{6830B468-1068-3323-FE67-0EC566872CB5}"/>
          </ac:picMkLst>
        </pc:picChg>
        <pc:picChg chg="add mod">
          <ac:chgData name="Ms G McCormick" userId="b14d37be-9fbc-40a8-9e20-d0b1ef8dc4a1" providerId="ADAL" clId="{FEAA7012-AEDA-4439-AA22-4170DEDB7992}" dt="2025-07-02T12:31:31.807" v="49" actId="1076"/>
          <ac:picMkLst>
            <pc:docMk/>
            <pc:sldMk cId="2314621686" sldId="258"/>
            <ac:picMk id="2052" creationId="{982A9432-B616-18E0-7CA8-69C3C409124B}"/>
          </ac:picMkLst>
        </pc:picChg>
      </pc:sldChg>
      <pc:sldChg chg="addSp delSp modSp new mod">
        <pc:chgData name="Ms G McCormick" userId="b14d37be-9fbc-40a8-9e20-d0b1ef8dc4a1" providerId="ADAL" clId="{FEAA7012-AEDA-4439-AA22-4170DEDB7992}" dt="2025-07-02T13:49:49.936" v="327" actId="120"/>
        <pc:sldMkLst>
          <pc:docMk/>
          <pc:sldMk cId="2561232591" sldId="259"/>
        </pc:sldMkLst>
        <pc:spChg chg="add mod">
          <ac:chgData name="Ms G McCormick" userId="b14d37be-9fbc-40a8-9e20-d0b1ef8dc4a1" providerId="ADAL" clId="{FEAA7012-AEDA-4439-AA22-4170DEDB7992}" dt="2025-07-02T13:49:24.328" v="316" actId="14100"/>
          <ac:spMkLst>
            <pc:docMk/>
            <pc:sldMk cId="2561232591" sldId="259"/>
            <ac:spMk id="5" creationId="{37D413B1-2BDF-DCB5-AA79-09085B0D210A}"/>
          </ac:spMkLst>
        </pc:spChg>
        <pc:spChg chg="add mod">
          <ac:chgData name="Ms G McCormick" userId="b14d37be-9fbc-40a8-9e20-d0b1ef8dc4a1" providerId="ADAL" clId="{FEAA7012-AEDA-4439-AA22-4170DEDB7992}" dt="2025-07-02T13:49:31.887" v="320" actId="14100"/>
          <ac:spMkLst>
            <pc:docMk/>
            <pc:sldMk cId="2561232591" sldId="259"/>
            <ac:spMk id="7" creationId="{0470C284-972D-FBCE-077B-C93D1BC0799B}"/>
          </ac:spMkLst>
        </pc:spChg>
        <pc:spChg chg="add mod">
          <ac:chgData name="Ms G McCormick" userId="b14d37be-9fbc-40a8-9e20-d0b1ef8dc4a1" providerId="ADAL" clId="{FEAA7012-AEDA-4439-AA22-4170DEDB7992}" dt="2025-07-02T13:49:27.979" v="318" actId="1076"/>
          <ac:spMkLst>
            <pc:docMk/>
            <pc:sldMk cId="2561232591" sldId="259"/>
            <ac:spMk id="9" creationId="{B4D9A377-5C2D-C968-0498-0127040F0F2E}"/>
          </ac:spMkLst>
        </pc:spChg>
        <pc:spChg chg="add mod">
          <ac:chgData name="Ms G McCormick" userId="b14d37be-9fbc-40a8-9e20-d0b1ef8dc4a1" providerId="ADAL" clId="{FEAA7012-AEDA-4439-AA22-4170DEDB7992}" dt="2025-07-02T13:49:49.936" v="327" actId="120"/>
          <ac:spMkLst>
            <pc:docMk/>
            <pc:sldMk cId="2561232591" sldId="259"/>
            <ac:spMk id="11" creationId="{FC463F8A-49F9-270D-7640-4AB593BEF4FB}"/>
          </ac:spMkLst>
        </pc:spChg>
        <pc:spChg chg="add mod">
          <ac:chgData name="Ms G McCormick" userId="b14d37be-9fbc-40a8-9e20-d0b1ef8dc4a1" providerId="ADAL" clId="{FEAA7012-AEDA-4439-AA22-4170DEDB7992}" dt="2025-07-02T13:48:58.196" v="309"/>
          <ac:spMkLst>
            <pc:docMk/>
            <pc:sldMk cId="2561232591" sldId="259"/>
            <ac:spMk id="12" creationId="{8616D8AB-81D0-39EF-E900-210BB897FCF2}"/>
          </ac:spMkLst>
        </pc:spChg>
      </pc:sldChg>
      <pc:sldChg chg="addSp delSp modSp del mod">
        <pc:chgData name="Ms G McCormick" userId="b14d37be-9fbc-40a8-9e20-d0b1ef8dc4a1" providerId="ADAL" clId="{FEAA7012-AEDA-4439-AA22-4170DEDB7992}" dt="2025-07-02T12:32:32.620" v="81" actId="47"/>
        <pc:sldMkLst>
          <pc:docMk/>
          <pc:sldMk cId="3965740136" sldId="259"/>
        </pc:sldMkLst>
      </pc:sldChg>
    </pc:docChg>
  </pc:docChgLst>
  <pc:docChgLst>
    <pc:chgData name="Ms G McCormick" userId="b14d37be-9fbc-40a8-9e20-d0b1ef8dc4a1" providerId="ADAL" clId="{0A79C201-FB61-41DE-AA6F-E335678C4A6A}"/>
    <pc:docChg chg="delSld modSld">
      <pc:chgData name="Ms G McCormick" userId="b14d37be-9fbc-40a8-9e20-d0b1ef8dc4a1" providerId="ADAL" clId="{0A79C201-FB61-41DE-AA6F-E335678C4A6A}" dt="2025-07-04T19:35:33.040" v="43" actId="47"/>
      <pc:docMkLst>
        <pc:docMk/>
      </pc:docMkLst>
      <pc:sldChg chg="modSp mod">
        <pc:chgData name="Ms G McCormick" userId="b14d37be-9fbc-40a8-9e20-d0b1ef8dc4a1" providerId="ADAL" clId="{0A79C201-FB61-41DE-AA6F-E335678C4A6A}" dt="2025-07-02T10:03:31.653" v="0" actId="1076"/>
        <pc:sldMkLst>
          <pc:docMk/>
          <pc:sldMk cId="3081471920" sldId="256"/>
        </pc:sldMkLst>
        <pc:graphicFrameChg chg="mod">
          <ac:chgData name="Ms G McCormick" userId="b14d37be-9fbc-40a8-9e20-d0b1ef8dc4a1" providerId="ADAL" clId="{0A79C201-FB61-41DE-AA6F-E335678C4A6A}" dt="2025-07-02T10:03:31.653" v="0" actId="1076"/>
          <ac:graphicFrameMkLst>
            <pc:docMk/>
            <pc:sldMk cId="3081471920" sldId="256"/>
            <ac:graphicFrameMk id="6" creationId="{2ACB9C76-1040-DD42-0C72-5E014C6335AC}"/>
          </ac:graphicFrameMkLst>
        </pc:graphicFrameChg>
      </pc:sldChg>
      <pc:sldChg chg="modSp mod">
        <pc:chgData name="Ms G McCormick" userId="b14d37be-9fbc-40a8-9e20-d0b1ef8dc4a1" providerId="ADAL" clId="{0A79C201-FB61-41DE-AA6F-E335678C4A6A}" dt="2025-07-02T10:13:42.342" v="37" actId="1076"/>
        <pc:sldMkLst>
          <pc:docMk/>
          <pc:sldMk cId="2314621686" sldId="258"/>
        </pc:sldMkLst>
        <pc:graphicFrameChg chg="mod modGraphic">
          <ac:chgData name="Ms G McCormick" userId="b14d37be-9fbc-40a8-9e20-d0b1ef8dc4a1" providerId="ADAL" clId="{0A79C201-FB61-41DE-AA6F-E335678C4A6A}" dt="2025-07-02T10:12:35.530" v="7" actId="1076"/>
          <ac:graphicFrameMkLst>
            <pc:docMk/>
            <pc:sldMk cId="2314621686" sldId="258"/>
            <ac:graphicFrameMk id="4" creationId="{4C02046C-59D3-31E2-13C1-CA1E88520994}"/>
          </ac:graphicFrameMkLst>
        </pc:graphicFrameChg>
        <pc:picChg chg="mod ord">
          <ac:chgData name="Ms G McCormick" userId="b14d37be-9fbc-40a8-9e20-d0b1ef8dc4a1" providerId="ADAL" clId="{0A79C201-FB61-41DE-AA6F-E335678C4A6A}" dt="2025-07-02T10:13:42.342" v="37" actId="1076"/>
          <ac:picMkLst>
            <pc:docMk/>
            <pc:sldMk cId="2314621686" sldId="258"/>
            <ac:picMk id="7" creationId="{85051397-FD62-CF62-BD37-8E960576DBEF}"/>
          </ac:picMkLst>
        </pc:picChg>
        <pc:picChg chg="mod">
          <ac:chgData name="Ms G McCormick" userId="b14d37be-9fbc-40a8-9e20-d0b1ef8dc4a1" providerId="ADAL" clId="{0A79C201-FB61-41DE-AA6F-E335678C4A6A}" dt="2025-07-02T10:13:38.548" v="35" actId="1076"/>
          <ac:picMkLst>
            <pc:docMk/>
            <pc:sldMk cId="2314621686" sldId="258"/>
            <ac:picMk id="9" creationId="{CC8C3427-F5B1-8215-1A54-85D920121421}"/>
          </ac:picMkLst>
        </pc:picChg>
      </pc:sldChg>
      <pc:sldChg chg="modSp mod">
        <pc:chgData name="Ms G McCormick" userId="b14d37be-9fbc-40a8-9e20-d0b1ef8dc4a1" providerId="ADAL" clId="{0A79C201-FB61-41DE-AA6F-E335678C4A6A}" dt="2025-07-02T10:16:06.512" v="42" actId="1076"/>
        <pc:sldMkLst>
          <pc:docMk/>
          <pc:sldMk cId="3965740136" sldId="259"/>
        </pc:sldMkLst>
      </pc:sldChg>
      <pc:sldChg chg="del">
        <pc:chgData name="Ms G McCormick" userId="b14d37be-9fbc-40a8-9e20-d0b1ef8dc4a1" providerId="ADAL" clId="{0A79C201-FB61-41DE-AA6F-E335678C4A6A}" dt="2025-07-04T19:35:33.040" v="43" actId="47"/>
        <pc:sldMkLst>
          <pc:docMk/>
          <pc:sldMk cId="3965740136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5A2A2-B3F8-F5F4-09BD-38541A3ABB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E30AF0-4569-D236-8CD6-07D9AF431D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F15C4-AF20-BF6A-DD55-0E4EDA170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52DC0-313A-B1F5-8108-CCF420827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096D4A-22F1-72BB-E46D-D7CC17073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5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F8F58-4936-7134-37E9-F6FDC895B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71FA5E-DBBB-28BB-AD9C-0BDD1A504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26525-5A15-A360-2645-3AECE3841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8912CA-E2D3-FFE3-5274-00B6EDE5E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7E9509-F8E7-E3D1-9291-AFEAE470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238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AEA0C-21B1-600C-6D1E-F0EB0A676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7E2A9-4D37-EB6D-3BFA-D9A626580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671CA-2C50-8CE3-3F40-4D948D280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AE3E26-3D94-D99D-B09E-B1A53DB08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248B4-F6FC-40B6-2E8D-D301C59A4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397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2EE83-788F-0AEC-69D7-028257858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92DB3-7235-4DF1-EC1D-E97D37A69F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BC80CB-5498-7343-85C7-7C1750E253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9BA328-AFED-E26A-8357-D9EC68815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CABF30-1B75-EEBE-6B6C-0B3028B6F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8E1B7-E8F6-D7F4-4EB0-38F12FDA6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214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6BA3A-1BD8-5843-770E-E99A0196B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400FA8-469C-EF4B-6E96-1BB8420F2C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B735A0-213A-C6F5-0E73-E06C8FA37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513C0A-A3F3-8560-339F-CDA7C5CE34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6ACEF5-D9DC-3C86-A330-AE728C35BF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5BEBCF-841B-EB81-946B-C79B8AA8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9C8600-0031-419D-24D4-CF383748B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D7EFD9-7507-A724-8048-A1D2239E7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615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E2FF9-5BE7-24B2-0CF9-899CCE83E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350D8E-2087-8B25-E61F-93D6409ED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93C5A8-BAA3-89F7-67B2-9AEA533D0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AC6C24-2442-F3FA-BA43-09D80E84B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464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EF6097-441D-51F8-D877-1B29952DB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813FFF-A0B7-5DE8-5E97-31ECF9B3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AF58E8-8E02-0863-CF8E-6981F651D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469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D0C98-9DC1-BF7F-50A2-2302EABD6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E20BB-371A-D3B0-9C9B-507ADC17FF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F5D3D0-9804-824D-C249-8662DDAC9A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BBE713-511C-7326-3B4A-5411DEDC1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6F02D-F3D5-B927-890B-68914343D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4798F4-477E-EC26-7049-42603982B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715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8E737-E40E-4A8A-F7F8-DCE2C3697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BE55A5-8039-7BE2-C958-5D553FA282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C0F1CC-C8A2-89F8-45E0-50989BE170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EC1CFA-F005-E80F-AC65-43E99431E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97FCE6-C97B-DB06-120D-A636089C4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84BEAE-59A2-6833-2CDA-9A484874D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602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CF0CA-A54B-2B60-BB8B-7669ABEC6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DDB0BE-24CE-48B8-3ECE-94C47B94F5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B41232-9445-CFAE-2A08-F070AA067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2A10B-4BC1-1E35-9E3C-2A7E4E92C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EE62-74FA-81C8-E7B1-C505A4E95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755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4D6CC4-BDD2-80B2-3476-C818543245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AAE4C3-7E6A-C113-D2C6-2F30B7B1E9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87675-9208-98B3-2E3F-D1CD3F1D5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8789B-65A6-CD76-06AB-57010310F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2067A7-6B9B-687C-1C01-C10C2DF62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47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8AC3AD-6388-5035-8B04-97D0F8E95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83F0CD-6B01-882A-8CFB-11938D5FCD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C6C200-62FE-5A2E-16C2-0D61592914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B40D1A-70BE-4E91-815B-B51E08D5B06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CAB48-B2B1-4579-C941-0C835F80DF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91667-CB39-E156-2282-43204FE680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1DA6AE-3757-405E-A430-6E2C7B971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792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453E339-33BB-706F-8EC6-9BEF6A1551BC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8.9 Electrician KO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854877F-A8B0-969E-126D-007E7DEE2C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689665"/>
              </p:ext>
            </p:extLst>
          </p:nvPr>
        </p:nvGraphicFramePr>
        <p:xfrm>
          <a:off x="7672871" y="553886"/>
          <a:ext cx="4123544" cy="495814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64795">
                  <a:extLst>
                    <a:ext uri="{9D8B030D-6E8A-4147-A177-3AD203B41FA5}">
                      <a16:colId xmlns:a16="http://schemas.microsoft.com/office/drawing/2014/main" val="3914191128"/>
                    </a:ext>
                  </a:extLst>
                </a:gridCol>
                <a:gridCol w="3558749">
                  <a:extLst>
                    <a:ext uri="{9D8B030D-6E8A-4147-A177-3AD203B41FA5}">
                      <a16:colId xmlns:a16="http://schemas.microsoft.com/office/drawing/2014/main" val="4282588717"/>
                    </a:ext>
                  </a:extLst>
                </a:gridCol>
              </a:tblGrid>
              <a:tr h="1258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Series Circuits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Current is the same at all points. Voltage is shared. One break = no current.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78099960"/>
                  </a:ext>
                </a:extLst>
              </a:tr>
              <a:tr h="1258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Parallel Circuits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Current splits across branches. Voltage is the same across each branch. If one bulb breaks, others stay on.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09675786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ACB9C76-1040-DD42-0C72-5E014C6335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572167"/>
              </p:ext>
            </p:extLst>
          </p:nvPr>
        </p:nvGraphicFramePr>
        <p:xfrm>
          <a:off x="538014" y="553886"/>
          <a:ext cx="4318416" cy="187771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91625">
                  <a:extLst>
                    <a:ext uri="{9D8B030D-6E8A-4147-A177-3AD203B41FA5}">
                      <a16:colId xmlns:a16="http://schemas.microsoft.com/office/drawing/2014/main" val="1677464099"/>
                    </a:ext>
                  </a:extLst>
                </a:gridCol>
                <a:gridCol w="3326791">
                  <a:extLst>
                    <a:ext uri="{9D8B030D-6E8A-4147-A177-3AD203B41FA5}">
                      <a16:colId xmlns:a16="http://schemas.microsoft.com/office/drawing/2014/main" val="1130673747"/>
                    </a:ext>
                  </a:extLst>
                </a:gridCol>
              </a:tblGrid>
              <a:tr h="6259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Electric Current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Current is the flow of electrons (charge) measured in amperes (A). It requires a complete circuit.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23500931"/>
                  </a:ext>
                </a:extLst>
              </a:tr>
              <a:tr h="6259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Voltage (Potential Difference)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Pushes the current around the circuit. Measured in volts (V). Higher voltage = more energy to components.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79929047"/>
                  </a:ext>
                </a:extLst>
              </a:tr>
              <a:tr h="6259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Resistance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Measured in ohms (Ω). Resistance slows down current. Higher resistance = lower current.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4787993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9559719-058A-FE09-21FA-F9F22D7B7A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82243"/>
              </p:ext>
            </p:extLst>
          </p:nvPr>
        </p:nvGraphicFramePr>
        <p:xfrm>
          <a:off x="193622" y="6279574"/>
          <a:ext cx="8740515" cy="38455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43149">
                  <a:extLst>
                    <a:ext uri="{9D8B030D-6E8A-4147-A177-3AD203B41FA5}">
                      <a16:colId xmlns:a16="http://schemas.microsoft.com/office/drawing/2014/main" val="1965230457"/>
                    </a:ext>
                  </a:extLst>
                </a:gridCol>
                <a:gridCol w="6297366">
                  <a:extLst>
                    <a:ext uri="{9D8B030D-6E8A-4147-A177-3AD203B41FA5}">
                      <a16:colId xmlns:a16="http://schemas.microsoft.com/office/drawing/2014/main" val="165846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Misconception : Electricity is used up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Energy is transferred, but current stays the same in a series circuit.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94986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Voltage and current are the same thing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Voltage pushes the current. They are different quantities.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023842"/>
                  </a:ext>
                </a:extLst>
              </a:tr>
            </a:tbl>
          </a:graphicData>
        </a:graphic>
      </p:graphicFrame>
      <p:pic>
        <p:nvPicPr>
          <p:cNvPr id="9" name="Picture 8" descr="A diagram of a circuit&#10;&#10;AI-generated content may be incorrect.">
            <a:extLst>
              <a:ext uri="{FF2B5EF4-FFF2-40B4-BE49-F238E27FC236}">
                <a16:creationId xmlns:a16="http://schemas.microsoft.com/office/drawing/2014/main" id="{E5D0E37F-EDA5-D9FD-2B56-F667111FEF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6601" y="1132278"/>
            <a:ext cx="2392971" cy="13028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D0DD696-D8E3-DE83-7B25-8BC580ED1F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8247" y="3236948"/>
            <a:ext cx="1552792" cy="2114845"/>
          </a:xfrm>
          <a:prstGeom prst="rect">
            <a:avLst/>
          </a:prstGeom>
        </p:spPr>
      </p:pic>
      <p:pic>
        <p:nvPicPr>
          <p:cNvPr id="1026" name="Picture 2" descr="Simple Circuit Diagram Ks3">
            <a:extLst>
              <a:ext uri="{FF2B5EF4-FFF2-40B4-BE49-F238E27FC236}">
                <a16:creationId xmlns:a16="http://schemas.microsoft.com/office/drawing/2014/main" id="{15928029-8004-E9E3-3F8C-A5F7A3CB3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53" y="2751844"/>
            <a:ext cx="4213570" cy="302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imple Circuit Diagram Flow Of Current Circuit Current Serie">
            <a:extLst>
              <a:ext uri="{FF2B5EF4-FFF2-40B4-BE49-F238E27FC236}">
                <a16:creationId xmlns:a16="http://schemas.microsoft.com/office/drawing/2014/main" id="{50931442-B1FC-F584-ABB9-F351E4DF1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720" y="631768"/>
            <a:ext cx="2711860" cy="172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6E6EBE-DC49-62E2-EDE8-06DA6B9388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8145" y="2889432"/>
            <a:ext cx="2572634" cy="16480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F0B0D07-8FEF-1767-24F6-F2A867425797}"/>
              </a:ext>
            </a:extLst>
          </p:cNvPr>
          <p:cNvSpPr txBox="1"/>
          <p:nvPr/>
        </p:nvSpPr>
        <p:spPr>
          <a:xfrm>
            <a:off x="538014" y="541910"/>
            <a:ext cx="33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2B57FD-07FD-5412-0D13-2BB8CFBD9CC7}"/>
              </a:ext>
            </a:extLst>
          </p:cNvPr>
          <p:cNvSpPr txBox="1"/>
          <p:nvPr/>
        </p:nvSpPr>
        <p:spPr>
          <a:xfrm>
            <a:off x="538014" y="2786737"/>
            <a:ext cx="33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2.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79604F-DBBF-1D0C-F555-5DE95579DEFE}"/>
              </a:ext>
            </a:extLst>
          </p:cNvPr>
          <p:cNvSpPr txBox="1"/>
          <p:nvPr/>
        </p:nvSpPr>
        <p:spPr>
          <a:xfrm>
            <a:off x="7672870" y="596760"/>
            <a:ext cx="33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3.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92A8ED-88FE-B950-8B10-82E3A6842804}"/>
              </a:ext>
            </a:extLst>
          </p:cNvPr>
          <p:cNvSpPr txBox="1"/>
          <p:nvPr/>
        </p:nvSpPr>
        <p:spPr>
          <a:xfrm>
            <a:off x="7672870" y="2939961"/>
            <a:ext cx="33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3081471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C02046C-59D3-31E2-13C1-CA1E885209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270069"/>
              </p:ext>
            </p:extLst>
          </p:nvPr>
        </p:nvGraphicFramePr>
        <p:xfrm>
          <a:off x="262796" y="584042"/>
          <a:ext cx="4591050" cy="521741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89256">
                  <a:extLst>
                    <a:ext uri="{9D8B030D-6E8A-4147-A177-3AD203B41FA5}">
                      <a16:colId xmlns:a16="http://schemas.microsoft.com/office/drawing/2014/main" val="3554383698"/>
                    </a:ext>
                  </a:extLst>
                </a:gridCol>
                <a:gridCol w="3801794">
                  <a:extLst>
                    <a:ext uri="{9D8B030D-6E8A-4147-A177-3AD203B41FA5}">
                      <a16:colId xmlns:a16="http://schemas.microsoft.com/office/drawing/2014/main" val="2099416744"/>
                    </a:ext>
                  </a:extLst>
                </a:gridCol>
              </a:tblGrid>
              <a:tr h="7010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  <a:latin typeface="+mn-lt"/>
                        </a:rPr>
                        <a:t>Static Electricity</a:t>
                      </a:r>
                      <a:endParaRPr lang="en-GB" sz="12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  <a:latin typeface="+mn-lt"/>
                        </a:rPr>
                        <a:t>Caused by friction. Electrons are transferred, creating a positive or negative charge. Like charges repel, opposites attract.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2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buNone/>
                      </a:pP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The material which loses electrons becomes positively charged.</a:t>
                      </a:r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fontAlgn="base">
                        <a:buNone/>
                      </a:pP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​</a:t>
                      </a:r>
                    </a:p>
                    <a:p>
                      <a:pPr fontAlgn="base">
                        <a:buNone/>
                      </a:pP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The material which gains electrons becomes negatively charged.</a:t>
                      </a:r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fontAlgn="base">
                        <a:buNone/>
                      </a:pP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​</a:t>
                      </a:r>
                    </a:p>
                    <a:p>
                      <a:pPr fontAlgn="base">
                        <a:buNone/>
                      </a:pP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Opposite charges attract   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​</a:t>
                      </a:r>
                    </a:p>
                    <a:p>
                      <a:pPr fontAlgn="base">
                        <a:buNone/>
                      </a:pP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​</a:t>
                      </a:r>
                    </a:p>
                    <a:p>
                      <a:pPr fontAlgn="base"/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Like (the same) charges repel  </a:t>
                      </a: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  <a:p>
                      <a:pPr fontAlgn="base"/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2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73214648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AF8AF478-D980-11EE-400A-9D18F20D6FE1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8.9 Electrician KO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C961E23-38EA-C958-0A0C-1BB03E95F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642743"/>
              </p:ext>
            </p:extLst>
          </p:nvPr>
        </p:nvGraphicFramePr>
        <p:xfrm>
          <a:off x="388496" y="6423504"/>
          <a:ext cx="10515600" cy="19227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7558422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2525198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Misconception: Static shocks are from electricity in wires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Static electricity is due to friction and charge buildup, not power from circuits.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360351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CC8C3427-F5B1-8215-1A54-85D9201214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778" y="3274287"/>
            <a:ext cx="1940338" cy="11053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0B5283-3251-8BF7-E58A-D4DE2767F2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277475"/>
              </p:ext>
            </p:extLst>
          </p:nvPr>
        </p:nvGraphicFramePr>
        <p:xfrm>
          <a:off x="5842818" y="474677"/>
          <a:ext cx="4858062" cy="541851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05794">
                  <a:extLst>
                    <a:ext uri="{9D8B030D-6E8A-4147-A177-3AD203B41FA5}">
                      <a16:colId xmlns:a16="http://schemas.microsoft.com/office/drawing/2014/main" val="11570190"/>
                    </a:ext>
                  </a:extLst>
                </a:gridCol>
                <a:gridCol w="3752268">
                  <a:extLst>
                    <a:ext uri="{9D8B030D-6E8A-4147-A177-3AD203B41FA5}">
                      <a16:colId xmlns:a16="http://schemas.microsoft.com/office/drawing/2014/main" val="1972883441"/>
                    </a:ext>
                  </a:extLst>
                </a:gridCol>
              </a:tblGrid>
              <a:tr h="283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Magnetic Fields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Magnetic field lines go north to south. Iron, nickel, cobalt = magnetic materials.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32409967"/>
                  </a:ext>
                </a:extLst>
              </a:tr>
              <a:tr h="283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Electromagnets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A coil of wire with a current creates a magnetic field. Strength increases with more coils or higher current. Used in motors, bells, etc.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34156058"/>
                  </a:ext>
                </a:extLst>
              </a:tr>
            </a:tbl>
          </a:graphicData>
        </a:graphic>
      </p:graphicFrame>
      <p:pic>
        <p:nvPicPr>
          <p:cNvPr id="2050" name="Picture 2" descr="Magnetic Field Lines: Definition, Direction, &amp; Properties">
            <a:extLst>
              <a:ext uri="{FF2B5EF4-FFF2-40B4-BE49-F238E27FC236}">
                <a16:creationId xmlns:a16="http://schemas.microsoft.com/office/drawing/2014/main" id="{6830B468-1068-3323-FE67-0EC566872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947" y="846212"/>
            <a:ext cx="2334827" cy="216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Vector | Illustration of the simple electromagnet on a white ...">
            <a:extLst>
              <a:ext uri="{FF2B5EF4-FFF2-40B4-BE49-F238E27FC236}">
                <a16:creationId xmlns:a16="http://schemas.microsoft.com/office/drawing/2014/main" id="{982A9432-B616-18E0-7CA8-69C3C4091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806" y="3646775"/>
            <a:ext cx="2561968" cy="2119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4FFC60-762A-2A56-598B-0934D9E2F296}"/>
              </a:ext>
            </a:extLst>
          </p:cNvPr>
          <p:cNvSpPr txBox="1"/>
          <p:nvPr/>
        </p:nvSpPr>
        <p:spPr>
          <a:xfrm>
            <a:off x="262796" y="628862"/>
            <a:ext cx="33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5.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22BA24-5444-CFC2-8B26-2C836FBEF4A6}"/>
              </a:ext>
            </a:extLst>
          </p:cNvPr>
          <p:cNvSpPr txBox="1"/>
          <p:nvPr/>
        </p:nvSpPr>
        <p:spPr>
          <a:xfrm>
            <a:off x="5842818" y="505751"/>
            <a:ext cx="33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6.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BECA8C-6131-1B54-C052-B13D86C79B05}"/>
              </a:ext>
            </a:extLst>
          </p:cNvPr>
          <p:cNvSpPr txBox="1"/>
          <p:nvPr/>
        </p:nvSpPr>
        <p:spPr>
          <a:xfrm>
            <a:off x="5842818" y="3076362"/>
            <a:ext cx="33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7.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051397-FD62-CF62-BD37-8E960576DB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465" y="4448998"/>
            <a:ext cx="2251711" cy="1308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4621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13B4A-4125-F221-6413-681C9F61D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82522C2-C563-CADD-F4CE-A54F9357FE1B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8.9 Electrician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FF5984-E9D7-E118-8FC0-66BA02BCC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29" y="452437"/>
            <a:ext cx="5529191" cy="6173215"/>
          </a:xfrm>
          <a:prstGeom prst="rect">
            <a:avLst/>
          </a:prstGeom>
        </p:spPr>
      </p:pic>
      <p:pic>
        <p:nvPicPr>
          <p:cNvPr id="2050" name="Picture 2" descr="Potential Difference and Resistance Worksheets, Questions and Revision ...">
            <a:extLst>
              <a:ext uri="{FF2B5EF4-FFF2-40B4-BE49-F238E27FC236}">
                <a16:creationId xmlns:a16="http://schemas.microsoft.com/office/drawing/2014/main" id="{9F73BE1C-F7E8-FD65-B7C7-79085DF24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449" y="3835409"/>
            <a:ext cx="3181689" cy="19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83431B-6E21-9346-4039-933891C87FF9}"/>
              </a:ext>
            </a:extLst>
          </p:cNvPr>
          <p:cNvSpPr txBox="1"/>
          <p:nvPr/>
        </p:nvSpPr>
        <p:spPr>
          <a:xfrm>
            <a:off x="5943449" y="452437"/>
            <a:ext cx="5260258" cy="2631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100" b="1" dirty="0"/>
              <a:t>Resistance of a wire </a:t>
            </a:r>
          </a:p>
          <a:p>
            <a:pPr>
              <a:buNone/>
            </a:pPr>
            <a:endParaRPr lang="en-GB" sz="1100" b="1" dirty="0"/>
          </a:p>
          <a:p>
            <a:pPr>
              <a:buNone/>
            </a:pPr>
            <a:r>
              <a:rPr lang="en-GB" sz="1100" b="1" dirty="0"/>
              <a:t>Method:</a:t>
            </a:r>
          </a:p>
          <a:p>
            <a:pPr>
              <a:buFont typeface="+mj-lt"/>
              <a:buAutoNum type="arabicPeriod"/>
            </a:pPr>
            <a:r>
              <a:rPr lang="en-GB" sz="1100" b="1" dirty="0"/>
              <a:t>Set up the circuit</a:t>
            </a:r>
            <a:r>
              <a:rPr lang="en-GB" sz="1100" dirty="0"/>
              <a:t> as shown in the diagram: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100" dirty="0"/>
              <a:t>Attach the wire to a meter ruler using tape.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100" dirty="0"/>
              <a:t>Connect the wire into the circuit using crocodile clips at both ends.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100" dirty="0"/>
              <a:t>Place an </a:t>
            </a:r>
            <a:r>
              <a:rPr lang="en-GB" sz="1100" b="1" dirty="0"/>
              <a:t>ammeter</a:t>
            </a:r>
            <a:r>
              <a:rPr lang="en-GB" sz="1100" dirty="0"/>
              <a:t> in series and a </a:t>
            </a:r>
            <a:r>
              <a:rPr lang="en-GB" sz="1100" b="1" dirty="0"/>
              <a:t>voltmeter</a:t>
            </a:r>
            <a:r>
              <a:rPr lang="en-GB" sz="1100" dirty="0"/>
              <a:t> in parallel across the wire.</a:t>
            </a:r>
          </a:p>
          <a:p>
            <a:pPr>
              <a:buFont typeface="+mj-lt"/>
              <a:buAutoNum type="arabicPeriod"/>
            </a:pPr>
            <a:r>
              <a:rPr lang="en-GB" sz="1100" b="1" dirty="0"/>
              <a:t>Choose a length</a:t>
            </a:r>
            <a:r>
              <a:rPr lang="en-GB" sz="1100" dirty="0"/>
              <a:t> of wire to test (e.g. 20 cm). Move the crocodile clips to this position.</a:t>
            </a:r>
          </a:p>
          <a:p>
            <a:pPr>
              <a:buFont typeface="+mj-lt"/>
              <a:buAutoNum type="arabicPeriod"/>
            </a:pPr>
            <a:r>
              <a:rPr lang="en-GB" sz="1100" b="1" dirty="0"/>
              <a:t>Close the switch</a:t>
            </a:r>
            <a:r>
              <a:rPr lang="en-GB" sz="1100" dirty="0"/>
              <a:t> to allow current to flow.</a:t>
            </a:r>
          </a:p>
          <a:p>
            <a:pPr>
              <a:buFont typeface="+mj-lt"/>
              <a:buAutoNum type="arabicPeriod"/>
            </a:pPr>
            <a:r>
              <a:rPr lang="en-GB" sz="1100" b="1" dirty="0"/>
              <a:t>Record the readings</a:t>
            </a:r>
            <a:r>
              <a:rPr lang="en-GB" sz="1100" dirty="0"/>
              <a:t> on the ammeter (current, </a:t>
            </a:r>
            <a:r>
              <a:rPr lang="en-GB" sz="1100" b="1" dirty="0"/>
              <a:t>I</a:t>
            </a:r>
            <a:r>
              <a:rPr lang="en-GB" sz="1100" dirty="0"/>
              <a:t>) and the voltmeter (voltage, </a:t>
            </a:r>
            <a:r>
              <a:rPr lang="en-GB" sz="1100" b="1" dirty="0"/>
              <a:t>V</a:t>
            </a:r>
            <a:r>
              <a:rPr lang="en-GB" sz="1100" dirty="0"/>
              <a:t>).</a:t>
            </a:r>
          </a:p>
          <a:p>
            <a:pPr>
              <a:buFont typeface="+mj-lt"/>
              <a:buAutoNum type="arabicPeriod"/>
            </a:pPr>
            <a:r>
              <a:rPr lang="en-GB" sz="1100" b="1" dirty="0"/>
              <a:t>Calculate the resistance</a:t>
            </a:r>
            <a:r>
              <a:rPr lang="en-GB" sz="1100" dirty="0"/>
              <a:t> using the formula:</a:t>
            </a:r>
          </a:p>
          <a:p>
            <a:pPr>
              <a:buFont typeface="+mj-lt"/>
              <a:buAutoNum type="arabicPeriod"/>
            </a:pPr>
            <a:r>
              <a:rPr lang="en-GB" sz="1100" dirty="0"/>
              <a:t>R=V/I ​ </a:t>
            </a:r>
          </a:p>
          <a:p>
            <a:pPr>
              <a:buFont typeface="+mj-lt"/>
              <a:buAutoNum type="arabicPeriod"/>
            </a:pPr>
            <a:r>
              <a:rPr lang="en-GB" sz="1100" b="1" dirty="0"/>
              <a:t>Repeat</a:t>
            </a:r>
            <a:r>
              <a:rPr lang="en-GB" sz="1100" dirty="0"/>
              <a:t> the experiment for different lengths of wire (e.g. 30 cm, 40 cm, etc.).</a:t>
            </a:r>
          </a:p>
          <a:p>
            <a:pPr>
              <a:buFont typeface="+mj-lt"/>
              <a:buAutoNum type="arabicPeriod"/>
            </a:pPr>
            <a:r>
              <a:rPr lang="en-GB" sz="1100" b="1" dirty="0"/>
              <a:t>Record results</a:t>
            </a:r>
            <a:r>
              <a:rPr lang="en-GB" sz="1100" dirty="0"/>
              <a:t> in a table and </a:t>
            </a:r>
            <a:r>
              <a:rPr lang="en-GB" sz="1100" b="1" dirty="0"/>
              <a:t>plot a graph</a:t>
            </a:r>
            <a:r>
              <a:rPr lang="en-GB" sz="1100" dirty="0"/>
              <a:t> of resistance against wire length.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8F5BAB-6909-B360-3265-4722F3321486}"/>
              </a:ext>
            </a:extLst>
          </p:cNvPr>
          <p:cNvSpPr txBox="1"/>
          <p:nvPr/>
        </p:nvSpPr>
        <p:spPr>
          <a:xfrm>
            <a:off x="9114504" y="3227516"/>
            <a:ext cx="2585884" cy="3135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Sample Calculation: Resistance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Equation: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R=V/I 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Example: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Voltage (V) = 3.0 V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Current (I) = 0.60 A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Substitute into the equation: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R=3.00.60=5.0</a:t>
            </a:r>
            <a:r>
              <a:rPr lang="en-GB" sz="12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 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Ω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 = 3/0.6= 5.0 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Answer: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Resistance =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5.0 Ω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70C9F0-C03C-E8EC-93FF-2E2CFF1F94E1}"/>
              </a:ext>
            </a:extLst>
          </p:cNvPr>
          <p:cNvSpPr txBox="1"/>
          <p:nvPr/>
        </p:nvSpPr>
        <p:spPr>
          <a:xfrm>
            <a:off x="5761703" y="474294"/>
            <a:ext cx="33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8.</a:t>
            </a:r>
          </a:p>
        </p:txBody>
      </p:sp>
    </p:spTree>
    <p:extLst>
      <p:ext uri="{BB962C8B-B14F-4D97-AF65-F5344CB8AC3E}">
        <p14:creationId xmlns:p14="http://schemas.microsoft.com/office/powerpoint/2010/main" val="36527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7D413B1-2BDF-DCB5-AA79-09085B0D210A}"/>
              </a:ext>
            </a:extLst>
          </p:cNvPr>
          <p:cNvSpPr txBox="1"/>
          <p:nvPr/>
        </p:nvSpPr>
        <p:spPr>
          <a:xfrm>
            <a:off x="235976" y="397716"/>
            <a:ext cx="5781368" cy="3348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Key Questions Electrical circuits ( 1,2,3 and 4 ) 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is the main difference in how components are connected in a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series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circuit compared to a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parallel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circuit?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In which type of circuit does the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current stay the same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through all components?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If one bulb breaks in a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series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circuit, what happens to the rest of the circuit?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Why are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parallel circuits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used in household lighting?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Which type of circuit allows components to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work independently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of each other?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True or False: In a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series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circuit, the more components you add, the dimmer the bulbs become.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Describe one advantage and one disadvantage of using a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parallel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circuit instead of a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series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circuit.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70C284-972D-FBCE-077B-C93D1BC0799B}"/>
              </a:ext>
            </a:extLst>
          </p:cNvPr>
          <p:cNvSpPr txBox="1"/>
          <p:nvPr/>
        </p:nvSpPr>
        <p:spPr>
          <a:xfrm>
            <a:off x="235976" y="3799010"/>
            <a:ext cx="5781368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5.Static Electricity – Key Questions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What is static electricity?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How can an object become </a:t>
            </a:r>
            <a:r>
              <a:rPr lang="en-GB" sz="1200" b="1" dirty="0"/>
              <a:t>charged</a:t>
            </a:r>
            <a:r>
              <a:rPr lang="en-GB" sz="1200" dirty="0"/>
              <a:t>?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What happens when two </a:t>
            </a:r>
            <a:r>
              <a:rPr lang="en-GB" sz="1200" b="1" dirty="0"/>
              <a:t>insulators</a:t>
            </a:r>
            <a:r>
              <a:rPr lang="en-GB" sz="1200" dirty="0"/>
              <a:t> are rubbed together?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What type of charge do </a:t>
            </a:r>
            <a:r>
              <a:rPr lang="en-GB" sz="1200" b="1" dirty="0"/>
              <a:t>electrons</a:t>
            </a:r>
            <a:r>
              <a:rPr lang="en-GB" sz="1200" dirty="0"/>
              <a:t> carry?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What happens when two objects with the </a:t>
            </a:r>
            <a:r>
              <a:rPr lang="en-GB" sz="1200" b="1" dirty="0"/>
              <a:t>same charge</a:t>
            </a:r>
            <a:r>
              <a:rPr lang="en-GB" sz="1200" dirty="0"/>
              <a:t> are brought close together?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What happens when two objects with </a:t>
            </a:r>
            <a:r>
              <a:rPr lang="en-GB" sz="1200" b="1" dirty="0"/>
              <a:t>opposite charges</a:t>
            </a:r>
            <a:r>
              <a:rPr lang="en-GB" sz="1200" dirty="0"/>
              <a:t> are brought close together?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D9A377-5C2D-C968-0498-0127040F0F2E}"/>
              </a:ext>
            </a:extLst>
          </p:cNvPr>
          <p:cNvSpPr txBox="1"/>
          <p:nvPr/>
        </p:nvSpPr>
        <p:spPr>
          <a:xfrm>
            <a:off x="6174658" y="397716"/>
            <a:ext cx="5879690" cy="28138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6.Magnetic Fields – Key Questions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is a magnetic field?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How can you show the shape of a magnetic field around a magnet?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do magnetic field lines always point from and to?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Where is the magnetic field strongest on a bar magnet?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happens when two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like poles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are brought together?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happens when two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opposite poles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are brought together?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is a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compass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and how does it help us see magnetic fields?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Name three </a:t>
            </a:r>
            <a:r>
              <a:rPr lang="en-GB" sz="1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magnetic materials</a:t>
            </a:r>
            <a:r>
              <a:rPr lang="en-GB" sz="12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1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463F8A-49F9-270D-7640-4AB593BEF4FB}"/>
              </a:ext>
            </a:extLst>
          </p:cNvPr>
          <p:cNvSpPr txBox="1"/>
          <p:nvPr/>
        </p:nvSpPr>
        <p:spPr>
          <a:xfrm>
            <a:off x="6174658" y="3264504"/>
            <a:ext cx="5879690" cy="27097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7.Electromagnets – Key Questions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an electromagnet?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can you make an electromagnet stronger?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happens to an electromagnet when the current is switched off?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the advantages of electromagnets over permanent magnets?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some uses of electromagnets in everyday life?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does wrapping more coils of wire around the iron core affect the strength of an electromagnet?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role does the </a:t>
            </a: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iron core</a:t>
            </a: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play in an electromagnet?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616D8AB-81D0-39EF-E900-210BB897FCF2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8.9 Electrician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232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4254</TotalTime>
  <Words>860</Words>
  <Application>Microsoft Office PowerPoint</Application>
  <PresentationFormat>Widescreen</PresentationFormat>
  <Paragraphs>131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Century Gothic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</cp:revision>
  <dcterms:created xsi:type="dcterms:W3CDTF">2025-07-01T20:41:30Z</dcterms:created>
  <dcterms:modified xsi:type="dcterms:W3CDTF">2025-07-04T19:35:35Z</dcterms:modified>
</cp:coreProperties>
</file>