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96" r:id="rId5"/>
    <p:sldMasterId id="2147483684" r:id="rId6"/>
  </p:sldMasterIdLst>
  <p:handoutMasterIdLst>
    <p:handoutMasterId r:id="rId9"/>
  </p:handoutMasterIdLst>
  <p:sldIdLst>
    <p:sldId id="256" r:id="rId7"/>
    <p:sldId id="260" r:id="rId8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 snapToGrid="0">
      <p:cViewPr varScale="1">
        <p:scale>
          <a:sx n="85" d="100"/>
          <a:sy n="85" d="100"/>
        </p:scale>
        <p:origin x="292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6-29T09:26:11.145" v="5" actId="20577"/>
      <pc:docMkLst>
        <pc:docMk/>
      </pc:docMkLst>
      <pc:sldChg chg="modSp mod">
        <pc:chgData name="Mrs L Webster" userId="e46f0a3f-fc4e-4d7b-94a6-4acf829689c1" providerId="ADAL" clId="{4981A51B-DD4C-40D0-ACC6-95C2C4B61EA3}" dt="2026-06-29T09:26:04.411" v="2" actId="20577"/>
        <pc:sldMkLst>
          <pc:docMk/>
          <pc:sldMk cId="1978265811" sldId="256"/>
        </pc:sldMkLst>
        <pc:spChg chg="mod">
          <ac:chgData name="Mrs L Webster" userId="e46f0a3f-fc4e-4d7b-94a6-4acf829689c1" providerId="ADAL" clId="{4981A51B-DD4C-40D0-ACC6-95C2C4B61EA3}" dt="2026-06-29T09:26:04.411" v="2" actId="20577"/>
          <ac:spMkLst>
            <pc:docMk/>
            <pc:sldMk cId="1978265811" sldId="256"/>
            <ac:spMk id="47" creationId="{412614EE-5267-4167-A5E3-EBBB6B2D3B2D}"/>
          </ac:spMkLst>
        </pc:spChg>
      </pc:sldChg>
      <pc:sldChg chg="modSp mod">
        <pc:chgData name="Mrs L Webster" userId="e46f0a3f-fc4e-4d7b-94a6-4acf829689c1" providerId="ADAL" clId="{4981A51B-DD4C-40D0-ACC6-95C2C4B61EA3}" dt="2026-06-29T09:26:11.145" v="5" actId="20577"/>
        <pc:sldMkLst>
          <pc:docMk/>
          <pc:sldMk cId="1151489850" sldId="260"/>
        </pc:sldMkLst>
        <pc:spChg chg="mod">
          <ac:chgData name="Mrs L Webster" userId="e46f0a3f-fc4e-4d7b-94a6-4acf829689c1" providerId="ADAL" clId="{4981A51B-DD4C-40D0-ACC6-95C2C4B61EA3}" dt="2026-06-29T09:26:11.145" v="5" actId="20577"/>
          <ac:spMkLst>
            <pc:docMk/>
            <pc:sldMk cId="1151489850" sldId="260"/>
            <ac:spMk id="25" creationId="{1C7A9F8F-5149-41CD-A23D-E1A9244C805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0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9.tmp"/><Relationship Id="rId5" Type="http://schemas.openxmlformats.org/officeDocument/2006/relationships/image" Target="../media/image5.tmp"/><Relationship Id="rId10" Type="http://schemas.openxmlformats.org/officeDocument/2006/relationships/image" Target="../media/image8.tmp"/><Relationship Id="rId4" Type="http://schemas.openxmlformats.org/officeDocument/2006/relationships/image" Target="../media/image4.tmp"/><Relationship Id="rId9" Type="http://schemas.openxmlformats.org/officeDocument/2006/relationships/image" Target="../media/image7.tm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tmp"/><Relationship Id="rId7" Type="http://schemas.openxmlformats.org/officeDocument/2006/relationships/image" Target="../media/image16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5.tmp"/><Relationship Id="rId5" Type="http://schemas.openxmlformats.org/officeDocument/2006/relationships/image" Target="../media/image14.tmp"/><Relationship Id="rId10" Type="http://schemas.openxmlformats.org/officeDocument/2006/relationships/image" Target="../media/image10.tmp"/><Relationship Id="rId4" Type="http://schemas.openxmlformats.org/officeDocument/2006/relationships/image" Target="../media/image13.tmp"/><Relationship Id="rId9" Type="http://schemas.openxmlformats.org/officeDocument/2006/relationships/image" Target="../media/image18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99B626-1D91-4811-A02F-E4DE42F95D25}"/>
              </a:ext>
            </a:extLst>
          </p:cNvPr>
          <p:cNvSpPr/>
          <p:nvPr/>
        </p:nvSpPr>
        <p:spPr>
          <a:xfrm>
            <a:off x="3232150" y="2825750"/>
            <a:ext cx="3517900" cy="16624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99377-0981-48BF-8020-DE75ADC57BA0}"/>
              </a:ext>
            </a:extLst>
          </p:cNvPr>
          <p:cNvSpPr txBox="1"/>
          <p:nvPr/>
        </p:nvSpPr>
        <p:spPr>
          <a:xfrm>
            <a:off x="3232150" y="2810491"/>
            <a:ext cx="33848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Exact Trig values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4723EA0-F9EF-468F-9C53-F1C257DDB9FE}"/>
              </a:ext>
            </a:extLst>
          </p:cNvPr>
          <p:cNvSpPr/>
          <p:nvPr/>
        </p:nvSpPr>
        <p:spPr>
          <a:xfrm>
            <a:off x="175734" y="3944169"/>
            <a:ext cx="2971065" cy="160630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56D4928-A4C1-44E0-926A-E0BAB4317CD8}"/>
              </a:ext>
            </a:extLst>
          </p:cNvPr>
          <p:cNvSpPr txBox="1"/>
          <p:nvPr/>
        </p:nvSpPr>
        <p:spPr>
          <a:xfrm>
            <a:off x="183075" y="3958554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Sine and cosine rules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DF2A95F-6A74-4354-98CE-528DE2D520AD}"/>
              </a:ext>
            </a:extLst>
          </p:cNvPr>
          <p:cNvSpPr/>
          <p:nvPr/>
        </p:nvSpPr>
        <p:spPr>
          <a:xfrm>
            <a:off x="3232150" y="4578226"/>
            <a:ext cx="3517900" cy="239407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0288439-4705-4861-AEF3-B7311A78F0D2}"/>
              </a:ext>
            </a:extLst>
          </p:cNvPr>
          <p:cNvSpPr txBox="1"/>
          <p:nvPr/>
        </p:nvSpPr>
        <p:spPr>
          <a:xfrm>
            <a:off x="3256980" y="4624082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Labelling a triangle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0785341-02E6-473D-823E-942332542CA9}"/>
              </a:ext>
            </a:extLst>
          </p:cNvPr>
          <p:cNvSpPr/>
          <p:nvPr/>
        </p:nvSpPr>
        <p:spPr>
          <a:xfrm>
            <a:off x="175734" y="5700892"/>
            <a:ext cx="2967516" cy="390030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8656D8-B4D5-4929-948A-B1B9FD4AD650}"/>
              </a:ext>
            </a:extLst>
          </p:cNvPr>
          <p:cNvSpPr txBox="1"/>
          <p:nvPr/>
        </p:nvSpPr>
        <p:spPr>
          <a:xfrm>
            <a:off x="150904" y="5671313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Trigonometric ratios 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7841A4A-AE34-4271-AC40-E29145DC1BDB}"/>
              </a:ext>
            </a:extLst>
          </p:cNvPr>
          <p:cNvSpPr/>
          <p:nvPr/>
        </p:nvSpPr>
        <p:spPr>
          <a:xfrm>
            <a:off x="3232150" y="7058360"/>
            <a:ext cx="3537458" cy="254284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76B53DF-FA1D-4B58-9743-BD9B3915B1BB}"/>
              </a:ext>
            </a:extLst>
          </p:cNvPr>
          <p:cNvSpPr txBox="1"/>
          <p:nvPr/>
        </p:nvSpPr>
        <p:spPr>
          <a:xfrm>
            <a:off x="3272905" y="7112641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triangle 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12614EE-5267-4167-A5E3-EBBB6B2D3B2D}"/>
              </a:ext>
            </a:extLst>
          </p:cNvPr>
          <p:cNvSpPr txBox="1"/>
          <p:nvPr/>
        </p:nvSpPr>
        <p:spPr>
          <a:xfrm>
            <a:off x="3865960" y="192840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9- Trigonometry</a:t>
            </a:r>
          </a:p>
        </p:txBody>
      </p:sp>
      <p:pic>
        <p:nvPicPr>
          <p:cNvPr id="54" name="Picture 53" descr="Screen Clipping">
            <a:extLst>
              <a:ext uri="{FF2B5EF4-FFF2-40B4-BE49-F238E27FC236}">
                <a16:creationId xmlns:a16="http://schemas.microsoft.com/office/drawing/2014/main" id="{913725BF-45FA-4A84-AC54-A0FED193E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463" y="3103008"/>
            <a:ext cx="2276832" cy="1382489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AEDC3B22-0709-43A6-8C39-6A7AB2D82982}"/>
              </a:ext>
            </a:extLst>
          </p:cNvPr>
          <p:cNvSpPr txBox="1"/>
          <p:nvPr/>
        </p:nvSpPr>
        <p:spPr>
          <a:xfrm>
            <a:off x="175734" y="3200202"/>
            <a:ext cx="29675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Right angles triangles, Pythagoras 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B7E232B-B1BE-4B64-90FB-E01417AD3BB5}"/>
              </a:ext>
            </a:extLst>
          </p:cNvPr>
          <p:cNvSpPr txBox="1"/>
          <p:nvPr/>
        </p:nvSpPr>
        <p:spPr>
          <a:xfrm>
            <a:off x="2320494" y="1259490"/>
            <a:ext cx="4274288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Trigonometry - the study of the relationship between the sides and angles of a right-angled triangle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Hypotenuse – The longest side in a right angles triangle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Adjacent –The side next to the angle you are finding/using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Opposite- The side opposite the angle you are finding/using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9A0E403-7B96-43A4-84A2-22CB8266E1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259729"/>
              </p:ext>
            </p:extLst>
          </p:nvPr>
        </p:nvGraphicFramePr>
        <p:xfrm>
          <a:off x="107950" y="1259490"/>
          <a:ext cx="2116635" cy="18440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16635">
                  <a:extLst>
                    <a:ext uri="{9D8B030D-6E8A-4147-A177-3AD203B41FA5}">
                      <a16:colId xmlns:a16="http://schemas.microsoft.com/office/drawing/2014/main" val="42531148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Know trigonometric ratios. Know the exact values of sin, cos, tan for required angles. Know how to identify the sides in a triangle. </a:t>
                      </a:r>
                      <a:r>
                        <a:rPr kumimoji="0" lang="en-GB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Know the sine and cosine rule. Know the area of triangle rule. Know how to find lengths using the sine and cosine rule.</a:t>
                      </a:r>
                      <a:r>
                        <a:rPr kumimoji="0" lang="en-GB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927805"/>
                  </a:ext>
                </a:extLst>
              </a:tr>
            </a:tbl>
          </a:graphicData>
        </a:graphic>
      </p:graphicFrame>
      <p:pic>
        <p:nvPicPr>
          <p:cNvPr id="65" name="Picture 4">
            <a:extLst>
              <a:ext uri="{FF2B5EF4-FFF2-40B4-BE49-F238E27FC236}">
                <a16:creationId xmlns:a16="http://schemas.microsoft.com/office/drawing/2014/main" id="{D9BD072B-02A5-49B9-8D34-EA82DAF21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27" y="4387173"/>
            <a:ext cx="1812730" cy="623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3A552AC-1C10-4E19-A2A8-84DC6DA723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17" y="5139839"/>
            <a:ext cx="2152950" cy="32389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1429554-35BC-423A-96AA-E95B6804C5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186" y="8010892"/>
            <a:ext cx="2753109" cy="142894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723D7D6-1DAF-4264-B76B-08B0999E79C1}"/>
              </a:ext>
            </a:extLst>
          </p:cNvPr>
          <p:cNvSpPr txBox="1"/>
          <p:nvPr/>
        </p:nvSpPr>
        <p:spPr>
          <a:xfrm>
            <a:off x="3687766" y="7506478"/>
            <a:ext cx="22268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Area of a triangle =        ab Sin 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3E75E7F5-A0D6-4E93-AA03-5774DA7F44C8}"/>
                  </a:ext>
                </a:extLst>
              </p:cNvPr>
              <p:cNvSpPr txBox="1"/>
              <p:nvPr/>
            </p:nvSpPr>
            <p:spPr>
              <a:xfrm>
                <a:off x="4979157" y="7352029"/>
                <a:ext cx="261584" cy="51860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3E75E7F5-A0D6-4E93-AA03-5774DA7F44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9157" y="7352029"/>
                <a:ext cx="261584" cy="5186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>
            <a:extLst>
              <a:ext uri="{FF2B5EF4-FFF2-40B4-BE49-F238E27FC236}">
                <a16:creationId xmlns:a16="http://schemas.microsoft.com/office/drawing/2014/main" id="{EC341BDD-92F9-424D-A3B2-D9DBB909C4DD}"/>
              </a:ext>
            </a:extLst>
          </p:cNvPr>
          <p:cNvSpPr txBox="1"/>
          <p:nvPr/>
        </p:nvSpPr>
        <p:spPr>
          <a:xfrm>
            <a:off x="4593704" y="8452997"/>
            <a:ext cx="2023276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Area =        x 7 x 12 Sin (77)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Area = 40.92  (2dp)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5A6EA72-44AD-41D2-8FF3-3E02A91D370A}"/>
                  </a:ext>
                </a:extLst>
              </p:cNvPr>
              <p:cNvSpPr txBox="1"/>
              <p:nvPr/>
            </p:nvSpPr>
            <p:spPr>
              <a:xfrm>
                <a:off x="5150893" y="8159581"/>
                <a:ext cx="261584" cy="51860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5A6EA72-44AD-41D2-8FF3-3E02A91D37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0893" y="8159581"/>
                <a:ext cx="261584" cy="51860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4" name="Picture 43">
            <a:extLst>
              <a:ext uri="{FF2B5EF4-FFF2-40B4-BE49-F238E27FC236}">
                <a16:creationId xmlns:a16="http://schemas.microsoft.com/office/drawing/2014/main" id="{55FAF781-0DA5-4CAB-8C10-C63EA4C033C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661" y="5520051"/>
            <a:ext cx="2313101" cy="1396272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70213E81-823A-465D-9D8E-A01554DD742D}"/>
              </a:ext>
            </a:extLst>
          </p:cNvPr>
          <p:cNvSpPr txBox="1"/>
          <p:nvPr/>
        </p:nvSpPr>
        <p:spPr>
          <a:xfrm>
            <a:off x="3232150" y="4990718"/>
            <a:ext cx="367119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Hypotenuse – The longest side opposite the right angle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Adjacent- The angle next to the angle you are using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Opposite- The angle opposite the angle you are using. 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C6E2CC41-FA34-488B-8313-72D129CCC7E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14" y="5959886"/>
            <a:ext cx="1720932" cy="166270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BBAB94F1-1E6C-4260-8068-3C98BE4048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07" y="7673235"/>
            <a:ext cx="1414340" cy="1899653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6AE5D990-AB15-49C9-B77B-94C9769F00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283" y="7711298"/>
            <a:ext cx="1436662" cy="186159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708" y="50615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8865C3F-5B9A-4A7C-9F3F-F840CAE70997}"/>
              </a:ext>
            </a:extLst>
          </p:cNvPr>
          <p:cNvSpPr/>
          <p:nvPr/>
        </p:nvSpPr>
        <p:spPr>
          <a:xfrm>
            <a:off x="3134611" y="2825750"/>
            <a:ext cx="3615439" cy="27187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A76F26-D9BD-4AB4-AE2D-763AE91261CD}"/>
              </a:ext>
            </a:extLst>
          </p:cNvPr>
          <p:cNvSpPr/>
          <p:nvPr/>
        </p:nvSpPr>
        <p:spPr>
          <a:xfrm>
            <a:off x="3178628" y="2880382"/>
            <a:ext cx="16562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Exact trig values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3AC9D2-0186-40FF-86AA-CA288E35EA37}"/>
              </a:ext>
            </a:extLst>
          </p:cNvPr>
          <p:cNvSpPr/>
          <p:nvPr/>
        </p:nvSpPr>
        <p:spPr>
          <a:xfrm>
            <a:off x="126760" y="4052127"/>
            <a:ext cx="2933940" cy="21075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12B6A8B-95D9-4CC9-AAB5-1FFC0CEEAB90}"/>
              </a:ext>
            </a:extLst>
          </p:cNvPr>
          <p:cNvSpPr/>
          <p:nvPr/>
        </p:nvSpPr>
        <p:spPr>
          <a:xfrm>
            <a:off x="126760" y="6287647"/>
            <a:ext cx="2933940" cy="345449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15DEAA8-DA44-47DC-835C-FEE331538D6E}"/>
              </a:ext>
            </a:extLst>
          </p:cNvPr>
          <p:cNvSpPr/>
          <p:nvPr/>
        </p:nvSpPr>
        <p:spPr>
          <a:xfrm>
            <a:off x="3137016" y="5670106"/>
            <a:ext cx="3613033" cy="189475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FAFEAC-2655-4370-9A18-5CC33854323C}"/>
              </a:ext>
            </a:extLst>
          </p:cNvPr>
          <p:cNvSpPr/>
          <p:nvPr/>
        </p:nvSpPr>
        <p:spPr>
          <a:xfrm>
            <a:off x="3132055" y="7690509"/>
            <a:ext cx="3613033" cy="20516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865245-C12A-4AEF-9C68-6D5A28899183}"/>
              </a:ext>
            </a:extLst>
          </p:cNvPr>
          <p:cNvSpPr txBox="1"/>
          <p:nvPr/>
        </p:nvSpPr>
        <p:spPr>
          <a:xfrm>
            <a:off x="3132055" y="1276443"/>
            <a:ext cx="42742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the definition of the following keywords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Trigonometry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Hypotenuse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Adjacent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Opposite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C7A9F8F-5149-41CD-A23D-E1A9244C8058}"/>
              </a:ext>
            </a:extLst>
          </p:cNvPr>
          <p:cNvSpPr txBox="1"/>
          <p:nvPr/>
        </p:nvSpPr>
        <p:spPr>
          <a:xfrm>
            <a:off x="3644746" y="183700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9-Trigonometry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709798B-EEAD-4294-8218-FFC0C336DEA2}"/>
              </a:ext>
            </a:extLst>
          </p:cNvPr>
          <p:cNvSpPr txBox="1"/>
          <p:nvPr/>
        </p:nvSpPr>
        <p:spPr>
          <a:xfrm>
            <a:off x="3194558" y="3268090"/>
            <a:ext cx="348802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down the exact values of each of the following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(a) sin 30°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(b) cos 0°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(c) tan 45°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(d) sin 90°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(e) sin 0°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(f) cos 60°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(g) tan 0°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(h) sin 45°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) cos 30°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(j) tan 60°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4144381-67B5-408A-8736-333876D5CA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16" y="1583073"/>
            <a:ext cx="1276528" cy="10764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69A0DC1-FA63-4B6D-B133-E31FF14D7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614" y="1509122"/>
            <a:ext cx="1028844" cy="133368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3079487-8CA8-43DB-9473-07DD43A454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71" y="2723542"/>
            <a:ext cx="1247949" cy="82879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7FFFB2A-EF3A-445C-B539-61087CF4C6AF}"/>
              </a:ext>
            </a:extLst>
          </p:cNvPr>
          <p:cNvSpPr txBox="1"/>
          <p:nvPr/>
        </p:nvSpPr>
        <p:spPr>
          <a:xfrm>
            <a:off x="126760" y="1222258"/>
            <a:ext cx="30052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Find the missing side lengths using Pythagoras </a:t>
            </a:r>
          </a:p>
          <a:p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961CBAB-AF2F-450A-A0DE-BE8A911A52FD}"/>
              </a:ext>
            </a:extLst>
          </p:cNvPr>
          <p:cNvSpPr txBox="1"/>
          <p:nvPr/>
        </p:nvSpPr>
        <p:spPr>
          <a:xfrm>
            <a:off x="126760" y="4037954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Sine and cosine rules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E9B4C9D-3001-4FE8-98E7-921AEC287B55}"/>
              </a:ext>
            </a:extLst>
          </p:cNvPr>
          <p:cNvSpPr txBox="1"/>
          <p:nvPr/>
        </p:nvSpPr>
        <p:spPr>
          <a:xfrm>
            <a:off x="126760" y="6287647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Trigonometric ratios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125E107-0137-490F-B696-E05A2F7942BE}"/>
              </a:ext>
            </a:extLst>
          </p:cNvPr>
          <p:cNvSpPr txBox="1"/>
          <p:nvPr/>
        </p:nvSpPr>
        <p:spPr>
          <a:xfrm>
            <a:off x="3132055" y="5668969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Labelling a triangle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5A8E134-54A3-4B7E-90F8-5A06B1C43E6B}"/>
              </a:ext>
            </a:extLst>
          </p:cNvPr>
          <p:cNvSpPr txBox="1"/>
          <p:nvPr/>
        </p:nvSpPr>
        <p:spPr>
          <a:xfrm>
            <a:off x="3060700" y="7690509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triangle 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831C1D2-F544-4EBB-967E-E5736EF323BE}"/>
              </a:ext>
            </a:extLst>
          </p:cNvPr>
          <p:cNvSpPr txBox="1"/>
          <p:nvPr/>
        </p:nvSpPr>
        <p:spPr>
          <a:xfrm>
            <a:off x="3132055" y="5914484"/>
            <a:ext cx="300529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Label the sides of the triangles below</a:t>
            </a:r>
          </a:p>
          <a:p>
            <a:endParaRPr lang="en-GB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BA45645A-3EA6-4F8C-BAF7-475B49D2F1A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4" r="2605"/>
          <a:stretch/>
        </p:blipFill>
        <p:spPr>
          <a:xfrm>
            <a:off x="3532852" y="6440144"/>
            <a:ext cx="2811438" cy="81705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640D83F-4EAF-4EA4-98AD-DC87B6D7F4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195" y="4964790"/>
            <a:ext cx="1281476" cy="11753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50A1F649-6DCF-4B05-BE3B-045C3FC557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53" y="4782916"/>
            <a:ext cx="1680565" cy="777354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F42E095E-C194-48E2-98F9-9EE27A764C40}"/>
              </a:ext>
            </a:extLst>
          </p:cNvPr>
          <p:cNvSpPr txBox="1"/>
          <p:nvPr/>
        </p:nvSpPr>
        <p:spPr>
          <a:xfrm>
            <a:off x="159289" y="4249552"/>
            <a:ext cx="30052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Decide if you would use Sine or cosine rule on the triangles below</a:t>
            </a:r>
            <a:endParaRPr lang="en-GB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88E00DC-F425-4780-9A26-F7D404B79B20}"/>
              </a:ext>
            </a:extLst>
          </p:cNvPr>
          <p:cNvSpPr/>
          <p:nvPr/>
        </p:nvSpPr>
        <p:spPr>
          <a:xfrm rot="19585159">
            <a:off x="3429001" y="6595423"/>
            <a:ext cx="103852" cy="1864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A8A8D3E-F9C2-4F2E-92D8-9C161FAAAC82}"/>
              </a:ext>
            </a:extLst>
          </p:cNvPr>
          <p:cNvSpPr/>
          <p:nvPr/>
        </p:nvSpPr>
        <p:spPr>
          <a:xfrm rot="19585159">
            <a:off x="3471897" y="7057592"/>
            <a:ext cx="103852" cy="1864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A64FC4D6-7528-4590-BE34-87E2C4F408A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5554" t="36779" r="37115" b="4825"/>
          <a:stretch/>
        </p:blipFill>
        <p:spPr>
          <a:xfrm>
            <a:off x="320884" y="7595673"/>
            <a:ext cx="2545692" cy="1765836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B9423D76-B744-417B-85DC-3273339F05B9}"/>
              </a:ext>
            </a:extLst>
          </p:cNvPr>
          <p:cNvSpPr txBox="1"/>
          <p:nvPr/>
        </p:nvSpPr>
        <p:spPr>
          <a:xfrm>
            <a:off x="128858" y="6652151"/>
            <a:ext cx="30052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Decide which Trigonometric ratios to use to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find the missing side in each triangle. </a:t>
            </a:r>
          </a:p>
          <a:p>
            <a:endParaRPr lang="en-GB" dirty="0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1EBC9F76-B46E-4031-B24E-3BCDDBE24E2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91" y="8494619"/>
            <a:ext cx="3302641" cy="1071126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4E9BD394-2795-4BDC-8481-5254A4643021}"/>
              </a:ext>
            </a:extLst>
          </p:cNvPr>
          <p:cNvSpPr txBox="1"/>
          <p:nvPr/>
        </p:nvSpPr>
        <p:spPr>
          <a:xfrm>
            <a:off x="3081836" y="8001841"/>
            <a:ext cx="366325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the formula to find the area of the triangles below </a:t>
            </a:r>
          </a:p>
          <a:p>
            <a:endParaRPr lang="en-GB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333" y="89347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EE0CE09-486C-43EE-9A2E-F9C6CB6F287A}">
  <ds:schemaRefs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25282912-017c-4221-86bb-52eb7cb208d2"/>
    <ds:schemaRef ds:uri="100964db-d436-474d-b180-2754017d2744"/>
  </ds:schemaRefs>
</ds:datastoreItem>
</file>

<file path=customXml/itemProps2.xml><?xml version="1.0" encoding="utf-8"?>
<ds:datastoreItem xmlns:ds="http://schemas.openxmlformats.org/officeDocument/2006/customXml" ds:itemID="{FE50F048-EC54-4DFB-90F3-13358CABDF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C40FDC5-0495-4A32-B5AA-FC5113021A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8321</TotalTime>
  <Words>339</Words>
  <Application>Microsoft Office PowerPoint</Application>
  <PresentationFormat>A4 Paper (210x297 mm)</PresentationFormat>
  <Paragraphs>52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76</cp:revision>
  <cp:lastPrinted>2026-06-29T09:25:28Z</cp:lastPrinted>
  <dcterms:created xsi:type="dcterms:W3CDTF">2024-01-23T10:53:54Z</dcterms:created>
  <dcterms:modified xsi:type="dcterms:W3CDTF">2026-06-29T09:26:13Z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