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35C7FB-17C4-4208-8D29-31A205F70A9B}" v="2" dt="2026-06-30T11:03:20.0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custSel modSld">
      <pc:chgData name="Mrs L Webster" userId="e46f0a3f-fc4e-4d7b-94a6-4acf829689c1" providerId="ADAL" clId="{4981A51B-DD4C-40D0-ACC6-95C2C4B61EA3}" dt="2026-06-30T11:47:19.098" v="29" actId="478"/>
      <pc:docMkLst>
        <pc:docMk/>
      </pc:docMkLst>
      <pc:sldChg chg="addSp delSp modSp mod">
        <pc:chgData name="Mrs L Webster" userId="e46f0a3f-fc4e-4d7b-94a6-4acf829689c1" providerId="ADAL" clId="{4981A51B-DD4C-40D0-ACC6-95C2C4B61EA3}" dt="2026-06-30T11:46:42.594" v="15" actId="1076"/>
        <pc:sldMkLst>
          <pc:docMk/>
          <pc:sldMk cId="0" sldId="256"/>
        </pc:sldMkLst>
        <pc:spChg chg="del">
          <ac:chgData name="Mrs L Webster" userId="e46f0a3f-fc4e-4d7b-94a6-4acf829689c1" providerId="ADAL" clId="{4981A51B-DD4C-40D0-ACC6-95C2C4B61EA3}" dt="2026-06-30T11:46:31.186" v="3" actId="478"/>
          <ac:spMkLst>
            <pc:docMk/>
            <pc:sldMk cId="0" sldId="256"/>
            <ac:spMk id="31" creationId="{66E19907-C910-4B78-83BD-87BFCFE9DCD7}"/>
          </ac:spMkLst>
        </pc:spChg>
        <pc:spChg chg="mod">
          <ac:chgData name="Mrs L Webster" userId="e46f0a3f-fc4e-4d7b-94a6-4acf829689c1" providerId="ADAL" clId="{4981A51B-DD4C-40D0-ACC6-95C2C4B61EA3}" dt="2026-06-30T11:46:42.594" v="15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30T11:46:29.002" v="2" actId="14100"/>
          <ac:picMkLst>
            <pc:docMk/>
            <pc:sldMk cId="0" sldId="256"/>
            <ac:picMk id="4" creationId="{31F9EB6C-FF6B-FB69-C492-66B99BDDB4A4}"/>
          </ac:picMkLst>
        </pc:picChg>
      </pc:sldChg>
      <pc:sldChg chg="addSp delSp modSp mod">
        <pc:chgData name="Mrs L Webster" userId="e46f0a3f-fc4e-4d7b-94a6-4acf829689c1" providerId="ADAL" clId="{4981A51B-DD4C-40D0-ACC6-95C2C4B61EA3}" dt="2026-06-30T11:47:19.098" v="29" actId="478"/>
        <pc:sldMkLst>
          <pc:docMk/>
          <pc:sldMk cId="0" sldId="257"/>
        </pc:sldMkLst>
        <pc:spChg chg="del">
          <ac:chgData name="Mrs L Webster" userId="e46f0a3f-fc4e-4d7b-94a6-4acf829689c1" providerId="ADAL" clId="{4981A51B-DD4C-40D0-ACC6-95C2C4B61EA3}" dt="2026-06-30T11:47:19.098" v="29" actId="478"/>
          <ac:spMkLst>
            <pc:docMk/>
            <pc:sldMk cId="0" sldId="257"/>
            <ac:spMk id="34" creationId="{2E568654-B1EB-4343-B519-0FD9848B659B}"/>
          </ac:spMkLst>
        </pc:spChg>
        <pc:spChg chg="mod">
          <ac:chgData name="Mrs L Webster" userId="e46f0a3f-fc4e-4d7b-94a6-4acf829689c1" providerId="ADAL" clId="{4981A51B-DD4C-40D0-ACC6-95C2C4B61EA3}" dt="2026-06-30T11:46:52.024" v="25" actId="1076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30T11:47:17.281" v="28" actId="14100"/>
          <ac:picMkLst>
            <pc:docMk/>
            <pc:sldMk cId="0" sldId="257"/>
            <ac:picMk id="5" creationId="{2C6F1E6F-825D-B8CD-B1A1-4046377EF4A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3289074" y="233220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8 – Indices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</a:p>
        </p:txBody>
      </p:sp>
      <p:sp>
        <p:nvSpPr>
          <p:cNvPr id="228" name="Google Shape;228;p1"/>
          <p:cNvSpPr/>
          <p:nvPr/>
        </p:nvSpPr>
        <p:spPr>
          <a:xfrm>
            <a:off x="3232150" y="2854777"/>
            <a:ext cx="3517900" cy="15066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0038" y="2825751"/>
            <a:ext cx="35179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  <a:endParaRPr lang="en-GB" dirty="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213437" y="4058941"/>
            <a:ext cx="2946301" cy="219964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68549" y="4053688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</a:p>
        </p:txBody>
      </p:sp>
      <p:sp>
        <p:nvSpPr>
          <p:cNvPr id="234" name="Google Shape;234;p1"/>
          <p:cNvSpPr/>
          <p:nvPr/>
        </p:nvSpPr>
        <p:spPr>
          <a:xfrm>
            <a:off x="175733" y="6373387"/>
            <a:ext cx="3365779" cy="2196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75733" y="6419423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  <a:endParaRPr lang="en-GB" dirty="0"/>
          </a:p>
        </p:txBody>
      </p:sp>
      <p:sp>
        <p:nvSpPr>
          <p:cNvPr id="236" name="Google Shape;236;p1"/>
          <p:cNvSpPr txBox="1"/>
          <p:nvPr/>
        </p:nvSpPr>
        <p:spPr>
          <a:xfrm>
            <a:off x="2191977" y="1195616"/>
            <a:ext cx="4656900" cy="261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D – N</a:t>
            </a:r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Add</a:t>
            </a:r>
          </a:p>
        </p:txBody>
      </p:sp>
      <p:sp>
        <p:nvSpPr>
          <p:cNvPr id="25" name="Google Shape;230;p1">
            <a:extLst>
              <a:ext uri="{FF2B5EF4-FFF2-40B4-BE49-F238E27FC236}">
                <a16:creationId xmlns:a16="http://schemas.microsoft.com/office/drawing/2014/main" id="{88EC700A-CE96-4186-8840-E1BB11BC69F7}"/>
              </a:ext>
            </a:extLst>
          </p:cNvPr>
          <p:cNvSpPr/>
          <p:nvPr/>
        </p:nvSpPr>
        <p:spPr>
          <a:xfrm>
            <a:off x="3230038" y="4424772"/>
            <a:ext cx="3517901" cy="18131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34;p1">
            <a:extLst>
              <a:ext uri="{FF2B5EF4-FFF2-40B4-BE49-F238E27FC236}">
                <a16:creationId xmlns:a16="http://schemas.microsoft.com/office/drawing/2014/main" id="{EFCC299E-88F7-4B33-A7F1-C03609A54CF3}"/>
              </a:ext>
            </a:extLst>
          </p:cNvPr>
          <p:cNvSpPr/>
          <p:nvPr/>
        </p:nvSpPr>
        <p:spPr>
          <a:xfrm>
            <a:off x="3616037" y="6373387"/>
            <a:ext cx="3131901" cy="2196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235;p1">
            <a:extLst>
              <a:ext uri="{FF2B5EF4-FFF2-40B4-BE49-F238E27FC236}">
                <a16:creationId xmlns:a16="http://schemas.microsoft.com/office/drawing/2014/main" id="{9E6A5581-1739-4F5C-B8E7-350873087C31}"/>
              </a:ext>
            </a:extLst>
          </p:cNvPr>
          <p:cNvSpPr txBox="1"/>
          <p:nvPr/>
        </p:nvSpPr>
        <p:spPr>
          <a:xfrm>
            <a:off x="3616037" y="6419423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94C3D-E18A-4F79-81F4-DB99FC496839}"/>
              </a:ext>
            </a:extLst>
          </p:cNvPr>
          <p:cNvSpPr/>
          <p:nvPr/>
        </p:nvSpPr>
        <p:spPr>
          <a:xfrm>
            <a:off x="342900" y="4361424"/>
            <a:ext cx="1038225" cy="1607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0988236-E4A1-4555-ACCC-66B6EEC08DDF}"/>
              </a:ext>
            </a:extLst>
          </p:cNvPr>
          <p:cNvSpPr txBox="1"/>
          <p:nvPr/>
        </p:nvSpPr>
        <p:spPr>
          <a:xfrm>
            <a:off x="175732" y="8740511"/>
            <a:ext cx="33657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Title</a:t>
            </a:r>
          </a:p>
        </p:txBody>
      </p:sp>
      <p:sp>
        <p:nvSpPr>
          <p:cNvPr id="52" name="Google Shape;231;p1">
            <a:extLst>
              <a:ext uri="{FF2B5EF4-FFF2-40B4-BE49-F238E27FC236}">
                <a16:creationId xmlns:a16="http://schemas.microsoft.com/office/drawing/2014/main" id="{C43E50AD-1B7F-4085-93A2-C7B50D1C52F9}"/>
              </a:ext>
            </a:extLst>
          </p:cNvPr>
          <p:cNvSpPr txBox="1"/>
          <p:nvPr/>
        </p:nvSpPr>
        <p:spPr>
          <a:xfrm>
            <a:off x="3289201" y="4427311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AE76F8F-D259-0C0C-E5F7-49E019729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6" y="33877"/>
            <a:ext cx="2266786" cy="8602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1F9EB6C-FF6B-FB69-C492-66B99BDDB4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0" y="941381"/>
            <a:ext cx="6639988" cy="88846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34611" y="2825751"/>
            <a:ext cx="3615439" cy="27940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3134601" y="2880374"/>
            <a:ext cx="3651150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247" name="Google Shape;247;p2"/>
          <p:cNvSpPr/>
          <p:nvPr/>
        </p:nvSpPr>
        <p:spPr>
          <a:xfrm>
            <a:off x="107950" y="2825750"/>
            <a:ext cx="2934000" cy="2794000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116755" y="5778422"/>
            <a:ext cx="3651150" cy="27940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55800" y="2881902"/>
            <a:ext cx="2838300" cy="1831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3152392" y="301988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8 – Indices</a:t>
            </a:r>
            <a:endParaRPr lang="en-GB" sz="1800"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266353"/>
            <a:ext cx="3492600" cy="160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key vocabulary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Directed number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NN –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</p:txBody>
      </p:sp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3116755" y="5773783"/>
            <a:ext cx="3164600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8240F3-E5F0-4FA0-A796-8572CEB0D39B}"/>
              </a:ext>
            </a:extLst>
          </p:cNvPr>
          <p:cNvSpPr txBox="1"/>
          <p:nvPr/>
        </p:nvSpPr>
        <p:spPr>
          <a:xfrm>
            <a:off x="228600" y="1409700"/>
            <a:ext cx="273645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Put</a:t>
            </a:r>
          </a:p>
          <a:p>
            <a:endParaRPr lang="en-GB" sz="1100" dirty="0"/>
          </a:p>
          <a:p>
            <a:r>
              <a:rPr lang="en-GB" sz="1100" dirty="0"/>
              <a:t>1.) </a:t>
            </a:r>
          </a:p>
          <a:p>
            <a:endParaRPr lang="en-GB" sz="1100" dirty="0"/>
          </a:p>
          <a:p>
            <a:r>
              <a:rPr lang="en-GB" sz="1100" dirty="0"/>
              <a:t>2.) </a:t>
            </a:r>
          </a:p>
          <a:p>
            <a:endParaRPr lang="en-GB" sz="1100" dirty="0"/>
          </a:p>
          <a:p>
            <a:r>
              <a:rPr lang="en-GB" sz="1100" dirty="0"/>
              <a:t>3.) </a:t>
            </a:r>
          </a:p>
        </p:txBody>
      </p:sp>
      <p:sp>
        <p:nvSpPr>
          <p:cNvPr id="27" name="Google Shape;247;p2">
            <a:extLst>
              <a:ext uri="{FF2B5EF4-FFF2-40B4-BE49-F238E27FC236}">
                <a16:creationId xmlns:a16="http://schemas.microsoft.com/office/drawing/2014/main" id="{4067486C-AE80-48B6-97BA-80FAD973AAFC}"/>
              </a:ext>
            </a:extLst>
          </p:cNvPr>
          <p:cNvSpPr/>
          <p:nvPr/>
        </p:nvSpPr>
        <p:spPr>
          <a:xfrm>
            <a:off x="107950" y="5778422"/>
            <a:ext cx="2934000" cy="2794000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246;p2">
            <a:extLst>
              <a:ext uri="{FF2B5EF4-FFF2-40B4-BE49-F238E27FC236}">
                <a16:creationId xmlns:a16="http://schemas.microsoft.com/office/drawing/2014/main" id="{15C73D51-24F6-44D2-A716-92C02933BAD6}"/>
              </a:ext>
            </a:extLst>
          </p:cNvPr>
          <p:cNvSpPr/>
          <p:nvPr/>
        </p:nvSpPr>
        <p:spPr>
          <a:xfrm>
            <a:off x="107950" y="5776069"/>
            <a:ext cx="2908029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Title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33" name="Google Shape;234;p1">
            <a:extLst>
              <a:ext uri="{FF2B5EF4-FFF2-40B4-BE49-F238E27FC236}">
                <a16:creationId xmlns:a16="http://schemas.microsoft.com/office/drawing/2014/main" id="{72754B6E-1C30-4872-8F27-C691E08CCCA5}"/>
              </a:ext>
            </a:extLst>
          </p:cNvPr>
          <p:cNvSpPr/>
          <p:nvPr/>
        </p:nvSpPr>
        <p:spPr>
          <a:xfrm>
            <a:off x="175734" y="8705418"/>
            <a:ext cx="6572204" cy="120058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4E81F1-E10E-7D43-E2FD-082998890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91300"/>
            <a:ext cx="2266786" cy="8602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6F1E6F-825D-B8CD-B1A1-4046377EF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10" y="951516"/>
            <a:ext cx="6699647" cy="88631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930D2621-D86F-4D31-A5DB-E38A62F97C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99AAB4-6769-4C8F-ADB6-CA0A94CC61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2D3D8A4-EB7A-4AD0-BF06-89CD9E89A30B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2252</TotalTime>
  <Words>59</Words>
  <Application>Microsoft Office PowerPoint</Application>
  <PresentationFormat>A4 Paper (210x297 mm)</PresentationFormat>
  <Paragraphs>48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34</cp:revision>
  <dcterms:created xsi:type="dcterms:W3CDTF">2024-01-23T10:53:54Z</dcterms:created>
  <dcterms:modified xsi:type="dcterms:W3CDTF">2026-06-30T11:47:21Z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