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8C5814-32E9-42CA-B324-AECD00920487}" v="24" dt="2025-06-14T18:49:59.9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G McCormick" userId="b14d37be-9fbc-40a8-9e20-d0b1ef8dc4a1" providerId="ADAL" clId="{448C5814-32E9-42CA-B324-AECD00920487}"/>
    <pc:docChg chg="undo custSel addSld modSld">
      <pc:chgData name="Ms G McCormick" userId="b14d37be-9fbc-40a8-9e20-d0b1ef8dc4a1" providerId="ADAL" clId="{448C5814-32E9-42CA-B324-AECD00920487}" dt="2025-06-14T18:50:27.775" v="110" actId="20577"/>
      <pc:docMkLst>
        <pc:docMk/>
      </pc:docMkLst>
      <pc:sldChg chg="modSp mod">
        <pc:chgData name="Ms G McCormick" userId="b14d37be-9fbc-40a8-9e20-d0b1ef8dc4a1" providerId="ADAL" clId="{448C5814-32E9-42CA-B324-AECD00920487}" dt="2025-06-14T18:40:08.419" v="41" actId="20577"/>
        <pc:sldMkLst>
          <pc:docMk/>
          <pc:sldMk cId="548123460" sldId="256"/>
        </pc:sldMkLst>
        <pc:spChg chg="mod">
          <ac:chgData name="Ms G McCormick" userId="b14d37be-9fbc-40a8-9e20-d0b1ef8dc4a1" providerId="ADAL" clId="{448C5814-32E9-42CA-B324-AECD00920487}" dt="2025-06-14T18:39:41.577" v="31" actId="1076"/>
          <ac:spMkLst>
            <pc:docMk/>
            <pc:sldMk cId="548123460" sldId="256"/>
            <ac:spMk id="12" creationId="{119EBA0C-C482-F94C-B3A3-54114E0A0BFD}"/>
          </ac:spMkLst>
        </pc:spChg>
        <pc:spChg chg="mod">
          <ac:chgData name="Ms G McCormick" userId="b14d37be-9fbc-40a8-9e20-d0b1ef8dc4a1" providerId="ADAL" clId="{448C5814-32E9-42CA-B324-AECD00920487}" dt="2025-06-14T18:39:51.622" v="36" actId="20577"/>
          <ac:spMkLst>
            <pc:docMk/>
            <pc:sldMk cId="548123460" sldId="256"/>
            <ac:spMk id="15" creationId="{3F221891-9738-359A-2615-E2520F822D6E}"/>
          </ac:spMkLst>
        </pc:spChg>
        <pc:spChg chg="mod">
          <ac:chgData name="Ms G McCormick" userId="b14d37be-9fbc-40a8-9e20-d0b1ef8dc4a1" providerId="ADAL" clId="{448C5814-32E9-42CA-B324-AECD00920487}" dt="2025-06-14T18:39:58.471" v="38" actId="20577"/>
          <ac:spMkLst>
            <pc:docMk/>
            <pc:sldMk cId="548123460" sldId="256"/>
            <ac:spMk id="17" creationId="{D6E8C800-53A1-A888-C6F7-2DAEF77B6325}"/>
          </ac:spMkLst>
        </pc:spChg>
        <pc:spChg chg="mod">
          <ac:chgData name="Ms G McCormick" userId="b14d37be-9fbc-40a8-9e20-d0b1ef8dc4a1" providerId="ADAL" clId="{448C5814-32E9-42CA-B324-AECD00920487}" dt="2025-06-14T18:39:47.618" v="33" actId="14100"/>
          <ac:spMkLst>
            <pc:docMk/>
            <pc:sldMk cId="548123460" sldId="256"/>
            <ac:spMk id="22" creationId="{26D59F9B-89BC-7332-3D7A-22AD46C4F52F}"/>
          </ac:spMkLst>
        </pc:spChg>
        <pc:spChg chg="mod">
          <ac:chgData name="Ms G McCormick" userId="b14d37be-9fbc-40a8-9e20-d0b1ef8dc4a1" providerId="ADAL" clId="{448C5814-32E9-42CA-B324-AECD00920487}" dt="2025-06-14T18:40:08.419" v="41" actId="20577"/>
          <ac:spMkLst>
            <pc:docMk/>
            <pc:sldMk cId="548123460" sldId="256"/>
            <ac:spMk id="24" creationId="{9A5CA051-DA0C-376F-13C7-BA5ACD850D51}"/>
          </ac:spMkLst>
        </pc:spChg>
        <pc:picChg chg="mod">
          <ac:chgData name="Ms G McCormick" userId="b14d37be-9fbc-40a8-9e20-d0b1ef8dc4a1" providerId="ADAL" clId="{448C5814-32E9-42CA-B324-AECD00920487}" dt="2025-06-14T18:39:43.696" v="32" actId="1076"/>
          <ac:picMkLst>
            <pc:docMk/>
            <pc:sldMk cId="548123460" sldId="256"/>
            <ac:picMk id="6" creationId="{95D2700D-C7DF-6229-215A-781EB2E9F282}"/>
          </ac:picMkLst>
        </pc:picChg>
      </pc:sldChg>
      <pc:sldChg chg="addSp">
        <pc:chgData name="Ms G McCormick" userId="b14d37be-9fbc-40a8-9e20-d0b1ef8dc4a1" providerId="ADAL" clId="{448C5814-32E9-42CA-B324-AECD00920487}" dt="2025-06-14T17:11:50.245" v="0"/>
        <pc:sldMkLst>
          <pc:docMk/>
          <pc:sldMk cId="279523534" sldId="257"/>
        </pc:sldMkLst>
        <pc:spChg chg="add">
          <ac:chgData name="Ms G McCormick" userId="b14d37be-9fbc-40a8-9e20-d0b1ef8dc4a1" providerId="ADAL" clId="{448C5814-32E9-42CA-B324-AECD00920487}" dt="2025-06-14T17:11:50.245" v="0"/>
          <ac:spMkLst>
            <pc:docMk/>
            <pc:sldMk cId="279523534" sldId="257"/>
            <ac:spMk id="2" creationId="{9FAE3B51-3BF2-CC4A-4121-49AFE8BE3B59}"/>
          </ac:spMkLst>
        </pc:spChg>
        <pc:spChg chg="add">
          <ac:chgData name="Ms G McCormick" userId="b14d37be-9fbc-40a8-9e20-d0b1ef8dc4a1" providerId="ADAL" clId="{448C5814-32E9-42CA-B324-AECD00920487}" dt="2025-06-14T17:11:50.245" v="0"/>
          <ac:spMkLst>
            <pc:docMk/>
            <pc:sldMk cId="279523534" sldId="257"/>
            <ac:spMk id="3" creationId="{0CE4597A-E845-AC49-BA24-AEDAEADC525E}"/>
          </ac:spMkLst>
        </pc:spChg>
        <pc:spChg chg="add">
          <ac:chgData name="Ms G McCormick" userId="b14d37be-9fbc-40a8-9e20-d0b1ef8dc4a1" providerId="ADAL" clId="{448C5814-32E9-42CA-B324-AECD00920487}" dt="2025-06-14T17:11:50.245" v="0"/>
          <ac:spMkLst>
            <pc:docMk/>
            <pc:sldMk cId="279523534" sldId="257"/>
            <ac:spMk id="6" creationId="{D0FF0DEA-FC14-9C86-0ADA-5C6A27E9709E}"/>
          </ac:spMkLst>
        </pc:spChg>
        <pc:spChg chg="add">
          <ac:chgData name="Ms G McCormick" userId="b14d37be-9fbc-40a8-9e20-d0b1ef8dc4a1" providerId="ADAL" clId="{448C5814-32E9-42CA-B324-AECD00920487}" dt="2025-06-14T17:11:50.245" v="0"/>
          <ac:spMkLst>
            <pc:docMk/>
            <pc:sldMk cId="279523534" sldId="257"/>
            <ac:spMk id="7" creationId="{FD847AF1-EC40-BEB8-F1D9-7F1952B36E78}"/>
          </ac:spMkLst>
        </pc:spChg>
        <pc:spChg chg="add">
          <ac:chgData name="Ms G McCormick" userId="b14d37be-9fbc-40a8-9e20-d0b1ef8dc4a1" providerId="ADAL" clId="{448C5814-32E9-42CA-B324-AECD00920487}" dt="2025-06-14T17:11:50.245" v="0"/>
          <ac:spMkLst>
            <pc:docMk/>
            <pc:sldMk cId="279523534" sldId="257"/>
            <ac:spMk id="8" creationId="{A34170F3-A0FE-F4D7-C9DF-A3B56AE37316}"/>
          </ac:spMkLst>
        </pc:spChg>
      </pc:sldChg>
      <pc:sldChg chg="modSp mod">
        <pc:chgData name="Ms G McCormick" userId="b14d37be-9fbc-40a8-9e20-d0b1ef8dc4a1" providerId="ADAL" clId="{448C5814-32E9-42CA-B324-AECD00920487}" dt="2025-06-14T18:40:25.481" v="49" actId="20577"/>
        <pc:sldMkLst>
          <pc:docMk/>
          <pc:sldMk cId="1074190399" sldId="258"/>
        </pc:sldMkLst>
        <pc:spChg chg="mod">
          <ac:chgData name="Ms G McCormick" userId="b14d37be-9fbc-40a8-9e20-d0b1ef8dc4a1" providerId="ADAL" clId="{448C5814-32E9-42CA-B324-AECD00920487}" dt="2025-06-14T18:40:17.021" v="44" actId="20577"/>
          <ac:spMkLst>
            <pc:docMk/>
            <pc:sldMk cId="1074190399" sldId="258"/>
            <ac:spMk id="7" creationId="{233C188D-BDDD-48A2-BEFD-A9839F0448A6}"/>
          </ac:spMkLst>
        </pc:spChg>
        <pc:spChg chg="mod">
          <ac:chgData name="Ms G McCormick" userId="b14d37be-9fbc-40a8-9e20-d0b1ef8dc4a1" providerId="ADAL" clId="{448C5814-32E9-42CA-B324-AECD00920487}" dt="2025-06-14T18:40:25.481" v="49" actId="20577"/>
          <ac:spMkLst>
            <pc:docMk/>
            <pc:sldMk cId="1074190399" sldId="258"/>
            <ac:spMk id="13" creationId="{1DFAD78B-4C8E-2B1A-64E9-7E2F773986A7}"/>
          </ac:spMkLst>
        </pc:spChg>
      </pc:sldChg>
      <pc:sldChg chg="addSp delSp modSp new mod">
        <pc:chgData name="Ms G McCormick" userId="b14d37be-9fbc-40a8-9e20-d0b1ef8dc4a1" providerId="ADAL" clId="{448C5814-32E9-42CA-B324-AECD00920487}" dt="2025-06-14T18:50:27.775" v="110" actId="20577"/>
        <pc:sldMkLst>
          <pc:docMk/>
          <pc:sldMk cId="2135037135" sldId="259"/>
        </pc:sldMkLst>
        <pc:spChg chg="add">
          <ac:chgData name="Ms G McCormick" userId="b14d37be-9fbc-40a8-9e20-d0b1ef8dc4a1" providerId="ADAL" clId="{448C5814-32E9-42CA-B324-AECD00920487}" dt="2025-06-14T18:42:27.799" v="56"/>
          <ac:spMkLst>
            <pc:docMk/>
            <pc:sldMk cId="2135037135" sldId="259"/>
            <ac:spMk id="2" creationId="{C957018F-BF53-F471-05C3-1F901F0D5A23}"/>
          </ac:spMkLst>
        </pc:spChg>
        <pc:spChg chg="del">
          <ac:chgData name="Ms G McCormick" userId="b14d37be-9fbc-40a8-9e20-d0b1ef8dc4a1" providerId="ADAL" clId="{448C5814-32E9-42CA-B324-AECD00920487}" dt="2025-06-14T17:11:59.740" v="2" actId="478"/>
          <ac:spMkLst>
            <pc:docMk/>
            <pc:sldMk cId="2135037135" sldId="259"/>
            <ac:spMk id="2" creationId="{E366998F-D055-DEF8-F8C5-5B8E3B713D96}"/>
          </ac:spMkLst>
        </pc:spChg>
        <pc:spChg chg="del">
          <ac:chgData name="Ms G McCormick" userId="b14d37be-9fbc-40a8-9e20-d0b1ef8dc4a1" providerId="ADAL" clId="{448C5814-32E9-42CA-B324-AECD00920487}" dt="2025-06-14T17:11:59.740" v="2" actId="478"/>
          <ac:spMkLst>
            <pc:docMk/>
            <pc:sldMk cId="2135037135" sldId="259"/>
            <ac:spMk id="3" creationId="{C194064A-C2DD-F53A-0076-715EBC9E0A07}"/>
          </ac:spMkLst>
        </pc:spChg>
        <pc:spChg chg="add">
          <ac:chgData name="Ms G McCormick" userId="b14d37be-9fbc-40a8-9e20-d0b1ef8dc4a1" providerId="ADAL" clId="{448C5814-32E9-42CA-B324-AECD00920487}" dt="2025-06-14T18:42:27.799" v="56"/>
          <ac:spMkLst>
            <pc:docMk/>
            <pc:sldMk cId="2135037135" sldId="259"/>
            <ac:spMk id="3" creationId="{F0A7CDFB-B265-CBFD-6F3B-E7AAD1703559}"/>
          </ac:spMkLst>
        </pc:spChg>
        <pc:spChg chg="add">
          <ac:chgData name="Ms G McCormick" userId="b14d37be-9fbc-40a8-9e20-d0b1ef8dc4a1" providerId="ADAL" clId="{448C5814-32E9-42CA-B324-AECD00920487}" dt="2025-06-14T18:42:27.799" v="56"/>
          <ac:spMkLst>
            <pc:docMk/>
            <pc:sldMk cId="2135037135" sldId="259"/>
            <ac:spMk id="4" creationId="{0BBE6CB1-F88B-45D6-8BBA-9E84AE0DB20F}"/>
          </ac:spMkLst>
        </pc:spChg>
        <pc:spChg chg="add del mod">
          <ac:chgData name="Ms G McCormick" userId="b14d37be-9fbc-40a8-9e20-d0b1ef8dc4a1" providerId="ADAL" clId="{448C5814-32E9-42CA-B324-AECD00920487}" dt="2025-06-14T18:41:05.859" v="53" actId="478"/>
          <ac:spMkLst>
            <pc:docMk/>
            <pc:sldMk cId="2135037135" sldId="259"/>
            <ac:spMk id="4" creationId="{C2DE7C31-066C-E9F0-35EF-D84077653F5F}"/>
          </ac:spMkLst>
        </pc:spChg>
        <pc:spChg chg="add">
          <ac:chgData name="Ms G McCormick" userId="b14d37be-9fbc-40a8-9e20-d0b1ef8dc4a1" providerId="ADAL" clId="{448C5814-32E9-42CA-B324-AECD00920487}" dt="2025-06-14T18:42:27.799" v="56"/>
          <ac:spMkLst>
            <pc:docMk/>
            <pc:sldMk cId="2135037135" sldId="259"/>
            <ac:spMk id="5" creationId="{4793A4ED-5CDF-3995-1E6D-8C9F9DF89DA7}"/>
          </ac:spMkLst>
        </pc:spChg>
        <pc:spChg chg="add del mod">
          <ac:chgData name="Ms G McCormick" userId="b14d37be-9fbc-40a8-9e20-d0b1ef8dc4a1" providerId="ADAL" clId="{448C5814-32E9-42CA-B324-AECD00920487}" dt="2025-06-14T17:12:49.746" v="14" actId="478"/>
          <ac:spMkLst>
            <pc:docMk/>
            <pc:sldMk cId="2135037135" sldId="259"/>
            <ac:spMk id="5" creationId="{AC9A54B4-9900-39E6-245A-E5D75A081BAC}"/>
          </ac:spMkLst>
        </pc:spChg>
        <pc:spChg chg="add">
          <ac:chgData name="Ms G McCormick" userId="b14d37be-9fbc-40a8-9e20-d0b1ef8dc4a1" providerId="ADAL" clId="{448C5814-32E9-42CA-B324-AECD00920487}" dt="2025-06-14T18:42:27.799" v="56"/>
          <ac:spMkLst>
            <pc:docMk/>
            <pc:sldMk cId="2135037135" sldId="259"/>
            <ac:spMk id="6" creationId="{9FC9ABE7-D1C1-4AA0-9713-FCA6AC563AE6}"/>
          </ac:spMkLst>
        </pc:spChg>
        <pc:spChg chg="add del mod">
          <ac:chgData name="Ms G McCormick" userId="b14d37be-9fbc-40a8-9e20-d0b1ef8dc4a1" providerId="ADAL" clId="{448C5814-32E9-42CA-B324-AECD00920487}" dt="2025-06-14T18:41:08.175" v="54" actId="478"/>
          <ac:spMkLst>
            <pc:docMk/>
            <pc:sldMk cId="2135037135" sldId="259"/>
            <ac:spMk id="6" creationId="{BA5D2C3C-94DD-5DE9-D2D5-0EEE8D7273D6}"/>
          </ac:spMkLst>
        </pc:spChg>
        <pc:spChg chg="add">
          <ac:chgData name="Ms G McCormick" userId="b14d37be-9fbc-40a8-9e20-d0b1ef8dc4a1" providerId="ADAL" clId="{448C5814-32E9-42CA-B324-AECD00920487}" dt="2025-06-14T18:42:27.799" v="56"/>
          <ac:spMkLst>
            <pc:docMk/>
            <pc:sldMk cId="2135037135" sldId="259"/>
            <ac:spMk id="7" creationId="{7A2EB9B8-36AB-7E84-6EB8-F7C7D961C708}"/>
          </ac:spMkLst>
        </pc:spChg>
        <pc:spChg chg="add del mod">
          <ac:chgData name="Ms G McCormick" userId="b14d37be-9fbc-40a8-9e20-d0b1ef8dc4a1" providerId="ADAL" clId="{448C5814-32E9-42CA-B324-AECD00920487}" dt="2025-06-14T17:12:46.345" v="13" actId="478"/>
          <ac:spMkLst>
            <pc:docMk/>
            <pc:sldMk cId="2135037135" sldId="259"/>
            <ac:spMk id="7" creationId="{EFC8C310-F2C1-C3EA-CA5F-AE1282230ED6}"/>
          </ac:spMkLst>
        </pc:spChg>
        <pc:spChg chg="add del mod">
          <ac:chgData name="Ms G McCormick" userId="b14d37be-9fbc-40a8-9e20-d0b1ef8dc4a1" providerId="ADAL" clId="{448C5814-32E9-42CA-B324-AECD00920487}" dt="2025-06-14T18:41:10.913" v="55" actId="478"/>
          <ac:spMkLst>
            <pc:docMk/>
            <pc:sldMk cId="2135037135" sldId="259"/>
            <ac:spMk id="8" creationId="{E860021E-8227-430A-EB64-207035CAD213}"/>
          </ac:spMkLst>
        </pc:spChg>
        <pc:spChg chg="add">
          <ac:chgData name="Ms G McCormick" userId="b14d37be-9fbc-40a8-9e20-d0b1ef8dc4a1" providerId="ADAL" clId="{448C5814-32E9-42CA-B324-AECD00920487}" dt="2025-06-14T18:42:27.799" v="56"/>
          <ac:spMkLst>
            <pc:docMk/>
            <pc:sldMk cId="2135037135" sldId="259"/>
            <ac:spMk id="8" creationId="{EB3E8FED-3D0C-9C14-B6F5-EAC88B171FDB}"/>
          </ac:spMkLst>
        </pc:spChg>
        <pc:spChg chg="add">
          <ac:chgData name="Ms G McCormick" userId="b14d37be-9fbc-40a8-9e20-d0b1ef8dc4a1" providerId="ADAL" clId="{448C5814-32E9-42CA-B324-AECD00920487}" dt="2025-06-14T18:42:27.799" v="56"/>
          <ac:spMkLst>
            <pc:docMk/>
            <pc:sldMk cId="2135037135" sldId="259"/>
            <ac:spMk id="9" creationId="{6EE440AE-16BE-91BD-9EAE-7C4C3758DEED}"/>
          </ac:spMkLst>
        </pc:spChg>
        <pc:spChg chg="add">
          <ac:chgData name="Ms G McCormick" userId="b14d37be-9fbc-40a8-9e20-d0b1ef8dc4a1" providerId="ADAL" clId="{448C5814-32E9-42CA-B324-AECD00920487}" dt="2025-06-14T18:42:27.799" v="56"/>
          <ac:spMkLst>
            <pc:docMk/>
            <pc:sldMk cId="2135037135" sldId="259"/>
            <ac:spMk id="10" creationId="{48F7AFAC-FAE4-A88D-D1DF-7EE78699ECCF}"/>
          </ac:spMkLst>
        </pc:spChg>
        <pc:spChg chg="add">
          <ac:chgData name="Ms G McCormick" userId="b14d37be-9fbc-40a8-9e20-d0b1ef8dc4a1" providerId="ADAL" clId="{448C5814-32E9-42CA-B324-AECD00920487}" dt="2025-06-14T18:42:27.799" v="56"/>
          <ac:spMkLst>
            <pc:docMk/>
            <pc:sldMk cId="2135037135" sldId="259"/>
            <ac:spMk id="12" creationId="{F33BA165-0ACE-898C-2DA7-DB9C56DB5028}"/>
          </ac:spMkLst>
        </pc:spChg>
        <pc:spChg chg="add del mod">
          <ac:chgData name="Ms G McCormick" userId="b14d37be-9fbc-40a8-9e20-d0b1ef8dc4a1" providerId="ADAL" clId="{448C5814-32E9-42CA-B324-AECD00920487}" dt="2025-06-14T18:43:39.846" v="60" actId="478"/>
          <ac:spMkLst>
            <pc:docMk/>
            <pc:sldMk cId="2135037135" sldId="259"/>
            <ac:spMk id="13" creationId="{9CC40ABA-7FC8-52C0-98DD-9CEDC070FB79}"/>
          </ac:spMkLst>
        </pc:spChg>
        <pc:spChg chg="add mod">
          <ac:chgData name="Ms G McCormick" userId="b14d37be-9fbc-40a8-9e20-d0b1ef8dc4a1" providerId="ADAL" clId="{448C5814-32E9-42CA-B324-AECD00920487}" dt="2025-06-14T18:50:08.798" v="109" actId="1076"/>
          <ac:spMkLst>
            <pc:docMk/>
            <pc:sldMk cId="2135037135" sldId="259"/>
            <ac:spMk id="15" creationId="{0DB78993-6913-C90F-CDB8-08F175A1B307}"/>
          </ac:spMkLst>
        </pc:spChg>
        <pc:spChg chg="add mod">
          <ac:chgData name="Ms G McCormick" userId="b14d37be-9fbc-40a8-9e20-d0b1ef8dc4a1" providerId="ADAL" clId="{448C5814-32E9-42CA-B324-AECD00920487}" dt="2025-06-14T18:50:08.798" v="109" actId="1076"/>
          <ac:spMkLst>
            <pc:docMk/>
            <pc:sldMk cId="2135037135" sldId="259"/>
            <ac:spMk id="17" creationId="{307E9CD4-62E6-50D4-D6C9-D2DE746AAAEF}"/>
          </ac:spMkLst>
        </pc:spChg>
        <pc:spChg chg="add mod">
          <ac:chgData name="Ms G McCormick" userId="b14d37be-9fbc-40a8-9e20-d0b1ef8dc4a1" providerId="ADAL" clId="{448C5814-32E9-42CA-B324-AECD00920487}" dt="2025-06-14T18:50:08.798" v="109" actId="1076"/>
          <ac:spMkLst>
            <pc:docMk/>
            <pc:sldMk cId="2135037135" sldId="259"/>
            <ac:spMk id="19" creationId="{3BE4A7D7-C5C3-CF9E-1BF7-575FE08AB983}"/>
          </ac:spMkLst>
        </pc:spChg>
        <pc:spChg chg="add mod">
          <ac:chgData name="Ms G McCormick" userId="b14d37be-9fbc-40a8-9e20-d0b1ef8dc4a1" providerId="ADAL" clId="{448C5814-32E9-42CA-B324-AECD00920487}" dt="2025-06-14T18:50:08.798" v="109" actId="1076"/>
          <ac:spMkLst>
            <pc:docMk/>
            <pc:sldMk cId="2135037135" sldId="259"/>
            <ac:spMk id="21" creationId="{902344A3-F757-76D1-79AF-2D8BEC98149B}"/>
          </ac:spMkLst>
        </pc:spChg>
        <pc:spChg chg="add mod">
          <ac:chgData name="Ms G McCormick" userId="b14d37be-9fbc-40a8-9e20-d0b1ef8dc4a1" providerId="ADAL" clId="{448C5814-32E9-42CA-B324-AECD00920487}" dt="2025-06-14T18:50:08.798" v="109" actId="1076"/>
          <ac:spMkLst>
            <pc:docMk/>
            <pc:sldMk cId="2135037135" sldId="259"/>
            <ac:spMk id="23" creationId="{32C990BC-BDAE-0BD4-5AB5-74B3B7090739}"/>
          </ac:spMkLst>
        </pc:spChg>
        <pc:spChg chg="add mod">
          <ac:chgData name="Ms G McCormick" userId="b14d37be-9fbc-40a8-9e20-d0b1ef8dc4a1" providerId="ADAL" clId="{448C5814-32E9-42CA-B324-AECD00920487}" dt="2025-06-14T18:50:27.775" v="110" actId="20577"/>
          <ac:spMkLst>
            <pc:docMk/>
            <pc:sldMk cId="2135037135" sldId="259"/>
            <ac:spMk id="25" creationId="{7C7789DA-43F6-4261-A929-457E10804EF4}"/>
          </ac:spMkLst>
        </pc:spChg>
        <pc:spChg chg="add mod">
          <ac:chgData name="Ms G McCormick" userId="b14d37be-9fbc-40a8-9e20-d0b1ef8dc4a1" providerId="ADAL" clId="{448C5814-32E9-42CA-B324-AECD00920487}" dt="2025-06-14T18:49:59.924" v="108"/>
          <ac:spMkLst>
            <pc:docMk/>
            <pc:sldMk cId="2135037135" sldId="259"/>
            <ac:spMk id="26" creationId="{1B0B74B6-AED1-D55A-5C90-EF77FA1D12E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C7DC3C-956A-BD8B-92E7-FC01BA79C6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4188A5-966D-658F-82D4-EC69793753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D29EFC-FCCE-297C-CF9E-C9CF510FE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FEA4E-1342-4834-8EC8-6D3B86C5F18B}" type="datetimeFigureOut">
              <a:rPr lang="en-GB" smtClean="0"/>
              <a:t>14/06/2025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13F6F5-3D4B-C1A8-E6A0-7272AABD2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9B4F1-CF16-0AF2-02E0-4E4FFB29C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C88BB-0862-44B0-B785-2929988E2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188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D33AE-4BF2-CC7C-DF1D-BE0133118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9E521-F90C-36A8-DB02-837105E13C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4126C8-B9CD-07E2-8F52-70B5BD7C9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FEA4E-1342-4834-8EC8-6D3B86C5F18B}" type="datetimeFigureOut">
              <a:rPr lang="en-GB" smtClean="0"/>
              <a:t>14/06/2025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C9BEC6-2E22-A41D-C9D4-CAA04F98B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938C1-91FA-46AF-3FB2-921EE0D37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C88BB-0862-44B0-B785-2929988E2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82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3FBB3-8A54-9740-E3B2-6E74C6110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2BED41-A72E-EE69-5CB4-8F1C786A3C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43CCDE-DC9B-D866-01C4-ABD3E951F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FEA4E-1342-4834-8EC8-6D3B86C5F18B}" type="datetimeFigureOut">
              <a:rPr lang="en-GB" smtClean="0"/>
              <a:t>14/06/2025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EFF0E2-2C6A-289C-BB03-24B83FA18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B74613-CC5F-D20E-3EA7-CD9F27ABF1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C88BB-0862-44B0-B785-2929988E2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2973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23EA1-B788-197A-30AF-82FF0D293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060CE6-ED9E-A648-1EA4-E2B65F0FB2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0CD742-633B-2415-7D3C-97A25C39A6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10AE61-6D0A-FC98-4E74-5A694B5582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FEA4E-1342-4834-8EC8-6D3B86C5F18B}" type="datetimeFigureOut">
              <a:rPr lang="en-GB" smtClean="0"/>
              <a:t>14/06/2025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E4E677-0679-48D1-5127-99DED81A8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4D49D4-421B-8C8D-929A-571AFBE4C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C88BB-0862-44B0-B785-2929988E2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362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DAD6B-8819-43A9-370B-0AE91E0FA5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1A0A74-2F44-BFDE-B27F-8D2270D3A9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1A8626-2436-9407-2DC7-E885EA6C39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02D13B-15E5-2BE1-6343-F43409F66D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AC0CF7B-8D77-1F0A-785C-1972FFF8A1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D78E7D-F33A-284F-140B-1344D9F2CE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FEA4E-1342-4834-8EC8-6D3B86C5F18B}" type="datetimeFigureOut">
              <a:rPr lang="en-GB" smtClean="0"/>
              <a:t>14/06/2025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946F02-57D5-3B8D-79DE-9AAD39D10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67A08B-6AA7-3607-F0E5-D8899BBC3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C88BB-0862-44B0-B785-2929988E2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533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B958D-2E8F-2CC0-786F-9E5BF3A94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2D8ABF-B8F0-CDDF-90A5-E65641088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FEA4E-1342-4834-8EC8-6D3B86C5F18B}" type="datetimeFigureOut">
              <a:rPr lang="en-GB" smtClean="0"/>
              <a:t>14/06/2025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F138498-AC3E-6949-0CA2-DC192E169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66DC52-3A3D-B98A-F90F-AB842FAAA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C88BB-0862-44B0-B785-2929988E2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9882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558E0B-9DA0-ECC8-BA6E-F82E7FE2C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FEA4E-1342-4834-8EC8-6D3B86C5F18B}" type="datetimeFigureOut">
              <a:rPr lang="en-GB" smtClean="0"/>
              <a:t>14/06/2025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164A07-270B-8FAB-BF78-45EFBF088C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3B10B4-79F5-D54F-FD12-E9FFEB7D67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C88BB-0862-44B0-B785-2929988E2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703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18722-DBA2-20F6-BC29-153BE8B41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71339-3405-99B5-D7B9-4038FE2560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7110E1-23A3-11B0-83AB-5A159587C6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289FEB-DDA3-5C5A-518F-41B145A18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FEA4E-1342-4834-8EC8-6D3B86C5F18B}" type="datetimeFigureOut">
              <a:rPr lang="en-GB" smtClean="0"/>
              <a:t>14/06/2025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ECE1FD-0667-DD86-C8BD-754C7043D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1A4A3C-7D6A-3073-74A5-652593AF1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C88BB-0862-44B0-B785-2929988E2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134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EBD536-09D0-C2BA-332C-2543E156D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02E47D-C025-BEE6-6E57-B77D5B7885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2CB64C-84EE-AB6F-2B39-22301F96C4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02B3E2-5051-9E16-4601-5C9F99E7B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FEA4E-1342-4834-8EC8-6D3B86C5F18B}" type="datetimeFigureOut">
              <a:rPr lang="en-GB" smtClean="0"/>
              <a:t>14/06/2025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B9F401-0744-1EFF-82B4-FB3F26030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2ECC75-0723-72D7-FB0D-926108F70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C88BB-0862-44B0-B785-2929988E2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23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0C8344-63E6-EAFE-5549-5BD942711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8D76C81-05C9-04E8-78C2-B1A578F307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2B5C55-19F5-56CE-08E1-AD47ECBCCB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FEA4E-1342-4834-8EC8-6D3B86C5F18B}" type="datetimeFigureOut">
              <a:rPr lang="en-GB" smtClean="0"/>
              <a:t>14/06/2025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7D7901-0D1C-61F4-086F-5B906658D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0F627D-6737-0F89-B3C4-4D6D7E178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C88BB-0862-44B0-B785-2929988E2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950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B803D8-B267-D26F-A57D-32EDBC4C08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360DA8-F8E5-5FDD-D36A-7BC7D56ADA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B7BEBD-0667-216F-A993-C70EAEDCD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FEA4E-1342-4834-8EC8-6D3B86C5F18B}" type="datetimeFigureOut">
              <a:rPr lang="en-GB" smtClean="0"/>
              <a:t>14/06/2025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CCB954-133F-9CAA-ACA4-E73B9180C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82E6A-B401-853D-D98F-15A93FFFD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C88BB-0862-44B0-B785-2929988E2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488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80D9FE7-CA56-8930-6852-A50619F52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39103-2544-E194-689B-47C7D1DA03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820624-7593-6A64-3687-F53CD1D8DE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17FEA4E-1342-4834-8EC8-6D3B86C5F18B}" type="datetimeFigureOut">
              <a:rPr lang="en-GB" smtClean="0"/>
              <a:t>14/06/2025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9F6CF1-A9C4-CB41-1DF1-8A58517B6B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F07344-2F74-066A-1A04-B0F26AA07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3C88BB-0862-44B0-B785-2929988E22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9807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A921C9B2-DBCA-DFB0-F37C-886513094C17}"/>
              </a:ext>
            </a:extLst>
          </p:cNvPr>
          <p:cNvSpPr/>
          <p:nvPr/>
        </p:nvSpPr>
        <p:spPr>
          <a:xfrm>
            <a:off x="99152" y="4562864"/>
            <a:ext cx="7756622" cy="138281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6D97EF0-30B5-F486-A2C2-D14E86452807}"/>
              </a:ext>
            </a:extLst>
          </p:cNvPr>
          <p:cNvSpPr/>
          <p:nvPr/>
        </p:nvSpPr>
        <p:spPr>
          <a:xfrm>
            <a:off x="5617619" y="417713"/>
            <a:ext cx="2238155" cy="40398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C9F6D1A-CAB7-CC6B-B97A-FA792139CF4E}"/>
              </a:ext>
            </a:extLst>
          </p:cNvPr>
          <p:cNvSpPr/>
          <p:nvPr/>
        </p:nvSpPr>
        <p:spPr>
          <a:xfrm>
            <a:off x="7971486" y="450120"/>
            <a:ext cx="4041414" cy="604791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5230C79-9650-843C-B82A-76B7134D5DE0}"/>
              </a:ext>
            </a:extLst>
          </p:cNvPr>
          <p:cNvSpPr/>
          <p:nvPr/>
        </p:nvSpPr>
        <p:spPr>
          <a:xfrm>
            <a:off x="83242" y="450121"/>
            <a:ext cx="5350016" cy="40769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5CB81B5-046F-8084-174A-C5AA09A3E645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8.2 Evolution Scientist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6" name="Picture 5" descr="Continuous, discontinous - Biology Notes for IGCSE 2014">
            <a:extLst>
              <a:ext uri="{FF2B5EF4-FFF2-40B4-BE49-F238E27FC236}">
                <a16:creationId xmlns:a16="http://schemas.microsoft.com/office/drawing/2014/main" id="{95D2700D-C7DF-6229-215A-781EB2E9F2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51" y="1117968"/>
            <a:ext cx="5177386" cy="312270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E448EB99-C772-8199-35C8-F747104EC2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0678955"/>
              </p:ext>
            </p:extLst>
          </p:nvPr>
        </p:nvGraphicFramePr>
        <p:xfrm>
          <a:off x="0" y="5812591"/>
          <a:ext cx="10515600" cy="365760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28846277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176448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51F202CE-F91F-A4CD-E1CA-3034A15D94C4}"/>
              </a:ext>
            </a:extLst>
          </p:cNvPr>
          <p:cNvSpPr txBox="1"/>
          <p:nvPr/>
        </p:nvSpPr>
        <p:spPr>
          <a:xfrm>
            <a:off x="99152" y="6189843"/>
            <a:ext cx="8153810" cy="52322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1400" b="1" dirty="0"/>
              <a:t>Common Misconceptions</a:t>
            </a:r>
          </a:p>
          <a:p>
            <a:r>
              <a:rPr lang="en-GB" sz="1400" dirty="0"/>
              <a:t>“Individuals evolve.” Evolution happens in populations over generations, not individuals.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19EBA0C-C482-F94C-B3A3-54114E0A0BFD}"/>
              </a:ext>
            </a:extLst>
          </p:cNvPr>
          <p:cNvSpPr txBox="1"/>
          <p:nvPr/>
        </p:nvSpPr>
        <p:spPr>
          <a:xfrm>
            <a:off x="179100" y="4240670"/>
            <a:ext cx="60935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/>
              <a:t>Variation</a:t>
            </a:r>
            <a:r>
              <a:rPr lang="en-GB" sz="1200" dirty="0"/>
              <a:t> means the </a:t>
            </a:r>
            <a:r>
              <a:rPr lang="en-GB" sz="1200" b="1" dirty="0"/>
              <a:t>differences</a:t>
            </a:r>
            <a:r>
              <a:rPr lang="en-GB" sz="1200" dirty="0"/>
              <a:t> between individuals of the </a:t>
            </a:r>
            <a:r>
              <a:rPr lang="en-GB" sz="1200" b="1" dirty="0"/>
              <a:t>same species</a:t>
            </a:r>
            <a:r>
              <a:rPr lang="en-GB" sz="1200" dirty="0"/>
              <a:t>.</a:t>
            </a:r>
          </a:p>
        </p:txBody>
      </p:sp>
      <p:pic>
        <p:nvPicPr>
          <p:cNvPr id="3074" name="Picture 2" descr="210+ Fossil Rock Layers Stock Illustrations, Royalty-Free Vector Graphics &amp;  Clip Art - iStock">
            <a:extLst>
              <a:ext uri="{FF2B5EF4-FFF2-40B4-BE49-F238E27FC236}">
                <a16:creationId xmlns:a16="http://schemas.microsoft.com/office/drawing/2014/main" id="{0484DE8F-1384-DB70-B3B7-6B70ACAA2D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115" y="2323639"/>
            <a:ext cx="1368701" cy="1938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F221891-9738-359A-2615-E2520F822D6E}"/>
              </a:ext>
            </a:extLst>
          </p:cNvPr>
          <p:cNvSpPr txBox="1"/>
          <p:nvPr/>
        </p:nvSpPr>
        <p:spPr>
          <a:xfrm>
            <a:off x="5562054" y="484834"/>
            <a:ext cx="240943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200" b="1" dirty="0"/>
              <a:t>2. Fossil Layers and Changes Over Time</a:t>
            </a:r>
          </a:p>
          <a:p>
            <a:r>
              <a:rPr lang="en-GB" sz="1200" b="1" dirty="0"/>
              <a:t>Fossils</a:t>
            </a:r>
            <a:r>
              <a:rPr lang="en-GB" sz="1200" dirty="0"/>
              <a:t> are found in </a:t>
            </a:r>
            <a:r>
              <a:rPr lang="en-GB" sz="1200" b="1" dirty="0"/>
              <a:t>rock layers</a:t>
            </a:r>
            <a:r>
              <a:rPr lang="en-GB" sz="1200" dirty="0"/>
              <a:t>. The </a:t>
            </a:r>
            <a:r>
              <a:rPr lang="en-GB" sz="1200" b="1" dirty="0"/>
              <a:t>lower</a:t>
            </a:r>
            <a:r>
              <a:rPr lang="en-GB" sz="1200" dirty="0"/>
              <a:t> down the fossil is, the </a:t>
            </a:r>
            <a:r>
              <a:rPr lang="en-GB" sz="1200" b="1" dirty="0"/>
              <a:t>older</a:t>
            </a:r>
            <a:r>
              <a:rPr lang="en-GB" sz="1200" dirty="0"/>
              <a:t> it is. By looking at fossils in different layers, </a:t>
            </a:r>
            <a:r>
              <a:rPr lang="en-GB" sz="1200" b="1" dirty="0"/>
              <a:t>scientists</a:t>
            </a:r>
            <a:r>
              <a:rPr lang="en-GB" sz="1200" dirty="0"/>
              <a:t> can see how </a:t>
            </a:r>
            <a:r>
              <a:rPr lang="en-GB" sz="1200" b="1" dirty="0"/>
              <a:t>animals</a:t>
            </a:r>
            <a:r>
              <a:rPr lang="en-GB" sz="1200" dirty="0"/>
              <a:t> and </a:t>
            </a:r>
            <a:r>
              <a:rPr lang="en-GB" sz="1200" b="1" dirty="0"/>
              <a:t>plants</a:t>
            </a:r>
            <a:r>
              <a:rPr lang="en-GB" sz="1200" dirty="0"/>
              <a:t> have slowly </a:t>
            </a:r>
            <a:r>
              <a:rPr lang="en-GB" sz="1200" b="1" dirty="0"/>
              <a:t>changed</a:t>
            </a:r>
            <a:r>
              <a:rPr lang="en-GB" sz="1200" dirty="0"/>
              <a:t>. This helps us understand how </a:t>
            </a:r>
            <a:r>
              <a:rPr lang="en-GB" sz="1200" b="1" dirty="0"/>
              <a:t>living things</a:t>
            </a:r>
            <a:r>
              <a:rPr lang="en-GB" sz="1200" dirty="0"/>
              <a:t> have </a:t>
            </a:r>
            <a:r>
              <a:rPr lang="en-GB" sz="1200" b="1" dirty="0"/>
              <a:t>evolved</a:t>
            </a:r>
            <a:r>
              <a:rPr lang="en-GB" sz="1200" dirty="0"/>
              <a:t> over time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9C1F842-847A-AE1B-A8B8-FFC12565B6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131" y="2701426"/>
            <a:ext cx="3657600" cy="3657600"/>
          </a:xfrm>
          <a:prstGeom prst="rect">
            <a:avLst/>
          </a:prstGeom>
          <a:noFill/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D6E8C800-53A1-A888-C6F7-2DAEF77B6325}"/>
              </a:ext>
            </a:extLst>
          </p:cNvPr>
          <p:cNvSpPr txBox="1"/>
          <p:nvPr/>
        </p:nvSpPr>
        <p:spPr>
          <a:xfrm>
            <a:off x="8087198" y="513944"/>
            <a:ext cx="3925702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200" b="1" dirty="0"/>
              <a:t>3.Adaptations and Natural Selection</a:t>
            </a:r>
          </a:p>
          <a:p>
            <a:pPr>
              <a:buNone/>
            </a:pPr>
            <a:r>
              <a:rPr lang="en-GB" sz="1200" dirty="0"/>
              <a:t>An </a:t>
            </a:r>
            <a:r>
              <a:rPr lang="en-GB" sz="1200" b="1" dirty="0"/>
              <a:t>adaptation</a:t>
            </a:r>
            <a:r>
              <a:rPr lang="en-GB" sz="1200" dirty="0"/>
              <a:t> is a </a:t>
            </a:r>
            <a:r>
              <a:rPr lang="en-GB" sz="1200" b="1" dirty="0"/>
              <a:t>feature</a:t>
            </a:r>
            <a:r>
              <a:rPr lang="en-GB" sz="1200" dirty="0"/>
              <a:t> that helps a living thing </a:t>
            </a:r>
            <a:r>
              <a:rPr lang="en-GB" sz="1200" b="1" dirty="0"/>
              <a:t>survive</a:t>
            </a:r>
            <a:r>
              <a:rPr lang="en-GB" sz="1200" dirty="0"/>
              <a:t> in its environment.</a:t>
            </a:r>
          </a:p>
          <a:p>
            <a:pPr>
              <a:buNone/>
            </a:pPr>
            <a:r>
              <a:rPr lang="en-GB" sz="1200" dirty="0"/>
              <a:t>Adaptations happen through a process called </a:t>
            </a:r>
            <a:r>
              <a:rPr lang="en-GB" sz="1200" b="1" dirty="0"/>
              <a:t>natural selection</a:t>
            </a:r>
            <a:r>
              <a:rPr lang="en-GB" sz="1200" dirty="0"/>
              <a:t>. This means:</a:t>
            </a:r>
          </a:p>
          <a:p>
            <a:pPr>
              <a:buFont typeface="+mj-lt"/>
              <a:buAutoNum type="arabicPeriod"/>
            </a:pPr>
            <a:r>
              <a:rPr lang="en-GB" sz="1200" dirty="0"/>
              <a:t>Animals and plants are all a bit </a:t>
            </a:r>
            <a:r>
              <a:rPr lang="en-GB" sz="1200" b="1" dirty="0"/>
              <a:t>different</a:t>
            </a:r>
            <a:r>
              <a:rPr lang="en-GB" sz="1200" dirty="0"/>
              <a:t> (variation).</a:t>
            </a:r>
          </a:p>
          <a:p>
            <a:pPr>
              <a:buFont typeface="+mj-lt"/>
              <a:buAutoNum type="arabicPeriod"/>
            </a:pPr>
            <a:r>
              <a:rPr lang="en-GB" sz="1200" dirty="0"/>
              <a:t>Some have features that help them </a:t>
            </a:r>
            <a:r>
              <a:rPr lang="en-GB" sz="1200" b="1" dirty="0"/>
              <a:t>survive and have babies</a:t>
            </a:r>
            <a:r>
              <a:rPr lang="en-GB" sz="1200" dirty="0"/>
              <a:t>.</a:t>
            </a:r>
          </a:p>
          <a:p>
            <a:pPr>
              <a:buFont typeface="+mj-lt"/>
              <a:buAutoNum type="arabicPeriod"/>
            </a:pPr>
            <a:r>
              <a:rPr lang="en-GB" sz="1200" dirty="0"/>
              <a:t>These features are </a:t>
            </a:r>
            <a:r>
              <a:rPr lang="en-GB" sz="1200" b="1" dirty="0"/>
              <a:t>passed on</a:t>
            </a:r>
            <a:r>
              <a:rPr lang="en-GB" sz="1200" dirty="0"/>
              <a:t> to their young.</a:t>
            </a:r>
            <a:br>
              <a:rPr lang="en-GB" sz="1200" dirty="0"/>
            </a:br>
            <a:r>
              <a:rPr lang="en-GB" sz="1200" dirty="0"/>
              <a:t>Over time, the helpful feature becomes common in the species — this is an </a:t>
            </a:r>
            <a:r>
              <a:rPr lang="en-GB" sz="1200" b="1" dirty="0"/>
              <a:t>adaptation</a:t>
            </a:r>
            <a:r>
              <a:rPr lang="en-GB" sz="1200" dirty="0"/>
              <a:t>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6D59F9B-89BC-7332-3D7A-22AD46C4F52F}"/>
              </a:ext>
            </a:extLst>
          </p:cNvPr>
          <p:cNvSpPr txBox="1"/>
          <p:nvPr/>
        </p:nvSpPr>
        <p:spPr>
          <a:xfrm>
            <a:off x="99152" y="498168"/>
            <a:ext cx="517738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1. Variation (Working Scientifically) Read histograms (continuous variation) and bar charts (discontinuous).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6C3409F5-A98F-F879-E1B7-7B073FE084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69" y="4623015"/>
            <a:ext cx="1223777" cy="122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A5CA051-DA0C-376F-13C7-BA5ACD850D51}"/>
              </a:ext>
            </a:extLst>
          </p:cNvPr>
          <p:cNvSpPr txBox="1"/>
          <p:nvPr/>
        </p:nvSpPr>
        <p:spPr>
          <a:xfrm>
            <a:off x="1765239" y="4961272"/>
            <a:ext cx="60935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/>
              <a:t>4. Competition</a:t>
            </a:r>
            <a:r>
              <a:rPr lang="en-GB" sz="1200" dirty="0"/>
              <a:t> happens when </a:t>
            </a:r>
            <a:r>
              <a:rPr lang="en-GB" sz="1200" b="1" dirty="0"/>
              <a:t>living things</a:t>
            </a:r>
            <a:r>
              <a:rPr lang="en-GB" sz="1200" dirty="0"/>
              <a:t> fight for the same </a:t>
            </a:r>
            <a:r>
              <a:rPr lang="en-GB" sz="1200" b="1" dirty="0"/>
              <a:t>resources</a:t>
            </a:r>
            <a:r>
              <a:rPr lang="en-GB" sz="1200" dirty="0"/>
              <a:t> to survive. These resources can include </a:t>
            </a:r>
            <a:r>
              <a:rPr lang="en-GB" sz="1200" b="1" dirty="0"/>
              <a:t>food</a:t>
            </a:r>
            <a:r>
              <a:rPr lang="en-GB" sz="1200" dirty="0"/>
              <a:t>, </a:t>
            </a:r>
            <a:r>
              <a:rPr lang="en-GB" sz="1200" b="1" dirty="0"/>
              <a:t>water</a:t>
            </a:r>
            <a:r>
              <a:rPr lang="en-GB" sz="1200" dirty="0"/>
              <a:t>, </a:t>
            </a:r>
            <a:r>
              <a:rPr lang="en-GB" sz="1200" b="1" dirty="0"/>
              <a:t>light</a:t>
            </a:r>
            <a:r>
              <a:rPr lang="en-GB" sz="1200" dirty="0"/>
              <a:t>, </a:t>
            </a:r>
            <a:r>
              <a:rPr lang="en-GB" sz="1200" b="1" dirty="0"/>
              <a:t>space</a:t>
            </a:r>
            <a:r>
              <a:rPr lang="en-GB" sz="1200" dirty="0"/>
              <a:t>, or </a:t>
            </a:r>
            <a:r>
              <a:rPr lang="en-GB" sz="1200" b="1" dirty="0"/>
              <a:t>mates</a:t>
            </a:r>
            <a:r>
              <a:rPr lang="en-GB" sz="1200" dirty="0"/>
              <a:t>.</a:t>
            </a:r>
            <a:br>
              <a:rPr lang="en-GB" sz="1200" dirty="0"/>
            </a:br>
            <a:r>
              <a:rPr lang="en-GB" sz="1200" dirty="0"/>
              <a:t>If there isn’t enough to go around, some organisms may not </a:t>
            </a:r>
            <a:r>
              <a:rPr lang="en-GB" sz="1200" b="1" dirty="0"/>
              <a:t>grow</a:t>
            </a:r>
            <a:r>
              <a:rPr lang="en-GB" sz="1200" dirty="0"/>
              <a:t>, </a:t>
            </a:r>
            <a:r>
              <a:rPr lang="en-GB" sz="1200" b="1" dirty="0"/>
              <a:t>reproduce</a:t>
            </a:r>
            <a:r>
              <a:rPr lang="en-GB" sz="1200" dirty="0"/>
              <a:t>, or </a:t>
            </a:r>
            <a:r>
              <a:rPr lang="en-GB" sz="1200" b="1" dirty="0"/>
              <a:t>survive</a:t>
            </a:r>
            <a:r>
              <a:rPr lang="en-GB" sz="1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481234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242AFD94-0C19-C5F3-95DA-52029BFEE030}"/>
              </a:ext>
            </a:extLst>
          </p:cNvPr>
          <p:cNvSpPr/>
          <p:nvPr/>
        </p:nvSpPr>
        <p:spPr>
          <a:xfrm>
            <a:off x="83242" y="3511434"/>
            <a:ext cx="11975473" cy="328158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04913C7-D777-203A-11A4-81B07DCA466D}"/>
              </a:ext>
            </a:extLst>
          </p:cNvPr>
          <p:cNvSpPr/>
          <p:nvPr/>
        </p:nvSpPr>
        <p:spPr>
          <a:xfrm>
            <a:off x="83242" y="389023"/>
            <a:ext cx="11975473" cy="328158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64EB956-CB77-8C59-1FCA-10F6A47B38B4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8.2 Evolution Scientist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5" name="Picture 2" descr="Dichotomous Key Example">
            <a:extLst>
              <a:ext uri="{FF2B5EF4-FFF2-40B4-BE49-F238E27FC236}">
                <a16:creationId xmlns:a16="http://schemas.microsoft.com/office/drawing/2014/main" id="{809719B6-A37B-B1F6-256B-16F78CAF37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0794" y="471457"/>
            <a:ext cx="4706398" cy="295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3C188D-BDDD-48A2-BEFD-A9839F0448A6}"/>
              </a:ext>
            </a:extLst>
          </p:cNvPr>
          <p:cNvSpPr txBox="1"/>
          <p:nvPr/>
        </p:nvSpPr>
        <p:spPr>
          <a:xfrm>
            <a:off x="133285" y="471457"/>
            <a:ext cx="291345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/>
              <a:t>5. </a:t>
            </a:r>
            <a:r>
              <a:rPr lang="en-GB" sz="1200" b="1" dirty="0"/>
              <a:t>dichotomous key</a:t>
            </a:r>
            <a:r>
              <a:rPr lang="en-GB" sz="1200" dirty="0"/>
              <a:t> is a chart that helps </a:t>
            </a:r>
            <a:r>
              <a:rPr lang="en-GB" sz="1200" b="1" dirty="0"/>
              <a:t>scientists</a:t>
            </a:r>
            <a:r>
              <a:rPr lang="en-GB" sz="1200" dirty="0"/>
              <a:t> identify and </a:t>
            </a:r>
            <a:r>
              <a:rPr lang="en-GB" sz="1200" b="1" dirty="0"/>
              <a:t>classify</a:t>
            </a:r>
            <a:r>
              <a:rPr lang="en-GB" sz="1200" dirty="0"/>
              <a:t> living things. It works by asking a series of </a:t>
            </a:r>
            <a:r>
              <a:rPr lang="en-GB" sz="1200" b="1" dirty="0"/>
              <a:t>yes or no questions</a:t>
            </a:r>
            <a:r>
              <a:rPr lang="en-GB" sz="1200" dirty="0"/>
              <a:t> about an organism’s </a:t>
            </a:r>
            <a:r>
              <a:rPr lang="en-GB" sz="1200" b="1" dirty="0"/>
              <a:t>features</a:t>
            </a:r>
            <a:r>
              <a:rPr lang="en-GB" sz="1200" dirty="0"/>
              <a:t>. Scientists use </a:t>
            </a:r>
            <a:r>
              <a:rPr lang="en-GB" sz="1200" b="1" dirty="0"/>
              <a:t>dichotomous keys</a:t>
            </a:r>
            <a:r>
              <a:rPr lang="en-GB" sz="1200" dirty="0"/>
              <a:t> to sort and group </a:t>
            </a:r>
            <a:r>
              <a:rPr lang="en-GB" sz="1200" b="1" dirty="0"/>
              <a:t>plants</a:t>
            </a:r>
            <a:r>
              <a:rPr lang="en-GB" sz="1200" dirty="0"/>
              <a:t>, </a:t>
            </a:r>
            <a:r>
              <a:rPr lang="en-GB" sz="1200" b="1" dirty="0"/>
              <a:t>animals</a:t>
            </a:r>
            <a:r>
              <a:rPr lang="en-GB" sz="1200" dirty="0"/>
              <a:t>, </a:t>
            </a:r>
            <a:r>
              <a:rPr lang="en-GB" sz="1200" b="1" dirty="0"/>
              <a:t>microorganisms</a:t>
            </a:r>
            <a:r>
              <a:rPr lang="en-GB" sz="1200" dirty="0"/>
              <a:t>, and other </a:t>
            </a:r>
            <a:r>
              <a:rPr lang="en-GB" sz="1200" b="1" dirty="0"/>
              <a:t>species</a:t>
            </a:r>
            <a:r>
              <a:rPr lang="en-GB" sz="1200" dirty="0"/>
              <a:t> based on their </a:t>
            </a:r>
            <a:r>
              <a:rPr lang="en-GB" sz="1200" b="1" dirty="0"/>
              <a:t>similarities and differences</a:t>
            </a:r>
            <a:r>
              <a:rPr lang="en-GB" sz="1200" dirty="0"/>
              <a:t>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AEDD0DE-8DBE-8044-3345-70BCD0AD9291}"/>
              </a:ext>
            </a:extLst>
          </p:cNvPr>
          <p:cNvSpPr txBox="1"/>
          <p:nvPr/>
        </p:nvSpPr>
        <p:spPr>
          <a:xfrm>
            <a:off x="8432304" y="530155"/>
            <a:ext cx="3626411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200" b="1" dirty="0"/>
              <a:t>🧪 Example Dichotomous Key – Classifying Vertebrates</a:t>
            </a:r>
          </a:p>
          <a:p>
            <a:pPr>
              <a:buFont typeface="+mj-lt"/>
              <a:buAutoNum type="arabicPeriod"/>
            </a:pPr>
            <a:r>
              <a:rPr lang="en-GB" sz="1200" dirty="0"/>
              <a:t>Does the animal have </a:t>
            </a:r>
            <a:r>
              <a:rPr lang="en-GB" sz="1200" b="1" dirty="0"/>
              <a:t>fur</a:t>
            </a:r>
            <a:r>
              <a:rPr lang="en-GB" sz="1200" dirty="0"/>
              <a:t>?</a:t>
            </a:r>
            <a:br>
              <a:rPr lang="en-GB" sz="1200" dirty="0"/>
            </a:br>
            <a:r>
              <a:rPr lang="en-GB" sz="1200" dirty="0"/>
              <a:t>  • </a:t>
            </a:r>
            <a:r>
              <a:rPr lang="en-GB" sz="1200" b="1" dirty="0"/>
              <a:t>Yes</a:t>
            </a:r>
            <a:r>
              <a:rPr lang="en-GB" sz="1200" dirty="0"/>
              <a:t> → </a:t>
            </a:r>
            <a:r>
              <a:rPr lang="en-GB" sz="1200" b="1" dirty="0"/>
              <a:t>Mammal</a:t>
            </a:r>
            <a:br>
              <a:rPr lang="en-GB" sz="1200" dirty="0"/>
            </a:br>
            <a:r>
              <a:rPr lang="en-GB" sz="1200" dirty="0"/>
              <a:t>  • </a:t>
            </a:r>
            <a:r>
              <a:rPr lang="en-GB" sz="1200" b="1" dirty="0"/>
              <a:t>No</a:t>
            </a:r>
            <a:r>
              <a:rPr lang="en-GB" sz="1200" dirty="0"/>
              <a:t> → Go to step 2</a:t>
            </a:r>
          </a:p>
          <a:p>
            <a:pPr>
              <a:buFont typeface="+mj-lt"/>
              <a:buAutoNum type="arabicPeriod"/>
            </a:pPr>
            <a:r>
              <a:rPr lang="en-GB" sz="1200" dirty="0"/>
              <a:t>Does the animal have </a:t>
            </a:r>
            <a:r>
              <a:rPr lang="en-GB" sz="1200" b="1" dirty="0"/>
              <a:t>feathers</a:t>
            </a:r>
            <a:r>
              <a:rPr lang="en-GB" sz="1200" dirty="0"/>
              <a:t>?</a:t>
            </a:r>
            <a:br>
              <a:rPr lang="en-GB" sz="1200" dirty="0"/>
            </a:br>
            <a:r>
              <a:rPr lang="en-GB" sz="1200" dirty="0"/>
              <a:t>  • </a:t>
            </a:r>
            <a:r>
              <a:rPr lang="en-GB" sz="1200" b="1" dirty="0"/>
              <a:t>Yes</a:t>
            </a:r>
            <a:r>
              <a:rPr lang="en-GB" sz="1200" dirty="0"/>
              <a:t> → </a:t>
            </a:r>
            <a:r>
              <a:rPr lang="en-GB" sz="1200" b="1" dirty="0"/>
              <a:t>Bird</a:t>
            </a:r>
            <a:br>
              <a:rPr lang="en-GB" sz="1200" dirty="0"/>
            </a:br>
            <a:r>
              <a:rPr lang="en-GB" sz="1200" dirty="0"/>
              <a:t>  • </a:t>
            </a:r>
            <a:r>
              <a:rPr lang="en-GB" sz="1200" b="1" dirty="0"/>
              <a:t>No</a:t>
            </a:r>
            <a:r>
              <a:rPr lang="en-GB" sz="1200" dirty="0"/>
              <a:t> → Go to step 3</a:t>
            </a:r>
          </a:p>
          <a:p>
            <a:pPr>
              <a:buFont typeface="+mj-lt"/>
              <a:buAutoNum type="arabicPeriod"/>
            </a:pPr>
            <a:r>
              <a:rPr lang="en-GB" sz="1200" dirty="0"/>
              <a:t>Does the animal have </a:t>
            </a:r>
            <a:r>
              <a:rPr lang="en-GB" sz="1200" b="1" dirty="0"/>
              <a:t>dry skin</a:t>
            </a:r>
            <a:r>
              <a:rPr lang="en-GB" sz="1200" dirty="0"/>
              <a:t>?</a:t>
            </a:r>
            <a:br>
              <a:rPr lang="en-GB" sz="1200" dirty="0"/>
            </a:br>
            <a:r>
              <a:rPr lang="en-GB" sz="1200" dirty="0"/>
              <a:t>  • </a:t>
            </a:r>
            <a:r>
              <a:rPr lang="en-GB" sz="1200" b="1" dirty="0"/>
              <a:t>Yes</a:t>
            </a:r>
            <a:r>
              <a:rPr lang="en-GB" sz="1200" dirty="0"/>
              <a:t> → </a:t>
            </a:r>
            <a:r>
              <a:rPr lang="en-GB" sz="1200" b="1" dirty="0"/>
              <a:t>Reptile</a:t>
            </a:r>
            <a:br>
              <a:rPr lang="en-GB" sz="1200" dirty="0"/>
            </a:br>
            <a:r>
              <a:rPr lang="en-GB" sz="1200" dirty="0"/>
              <a:t>  • </a:t>
            </a:r>
            <a:r>
              <a:rPr lang="en-GB" sz="1200" b="1" dirty="0"/>
              <a:t>No</a:t>
            </a:r>
            <a:r>
              <a:rPr lang="en-GB" sz="1200" dirty="0"/>
              <a:t> → Go to step 4</a:t>
            </a:r>
          </a:p>
          <a:p>
            <a:pPr>
              <a:buFont typeface="+mj-lt"/>
              <a:buAutoNum type="arabicPeriod"/>
            </a:pPr>
            <a:r>
              <a:rPr lang="en-GB" sz="1200" dirty="0"/>
              <a:t>Does the animal have </a:t>
            </a:r>
            <a:r>
              <a:rPr lang="en-GB" sz="1200" b="1" dirty="0"/>
              <a:t>moist skin</a:t>
            </a:r>
            <a:r>
              <a:rPr lang="en-GB" sz="1200" dirty="0"/>
              <a:t>?</a:t>
            </a:r>
            <a:br>
              <a:rPr lang="en-GB" sz="1200" dirty="0"/>
            </a:br>
            <a:r>
              <a:rPr lang="en-GB" sz="1200" dirty="0"/>
              <a:t>  • </a:t>
            </a:r>
            <a:r>
              <a:rPr lang="en-GB" sz="1200" b="1" dirty="0"/>
              <a:t>Yes</a:t>
            </a:r>
            <a:r>
              <a:rPr lang="en-GB" sz="1200" dirty="0"/>
              <a:t> → Go to step 5</a:t>
            </a:r>
            <a:br>
              <a:rPr lang="en-GB" sz="1200" dirty="0"/>
            </a:br>
            <a:r>
              <a:rPr lang="en-GB" sz="1200" dirty="0"/>
              <a:t>  • </a:t>
            </a:r>
            <a:r>
              <a:rPr lang="en-GB" sz="1200" b="1" dirty="0"/>
              <a:t>No</a:t>
            </a:r>
            <a:r>
              <a:rPr lang="en-GB" sz="1200" dirty="0"/>
              <a:t> → (Not shown)</a:t>
            </a:r>
          </a:p>
          <a:p>
            <a:pPr>
              <a:buFont typeface="+mj-lt"/>
              <a:buAutoNum type="arabicPeriod"/>
            </a:pPr>
            <a:r>
              <a:rPr lang="en-GB" sz="1200" dirty="0"/>
              <a:t>Does the animal have </a:t>
            </a:r>
            <a:r>
              <a:rPr lang="en-GB" sz="1200" b="1" dirty="0"/>
              <a:t>scales</a:t>
            </a:r>
            <a:r>
              <a:rPr lang="en-GB" sz="1200" dirty="0"/>
              <a:t>?</a:t>
            </a:r>
            <a:br>
              <a:rPr lang="en-GB" sz="1200" dirty="0"/>
            </a:br>
            <a:r>
              <a:rPr lang="en-GB" sz="1200" dirty="0"/>
              <a:t>  • </a:t>
            </a:r>
            <a:r>
              <a:rPr lang="en-GB" sz="1200" b="1" dirty="0"/>
              <a:t>Yes</a:t>
            </a:r>
            <a:r>
              <a:rPr lang="en-GB" sz="1200" dirty="0"/>
              <a:t> → </a:t>
            </a:r>
            <a:r>
              <a:rPr lang="en-GB" sz="1200" b="1" dirty="0"/>
              <a:t>Fish</a:t>
            </a:r>
            <a:br>
              <a:rPr lang="en-GB" sz="1200" dirty="0"/>
            </a:br>
            <a:r>
              <a:rPr lang="en-GB" sz="1200" dirty="0"/>
              <a:t>  • </a:t>
            </a:r>
            <a:r>
              <a:rPr lang="en-GB" sz="1200" b="1" dirty="0"/>
              <a:t>No</a:t>
            </a:r>
            <a:r>
              <a:rPr lang="en-GB" sz="1200" dirty="0"/>
              <a:t> → </a:t>
            </a:r>
            <a:r>
              <a:rPr lang="en-GB" sz="1200" b="1" dirty="0"/>
              <a:t>Amphibian</a:t>
            </a:r>
            <a:endParaRPr lang="en-GB" sz="1200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6121951-F1C5-E3CA-DB80-57D597698A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860601"/>
              </p:ext>
            </p:extLst>
          </p:nvPr>
        </p:nvGraphicFramePr>
        <p:xfrm>
          <a:off x="2848131" y="3831124"/>
          <a:ext cx="8887581" cy="2710171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962527">
                  <a:extLst>
                    <a:ext uri="{9D8B030D-6E8A-4147-A177-3AD203B41FA5}">
                      <a16:colId xmlns:a16="http://schemas.microsoft.com/office/drawing/2014/main" val="388542772"/>
                    </a:ext>
                  </a:extLst>
                </a:gridCol>
                <a:gridCol w="2962527">
                  <a:extLst>
                    <a:ext uri="{9D8B030D-6E8A-4147-A177-3AD203B41FA5}">
                      <a16:colId xmlns:a16="http://schemas.microsoft.com/office/drawing/2014/main" val="1889529579"/>
                    </a:ext>
                  </a:extLst>
                </a:gridCol>
                <a:gridCol w="2962527">
                  <a:extLst>
                    <a:ext uri="{9D8B030D-6E8A-4147-A177-3AD203B41FA5}">
                      <a16:colId xmlns:a16="http://schemas.microsoft.com/office/drawing/2014/main" val="1580549976"/>
                    </a:ext>
                  </a:extLst>
                </a:gridCol>
              </a:tblGrid>
              <a:tr h="946516">
                <a:tc>
                  <a:txBody>
                    <a:bodyPr/>
                    <a:lstStyle/>
                    <a:p>
                      <a:r>
                        <a:rPr lang="en-GB" sz="1200" b="1" dirty="0"/>
                        <a:t>Structure</a:t>
                      </a:r>
                    </a:p>
                    <a:p>
                      <a:r>
                        <a:rPr lang="en-GB" sz="1200" b="1" dirty="0"/>
                        <a:t>Internal body processes</a:t>
                      </a:r>
                      <a:r>
                        <a:rPr lang="en-GB" sz="1200" dirty="0"/>
                        <a:t> that help an organism survive. These are often </a:t>
                      </a:r>
                      <a:r>
                        <a:rPr lang="en-GB" sz="1200" b="1" dirty="0"/>
                        <a:t>automatic or chemical</a:t>
                      </a:r>
                      <a:r>
                        <a:rPr lang="en-GB" sz="1200" dirty="0"/>
                        <a:t> changes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Behaviour</a:t>
                      </a:r>
                    </a:p>
                    <a:p>
                      <a:r>
                        <a:rPr lang="en-GB" sz="1200" dirty="0"/>
                        <a:t>A </a:t>
                      </a:r>
                      <a:r>
                        <a:rPr lang="en-GB" sz="1200" b="1" dirty="0"/>
                        <a:t>way an organism acts</a:t>
                      </a:r>
                      <a:r>
                        <a:rPr lang="en-GB" sz="1200" dirty="0"/>
                        <a:t> to help it survive. These are things the organism </a:t>
                      </a:r>
                      <a:r>
                        <a:rPr lang="en-GB" sz="1200" b="1" dirty="0"/>
                        <a:t>does</a:t>
                      </a:r>
                      <a:r>
                        <a:rPr lang="en-GB" sz="1200" dirty="0"/>
                        <a:t>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b="1" dirty="0"/>
                        <a:t>Physiology</a:t>
                      </a:r>
                    </a:p>
                    <a:p>
                      <a:r>
                        <a:rPr lang="en-GB" sz="1200" dirty="0"/>
                        <a:t>A </a:t>
                      </a:r>
                      <a:r>
                        <a:rPr lang="en-GB" sz="1200" b="1" dirty="0"/>
                        <a:t>physical feature</a:t>
                      </a:r>
                      <a:r>
                        <a:rPr lang="en-GB" sz="1200" dirty="0"/>
                        <a:t> of an organism's body that helps it survive in its environment.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177451"/>
                  </a:ext>
                </a:extLst>
              </a:tr>
              <a:tr h="420623">
                <a:tc>
                  <a:txBody>
                    <a:bodyPr/>
                    <a:lstStyle/>
                    <a:p>
                      <a:r>
                        <a:rPr lang="en-GB" sz="1200"/>
                        <a:t>Large ears to lose heat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Hiding in burrows during the day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Producing concentrated urine to save water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18323144"/>
                  </a:ext>
                </a:extLst>
              </a:tr>
              <a:tr h="315505">
                <a:tc>
                  <a:txBody>
                    <a:bodyPr/>
                    <a:lstStyle/>
                    <a:p>
                      <a:r>
                        <a:rPr lang="en-GB" sz="1200"/>
                        <a:t>Long eyelashes to protect eyes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Being active at night (nocturnal)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Tolerating high body temperatures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18866041"/>
                  </a:ext>
                </a:extLst>
              </a:tr>
              <a:tr h="359940">
                <a:tc>
                  <a:txBody>
                    <a:bodyPr/>
                    <a:lstStyle/>
                    <a:p>
                      <a:r>
                        <a:rPr lang="en-GB" sz="1200"/>
                        <a:t>Thick fur on the soles of feet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Seeking shade during hottest parts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Slowing breathing to reduce water loss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4242606"/>
                  </a:ext>
                </a:extLst>
              </a:tr>
              <a:tr h="315505">
                <a:tc>
                  <a:txBody>
                    <a:bodyPr/>
                    <a:lstStyle/>
                    <a:p>
                      <a:r>
                        <a:rPr lang="en-GB" sz="1200"/>
                        <a:t>Light-coloured fur for reflection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Travelling in groups to find food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Storing fat in a hump or tail for energy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96865701"/>
                  </a:ext>
                </a:extLst>
              </a:tr>
              <a:tr h="315505">
                <a:tc>
                  <a:txBody>
                    <a:bodyPr/>
                    <a:lstStyle/>
                    <a:p>
                      <a:r>
                        <a:rPr lang="en-GB" sz="1200" dirty="0"/>
                        <a:t>Slim body to reduce heat gain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Staying still in the heat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Extracting water from food sources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86581114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1DFAD78B-4C8E-2B1A-64E9-7E2F773986A7}"/>
              </a:ext>
            </a:extLst>
          </p:cNvPr>
          <p:cNvSpPr txBox="1"/>
          <p:nvPr/>
        </p:nvSpPr>
        <p:spPr>
          <a:xfrm>
            <a:off x="297720" y="4032927"/>
            <a:ext cx="233593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/>
              <a:t>6.adaptation</a:t>
            </a:r>
            <a:r>
              <a:rPr lang="en-GB" sz="1200" dirty="0"/>
              <a:t> is a </a:t>
            </a:r>
            <a:r>
              <a:rPr lang="en-GB" sz="1200" b="1" dirty="0"/>
              <a:t>feature</a:t>
            </a:r>
            <a:r>
              <a:rPr lang="en-GB" sz="1200" dirty="0"/>
              <a:t> or </a:t>
            </a:r>
            <a:r>
              <a:rPr lang="en-GB" sz="1200" b="1" dirty="0"/>
              <a:t>change</a:t>
            </a:r>
            <a:r>
              <a:rPr lang="en-GB" sz="1200" dirty="0"/>
              <a:t> that helps a </a:t>
            </a:r>
            <a:r>
              <a:rPr lang="en-GB" sz="1200" b="1" dirty="0"/>
              <a:t>living thing survive</a:t>
            </a:r>
            <a:r>
              <a:rPr lang="en-GB" sz="1200" dirty="0"/>
              <a:t> and </a:t>
            </a:r>
            <a:r>
              <a:rPr lang="en-GB" sz="1200" b="1" dirty="0"/>
              <a:t>reproduce</a:t>
            </a:r>
            <a:r>
              <a:rPr lang="en-GB" sz="1200" dirty="0"/>
              <a:t> in its environment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741903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FF52373-99E8-1D92-5571-B4EDCCCFEC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873758"/>
              </p:ext>
            </p:extLst>
          </p:nvPr>
        </p:nvGraphicFramePr>
        <p:xfrm>
          <a:off x="189670" y="474135"/>
          <a:ext cx="4112507" cy="606157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85172">
                  <a:extLst>
                    <a:ext uri="{9D8B030D-6E8A-4147-A177-3AD203B41FA5}">
                      <a16:colId xmlns:a16="http://schemas.microsoft.com/office/drawing/2014/main" val="1730000474"/>
                    </a:ext>
                  </a:extLst>
                </a:gridCol>
                <a:gridCol w="3027335">
                  <a:extLst>
                    <a:ext uri="{9D8B030D-6E8A-4147-A177-3AD203B41FA5}">
                      <a16:colId xmlns:a16="http://schemas.microsoft.com/office/drawing/2014/main" val="3622729877"/>
                    </a:ext>
                  </a:extLst>
                </a:gridCol>
              </a:tblGrid>
              <a:tr h="228824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Definitions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3388478"/>
                  </a:ext>
                </a:extLst>
              </a:tr>
              <a:tr h="4700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b="1" dirty="0">
                          <a:effectLst/>
                        </a:rPr>
                        <a:t>Species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A group of organisms that can breed among themselves to produce fertile offspring.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/>
                </a:tc>
                <a:extLst>
                  <a:ext uri="{0D108BD9-81ED-4DB2-BD59-A6C34878D82A}">
                    <a16:rowId xmlns:a16="http://schemas.microsoft.com/office/drawing/2014/main" val="462825121"/>
                  </a:ext>
                </a:extLst>
              </a:tr>
              <a:tr h="4640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b="1">
                          <a:effectLst/>
                        </a:rPr>
                        <a:t>Variation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Differences between individuals in a species.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/>
                </a:tc>
                <a:extLst>
                  <a:ext uri="{0D108BD9-81ED-4DB2-BD59-A6C34878D82A}">
                    <a16:rowId xmlns:a16="http://schemas.microsoft.com/office/drawing/2014/main" val="3036885768"/>
                  </a:ext>
                </a:extLst>
              </a:tr>
              <a:tr h="4700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b="1" dirty="0">
                          <a:effectLst/>
                        </a:rPr>
                        <a:t>Continuous data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Data that can take any value.</a:t>
                      </a:r>
                      <a:r>
                        <a:rPr lang="en-GB" sz="900" kern="100">
                          <a:effectLst/>
                        </a:rPr>
                        <a:t> 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/>
                </a:tc>
                <a:extLst>
                  <a:ext uri="{0D108BD9-81ED-4DB2-BD59-A6C34878D82A}">
                    <a16:rowId xmlns:a16="http://schemas.microsoft.com/office/drawing/2014/main" val="3038182560"/>
                  </a:ext>
                </a:extLst>
              </a:tr>
              <a:tr h="4700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b="1">
                          <a:effectLst/>
                        </a:rPr>
                        <a:t>Discontinuous data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Data that has a particular value. There are no in-betweens. Eg. eye colour.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/>
                </a:tc>
                <a:extLst>
                  <a:ext uri="{0D108BD9-81ED-4DB2-BD59-A6C34878D82A}">
                    <a16:rowId xmlns:a16="http://schemas.microsoft.com/office/drawing/2014/main" val="2495701734"/>
                  </a:ext>
                </a:extLst>
              </a:tr>
              <a:tr h="4700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b="1">
                          <a:effectLst/>
                        </a:rPr>
                        <a:t>Environmental variation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Differences in characteristics caused by the environment/lifestyle.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/>
                </a:tc>
                <a:extLst>
                  <a:ext uri="{0D108BD9-81ED-4DB2-BD59-A6C34878D82A}">
                    <a16:rowId xmlns:a16="http://schemas.microsoft.com/office/drawing/2014/main" val="1363714415"/>
                  </a:ext>
                </a:extLst>
              </a:tr>
              <a:tr h="4700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b="1" dirty="0">
                          <a:effectLst/>
                        </a:rPr>
                        <a:t>Genetic variation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Differences caused by genes inherited from parents.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/>
                </a:tc>
                <a:extLst>
                  <a:ext uri="{0D108BD9-81ED-4DB2-BD59-A6C34878D82A}">
                    <a16:rowId xmlns:a16="http://schemas.microsoft.com/office/drawing/2014/main" val="2860724665"/>
                  </a:ext>
                </a:extLst>
              </a:tr>
              <a:tr h="2288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b="1" dirty="0">
                          <a:effectLst/>
                        </a:rPr>
                        <a:t>Genome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All the genetic material of an organism.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/>
                </a:tc>
                <a:extLst>
                  <a:ext uri="{0D108BD9-81ED-4DB2-BD59-A6C34878D82A}">
                    <a16:rowId xmlns:a16="http://schemas.microsoft.com/office/drawing/2014/main" val="3161787718"/>
                  </a:ext>
                </a:extLst>
              </a:tr>
              <a:tr h="7112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b="1">
                          <a:effectLst/>
                        </a:rPr>
                        <a:t>Fossil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The preserved impression/remains of an animal or plant whose living tissue has been replaced by minerals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/>
                </a:tc>
                <a:extLst>
                  <a:ext uri="{0D108BD9-81ED-4DB2-BD59-A6C34878D82A}">
                    <a16:rowId xmlns:a16="http://schemas.microsoft.com/office/drawing/2014/main" val="3664821620"/>
                  </a:ext>
                </a:extLst>
              </a:tr>
              <a:tr h="2288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b="1">
                          <a:effectLst/>
                        </a:rPr>
                        <a:t>Fossilisation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Process of organisms becoming fossils.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/>
                </a:tc>
                <a:extLst>
                  <a:ext uri="{0D108BD9-81ED-4DB2-BD59-A6C34878D82A}">
                    <a16:rowId xmlns:a16="http://schemas.microsoft.com/office/drawing/2014/main" val="3103759407"/>
                  </a:ext>
                </a:extLst>
              </a:tr>
              <a:tr h="4700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b="1">
                          <a:effectLst/>
                        </a:rPr>
                        <a:t>Fossil record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Set of fossilised remains that tells how organisms have changed over time.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/>
                </a:tc>
                <a:extLst>
                  <a:ext uri="{0D108BD9-81ED-4DB2-BD59-A6C34878D82A}">
                    <a16:rowId xmlns:a16="http://schemas.microsoft.com/office/drawing/2014/main" val="1329038697"/>
                  </a:ext>
                </a:extLst>
              </a:tr>
              <a:tr h="4640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b="1" dirty="0">
                          <a:effectLst/>
                        </a:rPr>
                        <a:t>Classify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Arrange in groups according to characteristics.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/>
                </a:tc>
                <a:extLst>
                  <a:ext uri="{0D108BD9-81ED-4DB2-BD59-A6C34878D82A}">
                    <a16:rowId xmlns:a16="http://schemas.microsoft.com/office/drawing/2014/main" val="3918300561"/>
                  </a:ext>
                </a:extLst>
              </a:tr>
              <a:tr h="2288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b="1" dirty="0">
                          <a:effectLst/>
                        </a:rPr>
                        <a:t>Classification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Process of classifying organisms.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/>
                </a:tc>
                <a:extLst>
                  <a:ext uri="{0D108BD9-81ED-4DB2-BD59-A6C34878D82A}">
                    <a16:rowId xmlns:a16="http://schemas.microsoft.com/office/drawing/2014/main" val="2338216996"/>
                  </a:ext>
                </a:extLst>
              </a:tr>
              <a:tr h="2288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b="1" dirty="0">
                          <a:effectLst/>
                        </a:rPr>
                        <a:t>Key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Series of questions to classify an organism.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/>
                </a:tc>
                <a:extLst>
                  <a:ext uri="{0D108BD9-81ED-4DB2-BD59-A6C34878D82A}">
                    <a16:rowId xmlns:a16="http://schemas.microsoft.com/office/drawing/2014/main" val="328198542"/>
                  </a:ext>
                </a:extLst>
              </a:tr>
              <a:tr h="2288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b="1">
                          <a:effectLst/>
                        </a:rPr>
                        <a:t>Vertebrate</a:t>
                      </a:r>
                      <a:endParaRPr lang="en-GB" sz="9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An organism with a backbone.</a:t>
                      </a:r>
                      <a:endParaRPr lang="en-GB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/>
                </a:tc>
                <a:extLst>
                  <a:ext uri="{0D108BD9-81ED-4DB2-BD59-A6C34878D82A}">
                    <a16:rowId xmlns:a16="http://schemas.microsoft.com/office/drawing/2014/main" val="1255640073"/>
                  </a:ext>
                </a:extLst>
              </a:tr>
              <a:tr h="2288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b="1" dirty="0">
                          <a:effectLst/>
                        </a:rPr>
                        <a:t>Evolve</a:t>
                      </a:r>
                      <a:endParaRPr lang="en-GB" sz="9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Development of organisms over time.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91" marR="56691" marT="0" marB="0"/>
                </a:tc>
                <a:extLst>
                  <a:ext uri="{0D108BD9-81ED-4DB2-BD59-A6C34878D82A}">
                    <a16:rowId xmlns:a16="http://schemas.microsoft.com/office/drawing/2014/main" val="2003524049"/>
                  </a:ext>
                </a:extLst>
              </a:tr>
            </a:tbl>
          </a:graphicData>
        </a:graphic>
      </p:graphicFrame>
      <p:sp>
        <p:nvSpPr>
          <p:cNvPr id="4" name="Title 1">
            <a:extLst>
              <a:ext uri="{FF2B5EF4-FFF2-40B4-BE49-F238E27FC236}">
                <a16:creationId xmlns:a16="http://schemas.microsoft.com/office/drawing/2014/main" id="{D98C45C8-4021-3694-6643-0494C1F72090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8.2 Evolution Scientist KO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5235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0DB78993-6913-C90F-CDB8-08F175A1B307}"/>
              </a:ext>
            </a:extLst>
          </p:cNvPr>
          <p:cNvSpPr txBox="1"/>
          <p:nvPr/>
        </p:nvSpPr>
        <p:spPr>
          <a:xfrm>
            <a:off x="217393" y="646781"/>
            <a:ext cx="5667935" cy="178420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1. Variation (Working Scientifically)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is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variation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and why does it occur?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is the difference between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continuous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and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discontinuous variation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can you identify variation as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genetic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environmental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or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both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are histograms and bar charts used to show different types of variation?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Give an example of continuous and discontinuous variation.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07E9CD4-62E6-50D4-D6C9-D2DE746AAAEF}"/>
              </a:ext>
            </a:extLst>
          </p:cNvPr>
          <p:cNvSpPr txBox="1"/>
          <p:nvPr/>
        </p:nvSpPr>
        <p:spPr>
          <a:xfrm>
            <a:off x="217393" y="2551086"/>
            <a:ext cx="5667935" cy="178420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2. Fossil Layers and Changes Over Time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are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fossils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and where are they found?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does the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depth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of a fossil tell you about its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age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do fossils provide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evidence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for evolution?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do scientists learn by comparing fossils from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different layers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Why are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transitional fossils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important?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BE4A7D7-C5C3-CF9E-1BF7-575FE08AB983}"/>
              </a:ext>
            </a:extLst>
          </p:cNvPr>
          <p:cNvSpPr txBox="1"/>
          <p:nvPr/>
        </p:nvSpPr>
        <p:spPr>
          <a:xfrm>
            <a:off x="217393" y="4545268"/>
            <a:ext cx="5667935" cy="178420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3.Adaptations and Natural Selection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is an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adaptation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does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natural selection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lead to adaptations over time?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are the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steps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of natural selection?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Why is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variation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important in natural selection?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does it mean when we say a trait is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passed on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to offspring?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02344A3-F757-76D1-79AF-2D8BEC98149B}"/>
              </a:ext>
            </a:extLst>
          </p:cNvPr>
          <p:cNvSpPr txBox="1"/>
          <p:nvPr/>
        </p:nvSpPr>
        <p:spPr>
          <a:xfrm>
            <a:off x="6096000" y="646781"/>
            <a:ext cx="5869639" cy="178420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4.Competition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is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competition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in biology?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do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plants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compete for?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do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animals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compete for?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happens if an organism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cannot compete successfully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can competition affect the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survival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of a species?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2C990BC-BDAE-0BD4-5AB5-74B3B7090739}"/>
              </a:ext>
            </a:extLst>
          </p:cNvPr>
          <p:cNvSpPr txBox="1"/>
          <p:nvPr/>
        </p:nvSpPr>
        <p:spPr>
          <a:xfrm>
            <a:off x="6091516" y="2761062"/>
            <a:ext cx="5874123" cy="178420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5. Classification and Dichotomous Keys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is a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dichotomous key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and how is it used?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sort of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questions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do dichotomous keys ask?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can scientists use features to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identify and classify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living things?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What’s the difference between using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physical features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and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genetic data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Use a dichotomous key to identify an unknown animal with given features.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C7789DA-43F6-4261-A929-457E10804EF4}"/>
              </a:ext>
            </a:extLst>
          </p:cNvPr>
          <p:cNvSpPr txBox="1"/>
          <p:nvPr/>
        </p:nvSpPr>
        <p:spPr>
          <a:xfrm>
            <a:off x="6096000" y="4681187"/>
            <a:ext cx="5869639" cy="1784206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6. Adaptation for Survival and Reproduction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 is </a:t>
            </a:r>
            <a:r>
              <a:rPr lang="en-GB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an </a:t>
            </a:r>
            <a:r>
              <a:rPr lang="en-GB" sz="1200" b="1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adaptation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does an adaptation help a living thing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survive and reproduce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Give an example of a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structural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behavioural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, and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physiological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adaptation.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Why do adaptations become more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common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over time?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+mj-lt"/>
              <a:buAutoNum type="arabicPeriod"/>
              <a:tabLst>
                <a:tab pos="457200" algn="l"/>
              </a:tabLst>
            </a:pP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is this linked to the process of </a:t>
            </a:r>
            <a:r>
              <a:rPr lang="en-GB" sz="12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evolution</a:t>
            </a:r>
            <a:r>
              <a:rPr lang="en-GB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6" name="Title 1">
            <a:extLst>
              <a:ext uri="{FF2B5EF4-FFF2-40B4-BE49-F238E27FC236}">
                <a16:creationId xmlns:a16="http://schemas.microsoft.com/office/drawing/2014/main" id="{1B0B74B6-AED1-D55A-5C90-EF77FA1D12E9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8.2 Evolution Scientist KO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0371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1066</Words>
  <Application>Microsoft Office PowerPoint</Application>
  <PresentationFormat>Widescreen</PresentationFormat>
  <Paragraphs>113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Aptos</vt:lpstr>
      <vt:lpstr>Aptos Display</vt:lpstr>
      <vt:lpstr>Arial</vt:lpstr>
      <vt:lpstr>Calibri</vt:lpstr>
      <vt:lpstr>Century Gothic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G McCormick</dc:creator>
  <cp:lastModifiedBy>Ms G McCormick</cp:lastModifiedBy>
  <cp:revision>1</cp:revision>
  <dcterms:created xsi:type="dcterms:W3CDTF">2025-06-14T16:06:29Z</dcterms:created>
  <dcterms:modified xsi:type="dcterms:W3CDTF">2025-06-14T18:50:29Z</dcterms:modified>
</cp:coreProperties>
</file>