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85" r:id="rId5"/>
    <p:sldId id="286" r:id="rId6"/>
    <p:sldId id="287" r:id="rId7"/>
    <p:sldId id="259" r:id="rId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3F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3" d="100"/>
          <a:sy n="63"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 Morrison" userId="4b3ecf94-75e9-4b68-8955-6669999d133b" providerId="ADAL" clId="{1F6830B6-6749-424A-AA8D-9A5CAB9AB897}"/>
    <pc:docChg chg="undo custSel addSld delSld modSld">
      <pc:chgData name="Mrs C Morrison" userId="4b3ecf94-75e9-4b68-8955-6669999d133b" providerId="ADAL" clId="{1F6830B6-6749-424A-AA8D-9A5CAB9AB897}" dt="2024-09-03T20:53:02.296" v="369" actId="20577"/>
      <pc:docMkLst>
        <pc:docMk/>
      </pc:docMkLst>
      <pc:sldChg chg="del">
        <pc:chgData name="Mrs C Morrison" userId="4b3ecf94-75e9-4b68-8955-6669999d133b" providerId="ADAL" clId="{1F6830B6-6749-424A-AA8D-9A5CAB9AB897}" dt="2024-09-03T20:30:02.202" v="15" actId="47"/>
        <pc:sldMkLst>
          <pc:docMk/>
          <pc:sldMk cId="2586737296" sldId="258"/>
        </pc:sldMkLst>
      </pc:sldChg>
      <pc:sldChg chg="addSp delSp modSp add mod modClrScheme chgLayout">
        <pc:chgData name="Mrs C Morrison" userId="4b3ecf94-75e9-4b68-8955-6669999d133b" providerId="ADAL" clId="{1F6830B6-6749-424A-AA8D-9A5CAB9AB897}" dt="2024-09-03T20:53:02.296" v="369" actId="20577"/>
        <pc:sldMkLst>
          <pc:docMk/>
          <pc:sldMk cId="3591677507" sldId="259"/>
        </pc:sldMkLst>
        <pc:spChg chg="del">
          <ac:chgData name="Mrs C Morrison" userId="4b3ecf94-75e9-4b68-8955-6669999d133b" providerId="ADAL" clId="{1F6830B6-6749-424A-AA8D-9A5CAB9AB897}" dt="2024-09-03T20:44:19.036" v="254" actId="478"/>
          <ac:spMkLst>
            <pc:docMk/>
            <pc:sldMk cId="3591677507" sldId="259"/>
            <ac:spMk id="2" creationId="{00000000-0000-0000-0000-000000000000}"/>
          </ac:spMkLst>
        </pc:spChg>
        <pc:spChg chg="del">
          <ac:chgData name="Mrs C Morrison" userId="4b3ecf94-75e9-4b68-8955-6669999d133b" providerId="ADAL" clId="{1F6830B6-6749-424A-AA8D-9A5CAB9AB897}" dt="2024-09-03T20:44:16.763" v="253" actId="478"/>
          <ac:spMkLst>
            <pc:docMk/>
            <pc:sldMk cId="3591677507" sldId="259"/>
            <ac:spMk id="3" creationId="{032C9B5D-B2BC-4EF6-99A0-965A87A06300}"/>
          </ac:spMkLst>
        </pc:spChg>
        <pc:spChg chg="del">
          <ac:chgData name="Mrs C Morrison" userId="4b3ecf94-75e9-4b68-8955-6669999d133b" providerId="ADAL" clId="{1F6830B6-6749-424A-AA8D-9A5CAB9AB897}" dt="2024-09-03T20:44:19.036" v="254" actId="478"/>
          <ac:spMkLst>
            <pc:docMk/>
            <pc:sldMk cId="3591677507" sldId="259"/>
            <ac:spMk id="4" creationId="{2F865AB3-782F-4EA2-8C2A-59508600D0E2}"/>
          </ac:spMkLst>
        </pc:spChg>
        <pc:spChg chg="del">
          <ac:chgData name="Mrs C Morrison" userId="4b3ecf94-75e9-4b68-8955-6669999d133b" providerId="ADAL" clId="{1F6830B6-6749-424A-AA8D-9A5CAB9AB897}" dt="2024-09-03T20:44:19.036" v="254" actId="478"/>
          <ac:spMkLst>
            <pc:docMk/>
            <pc:sldMk cId="3591677507" sldId="259"/>
            <ac:spMk id="5" creationId="{49227FBD-CDDC-44B0-9F80-2E5C814E0ADE}"/>
          </ac:spMkLst>
        </pc:spChg>
        <pc:spChg chg="add del mod ord">
          <ac:chgData name="Mrs C Morrison" userId="4b3ecf94-75e9-4b68-8955-6669999d133b" providerId="ADAL" clId="{1F6830B6-6749-424A-AA8D-9A5CAB9AB897}" dt="2024-09-03T20:44:19.036" v="254" actId="478"/>
          <ac:spMkLst>
            <pc:docMk/>
            <pc:sldMk cId="3591677507" sldId="259"/>
            <ac:spMk id="8" creationId="{C1E1DA75-F994-4784-9AB1-A0F6093802D1}"/>
          </ac:spMkLst>
        </pc:spChg>
        <pc:spChg chg="del">
          <ac:chgData name="Mrs C Morrison" userId="4b3ecf94-75e9-4b68-8955-6669999d133b" providerId="ADAL" clId="{1F6830B6-6749-424A-AA8D-9A5CAB9AB897}" dt="2024-09-03T20:44:19.036" v="254" actId="478"/>
          <ac:spMkLst>
            <pc:docMk/>
            <pc:sldMk cId="3591677507" sldId="259"/>
            <ac:spMk id="9" creationId="{CB4A8D41-0974-4AED-8509-449E20842668}"/>
          </ac:spMkLst>
        </pc:spChg>
        <pc:spChg chg="del">
          <ac:chgData name="Mrs C Morrison" userId="4b3ecf94-75e9-4b68-8955-6669999d133b" providerId="ADAL" clId="{1F6830B6-6749-424A-AA8D-9A5CAB9AB897}" dt="2024-09-03T20:44:19.036" v="254" actId="478"/>
          <ac:spMkLst>
            <pc:docMk/>
            <pc:sldMk cId="3591677507" sldId="259"/>
            <ac:spMk id="10" creationId="{F8636AB2-6D55-432E-935E-7D62E1805DF3}"/>
          </ac:spMkLst>
        </pc:spChg>
        <pc:spChg chg="add del mod ord">
          <ac:chgData name="Mrs C Morrison" userId="4b3ecf94-75e9-4b68-8955-6669999d133b" providerId="ADAL" clId="{1F6830B6-6749-424A-AA8D-9A5CAB9AB897}" dt="2024-09-03T20:44:19.036" v="254" actId="478"/>
          <ac:spMkLst>
            <pc:docMk/>
            <pc:sldMk cId="3591677507" sldId="259"/>
            <ac:spMk id="11" creationId="{8A101F8C-997C-40A9-99F0-A875CE2833C7}"/>
          </ac:spMkLst>
        </pc:spChg>
        <pc:spChg chg="add mod">
          <ac:chgData name="Mrs C Morrison" userId="4b3ecf94-75e9-4b68-8955-6669999d133b" providerId="ADAL" clId="{1F6830B6-6749-424A-AA8D-9A5CAB9AB897}" dt="2024-09-03T20:52:51.227" v="367" actId="14100"/>
          <ac:spMkLst>
            <pc:docMk/>
            <pc:sldMk cId="3591677507" sldId="259"/>
            <ac:spMk id="19" creationId="{83E2C8ED-F0EC-426D-8BEB-05A5467438BD}"/>
          </ac:spMkLst>
        </pc:spChg>
        <pc:spChg chg="add mod">
          <ac:chgData name="Mrs C Morrison" userId="4b3ecf94-75e9-4b68-8955-6669999d133b" providerId="ADAL" clId="{1F6830B6-6749-424A-AA8D-9A5CAB9AB897}" dt="2024-09-03T20:51:23.396" v="344" actId="20577"/>
          <ac:spMkLst>
            <pc:docMk/>
            <pc:sldMk cId="3591677507" sldId="259"/>
            <ac:spMk id="20" creationId="{FAD71277-AE15-4057-9886-4ACBF743AC12}"/>
          </ac:spMkLst>
        </pc:spChg>
        <pc:spChg chg="add mod">
          <ac:chgData name="Mrs C Morrison" userId="4b3ecf94-75e9-4b68-8955-6669999d133b" providerId="ADAL" clId="{1F6830B6-6749-424A-AA8D-9A5CAB9AB897}" dt="2024-09-03T20:52:11.433" v="355" actId="1076"/>
          <ac:spMkLst>
            <pc:docMk/>
            <pc:sldMk cId="3591677507" sldId="259"/>
            <ac:spMk id="23" creationId="{1FF27BC2-F717-4036-9262-A8FE2D8A6344}"/>
          </ac:spMkLst>
        </pc:spChg>
        <pc:spChg chg="add mod">
          <ac:chgData name="Mrs C Morrison" userId="4b3ecf94-75e9-4b68-8955-6669999d133b" providerId="ADAL" clId="{1F6830B6-6749-424A-AA8D-9A5CAB9AB897}" dt="2024-09-03T20:53:02.296" v="369" actId="20577"/>
          <ac:spMkLst>
            <pc:docMk/>
            <pc:sldMk cId="3591677507" sldId="259"/>
            <ac:spMk id="28" creationId="{AB26AF16-FFF7-4561-B2DD-841757734F7A}"/>
          </ac:spMkLst>
        </pc:spChg>
        <pc:spChg chg="del">
          <ac:chgData name="Mrs C Morrison" userId="4b3ecf94-75e9-4b68-8955-6669999d133b" providerId="ADAL" clId="{1F6830B6-6749-424A-AA8D-9A5CAB9AB897}" dt="2024-09-03T20:44:19.036" v="254" actId="478"/>
          <ac:spMkLst>
            <pc:docMk/>
            <pc:sldMk cId="3591677507" sldId="259"/>
            <ac:spMk id="42" creationId="{C5431DBB-ECC4-4E76-8EC9-3D658DBBD19E}"/>
          </ac:spMkLst>
        </pc:spChg>
        <pc:spChg chg="del">
          <ac:chgData name="Mrs C Morrison" userId="4b3ecf94-75e9-4b68-8955-6669999d133b" providerId="ADAL" clId="{1F6830B6-6749-424A-AA8D-9A5CAB9AB897}" dt="2024-09-03T20:44:19.036" v="254" actId="478"/>
          <ac:spMkLst>
            <pc:docMk/>
            <pc:sldMk cId="3591677507" sldId="259"/>
            <ac:spMk id="54" creationId="{7013F00A-B76E-4E10-B520-792513239EF4}"/>
          </ac:spMkLst>
        </pc:spChg>
        <pc:spChg chg="del">
          <ac:chgData name="Mrs C Morrison" userId="4b3ecf94-75e9-4b68-8955-6669999d133b" providerId="ADAL" clId="{1F6830B6-6749-424A-AA8D-9A5CAB9AB897}" dt="2024-09-03T20:44:19.036" v="254" actId="478"/>
          <ac:spMkLst>
            <pc:docMk/>
            <pc:sldMk cId="3591677507" sldId="259"/>
            <ac:spMk id="57" creationId="{2C57B3FE-C461-4DF2-8151-FCA84B72A9D9}"/>
          </ac:spMkLst>
        </pc:spChg>
        <pc:graphicFrameChg chg="del">
          <ac:chgData name="Mrs C Morrison" userId="4b3ecf94-75e9-4b68-8955-6669999d133b" providerId="ADAL" clId="{1F6830B6-6749-424A-AA8D-9A5CAB9AB897}" dt="2024-09-03T20:44:19.036" v="254" actId="478"/>
          <ac:graphicFrameMkLst>
            <pc:docMk/>
            <pc:sldMk cId="3591677507" sldId="259"/>
            <ac:graphicFrameMk id="6" creationId="{3C0BF3FA-7737-4D7F-A7B4-443671E2B541}"/>
          </ac:graphicFrameMkLst>
        </pc:graphicFrameChg>
        <pc:graphicFrameChg chg="del">
          <ac:chgData name="Mrs C Morrison" userId="4b3ecf94-75e9-4b68-8955-6669999d133b" providerId="ADAL" clId="{1F6830B6-6749-424A-AA8D-9A5CAB9AB897}" dt="2024-09-03T20:44:19.036" v="254" actId="478"/>
          <ac:graphicFrameMkLst>
            <pc:docMk/>
            <pc:sldMk cId="3591677507" sldId="259"/>
            <ac:graphicFrameMk id="7" creationId="{10B7BBD6-FACF-459A-B6C3-E92A607655C3}"/>
          </ac:graphicFrameMkLst>
        </pc:graphicFrameChg>
        <pc:graphicFrameChg chg="add mod modGraphic">
          <ac:chgData name="Mrs C Morrison" userId="4b3ecf94-75e9-4b68-8955-6669999d133b" providerId="ADAL" clId="{1F6830B6-6749-424A-AA8D-9A5CAB9AB897}" dt="2024-09-03T20:50:55.037" v="337" actId="120"/>
          <ac:graphicFrameMkLst>
            <pc:docMk/>
            <pc:sldMk cId="3591677507" sldId="259"/>
            <ac:graphicFrameMk id="24" creationId="{64185519-730E-4D6C-ADDB-AE8F95F521F2}"/>
          </ac:graphicFrameMkLst>
        </pc:graphicFrameChg>
        <pc:graphicFrameChg chg="add mod modGraphic">
          <ac:chgData name="Mrs C Morrison" userId="4b3ecf94-75e9-4b68-8955-6669999d133b" providerId="ADAL" clId="{1F6830B6-6749-424A-AA8D-9A5CAB9AB897}" dt="2024-09-03T20:51:28.598" v="345" actId="242"/>
          <ac:graphicFrameMkLst>
            <pc:docMk/>
            <pc:sldMk cId="3591677507" sldId="259"/>
            <ac:graphicFrameMk id="25" creationId="{C063F5A8-30DB-429C-8DB1-3EE55371F46B}"/>
          </ac:graphicFrameMkLst>
        </pc:graphicFrameChg>
        <pc:picChg chg="del">
          <ac:chgData name="Mrs C Morrison" userId="4b3ecf94-75e9-4b68-8955-6669999d133b" providerId="ADAL" clId="{1F6830B6-6749-424A-AA8D-9A5CAB9AB897}" dt="2024-09-03T20:44:19.036" v="254" actId="478"/>
          <ac:picMkLst>
            <pc:docMk/>
            <pc:sldMk cId="3591677507" sldId="259"/>
            <ac:picMk id="16" creationId="{C723D279-69A9-4137-8ADA-18C6D00280AE}"/>
          </ac:picMkLst>
        </pc:picChg>
        <pc:picChg chg="del">
          <ac:chgData name="Mrs C Morrison" userId="4b3ecf94-75e9-4b68-8955-6669999d133b" providerId="ADAL" clId="{1F6830B6-6749-424A-AA8D-9A5CAB9AB897}" dt="2024-09-03T20:44:19.036" v="254" actId="478"/>
          <ac:picMkLst>
            <pc:docMk/>
            <pc:sldMk cId="3591677507" sldId="259"/>
            <ac:picMk id="17" creationId="{D1920D55-7DAC-45D9-961C-F435895346BB}"/>
          </ac:picMkLst>
        </pc:picChg>
        <pc:picChg chg="del">
          <ac:chgData name="Mrs C Morrison" userId="4b3ecf94-75e9-4b68-8955-6669999d133b" providerId="ADAL" clId="{1F6830B6-6749-424A-AA8D-9A5CAB9AB897}" dt="2024-09-03T20:44:19.036" v="254" actId="478"/>
          <ac:picMkLst>
            <pc:docMk/>
            <pc:sldMk cId="3591677507" sldId="259"/>
            <ac:picMk id="21" creationId="{AEFA930D-3C54-414E-B5C8-29384AFDADFE}"/>
          </ac:picMkLst>
        </pc:picChg>
        <pc:picChg chg="del">
          <ac:chgData name="Mrs C Morrison" userId="4b3ecf94-75e9-4b68-8955-6669999d133b" providerId="ADAL" clId="{1F6830B6-6749-424A-AA8D-9A5CAB9AB897}" dt="2024-09-03T20:44:19.036" v="254" actId="478"/>
          <ac:picMkLst>
            <pc:docMk/>
            <pc:sldMk cId="3591677507" sldId="259"/>
            <ac:picMk id="22" creationId="{19EC7B67-0DCB-43E5-A970-22044A9C7E96}"/>
          </ac:picMkLst>
        </pc:picChg>
        <pc:picChg chg="add mod">
          <ac:chgData name="Mrs C Morrison" userId="4b3ecf94-75e9-4b68-8955-6669999d133b" providerId="ADAL" clId="{1F6830B6-6749-424A-AA8D-9A5CAB9AB897}" dt="2024-09-03T20:52:35.219" v="362" actId="1076"/>
          <ac:picMkLst>
            <pc:docMk/>
            <pc:sldMk cId="3591677507" sldId="259"/>
            <ac:picMk id="26" creationId="{522A9F6C-6F71-42AC-884E-DF1717485080}"/>
          </ac:picMkLst>
        </pc:picChg>
        <pc:picChg chg="add mod">
          <ac:chgData name="Mrs C Morrison" userId="4b3ecf94-75e9-4b68-8955-6669999d133b" providerId="ADAL" clId="{1F6830B6-6749-424A-AA8D-9A5CAB9AB897}" dt="2024-09-03T20:52:43.621" v="365" actId="1076"/>
          <ac:picMkLst>
            <pc:docMk/>
            <pc:sldMk cId="3591677507" sldId="259"/>
            <ac:picMk id="27" creationId="{95083DC9-89B8-4D0A-A6E3-F02B6FB00E00}"/>
          </ac:picMkLst>
        </pc:picChg>
      </pc:sldChg>
      <pc:sldChg chg="del">
        <pc:chgData name="Mrs C Morrison" userId="4b3ecf94-75e9-4b68-8955-6669999d133b" providerId="ADAL" clId="{1F6830B6-6749-424A-AA8D-9A5CAB9AB897}" dt="2024-09-03T20:30:02.704" v="16" actId="47"/>
        <pc:sldMkLst>
          <pc:docMk/>
          <pc:sldMk cId="1645072684" sldId="260"/>
        </pc:sldMkLst>
      </pc:sldChg>
      <pc:sldChg chg="del">
        <pc:chgData name="Mrs C Morrison" userId="4b3ecf94-75e9-4b68-8955-6669999d133b" providerId="ADAL" clId="{1F6830B6-6749-424A-AA8D-9A5CAB9AB897}" dt="2024-09-03T20:30:01.920" v="14" actId="47"/>
        <pc:sldMkLst>
          <pc:docMk/>
          <pc:sldMk cId="89490744" sldId="261"/>
        </pc:sldMkLst>
      </pc:sldChg>
      <pc:sldChg chg="del">
        <pc:chgData name="Mrs C Morrison" userId="4b3ecf94-75e9-4b68-8955-6669999d133b" providerId="ADAL" clId="{1F6830B6-6749-424A-AA8D-9A5CAB9AB897}" dt="2024-09-03T20:30:03.221" v="17" actId="47"/>
        <pc:sldMkLst>
          <pc:docMk/>
          <pc:sldMk cId="3736395225" sldId="262"/>
        </pc:sldMkLst>
      </pc:sldChg>
      <pc:sldChg chg="addSp delSp modSp mod">
        <pc:chgData name="Mrs C Morrison" userId="4b3ecf94-75e9-4b68-8955-6669999d133b" providerId="ADAL" clId="{1F6830B6-6749-424A-AA8D-9A5CAB9AB897}" dt="2024-09-03T20:39:09.189" v="161" actId="1076"/>
        <pc:sldMkLst>
          <pc:docMk/>
          <pc:sldMk cId="2187842793" sldId="285"/>
        </pc:sldMkLst>
        <pc:spChg chg="mod">
          <ac:chgData name="Mrs C Morrison" userId="4b3ecf94-75e9-4b68-8955-6669999d133b" providerId="ADAL" clId="{1F6830B6-6749-424A-AA8D-9A5CAB9AB897}" dt="2024-09-03T20:29:58.518" v="12" actId="20577"/>
          <ac:spMkLst>
            <pc:docMk/>
            <pc:sldMk cId="2187842793" sldId="285"/>
            <ac:spMk id="10" creationId="{D84A02E6-42F0-6878-BC6D-93EDAF60F161}"/>
          </ac:spMkLst>
        </pc:spChg>
        <pc:spChg chg="del">
          <ac:chgData name="Mrs C Morrison" userId="4b3ecf94-75e9-4b68-8955-6669999d133b" providerId="ADAL" clId="{1F6830B6-6749-424A-AA8D-9A5CAB9AB897}" dt="2024-09-03T20:29:50.442" v="0" actId="478"/>
          <ac:spMkLst>
            <pc:docMk/>
            <pc:sldMk cId="2187842793" sldId="285"/>
            <ac:spMk id="17" creationId="{DBDC8E9A-D188-466A-A46A-716BD3F9D699}"/>
          </ac:spMkLst>
        </pc:spChg>
        <pc:spChg chg="del">
          <ac:chgData name="Mrs C Morrison" userId="4b3ecf94-75e9-4b68-8955-6669999d133b" providerId="ADAL" clId="{1F6830B6-6749-424A-AA8D-9A5CAB9AB897}" dt="2024-09-03T20:29:50.442" v="0" actId="478"/>
          <ac:spMkLst>
            <pc:docMk/>
            <pc:sldMk cId="2187842793" sldId="285"/>
            <ac:spMk id="18" creationId="{5917F9BF-4E66-41A8-8F0A-5D5CEABD00FC}"/>
          </ac:spMkLst>
        </pc:spChg>
        <pc:spChg chg="del">
          <ac:chgData name="Mrs C Morrison" userId="4b3ecf94-75e9-4b68-8955-6669999d133b" providerId="ADAL" clId="{1F6830B6-6749-424A-AA8D-9A5CAB9AB897}" dt="2024-09-03T20:29:50.442" v="0" actId="478"/>
          <ac:spMkLst>
            <pc:docMk/>
            <pc:sldMk cId="2187842793" sldId="285"/>
            <ac:spMk id="19" creationId="{F4795ED5-B315-4A30-B845-0B4FCF2BC4A0}"/>
          </ac:spMkLst>
        </pc:spChg>
        <pc:spChg chg="del">
          <ac:chgData name="Mrs C Morrison" userId="4b3ecf94-75e9-4b68-8955-6669999d133b" providerId="ADAL" clId="{1F6830B6-6749-424A-AA8D-9A5CAB9AB897}" dt="2024-09-03T20:29:50.442" v="0" actId="478"/>
          <ac:spMkLst>
            <pc:docMk/>
            <pc:sldMk cId="2187842793" sldId="285"/>
            <ac:spMk id="20" creationId="{E20ED6C2-9B65-4758-97EB-B88DD01DCACA}"/>
          </ac:spMkLst>
        </pc:spChg>
        <pc:spChg chg="del">
          <ac:chgData name="Mrs C Morrison" userId="4b3ecf94-75e9-4b68-8955-6669999d133b" providerId="ADAL" clId="{1F6830B6-6749-424A-AA8D-9A5CAB9AB897}" dt="2024-09-03T20:29:50.442" v="0" actId="478"/>
          <ac:spMkLst>
            <pc:docMk/>
            <pc:sldMk cId="2187842793" sldId="285"/>
            <ac:spMk id="21" creationId="{CE94D924-244B-4869-8F15-2F069B755162}"/>
          </ac:spMkLst>
        </pc:spChg>
        <pc:spChg chg="mod">
          <ac:chgData name="Mrs C Morrison" userId="4b3ecf94-75e9-4b68-8955-6669999d133b" providerId="ADAL" clId="{1F6830B6-6749-424A-AA8D-9A5CAB9AB897}" dt="2024-09-03T20:30:27.925" v="19" actId="20577"/>
          <ac:spMkLst>
            <pc:docMk/>
            <pc:sldMk cId="2187842793" sldId="285"/>
            <ac:spMk id="22" creationId="{62B0BB2E-A89E-F9D8-4E20-5B090563527C}"/>
          </ac:spMkLst>
        </pc:spChg>
        <pc:spChg chg="del">
          <ac:chgData name="Mrs C Morrison" userId="4b3ecf94-75e9-4b68-8955-6669999d133b" providerId="ADAL" clId="{1F6830B6-6749-424A-AA8D-9A5CAB9AB897}" dt="2024-09-03T20:29:50.442" v="0" actId="478"/>
          <ac:spMkLst>
            <pc:docMk/>
            <pc:sldMk cId="2187842793" sldId="285"/>
            <ac:spMk id="23" creationId="{EF66DEF1-AEE5-4349-AE33-9E543B6F4B1C}"/>
          </ac:spMkLst>
        </pc:spChg>
        <pc:spChg chg="del">
          <ac:chgData name="Mrs C Morrison" userId="4b3ecf94-75e9-4b68-8955-6669999d133b" providerId="ADAL" clId="{1F6830B6-6749-424A-AA8D-9A5CAB9AB897}" dt="2024-09-03T20:29:50.442" v="0" actId="478"/>
          <ac:spMkLst>
            <pc:docMk/>
            <pc:sldMk cId="2187842793" sldId="285"/>
            <ac:spMk id="24" creationId="{7564E7CB-E253-4ECC-875D-803B6E5CB782}"/>
          </ac:spMkLst>
        </pc:spChg>
        <pc:spChg chg="del">
          <ac:chgData name="Mrs C Morrison" userId="4b3ecf94-75e9-4b68-8955-6669999d133b" providerId="ADAL" clId="{1F6830B6-6749-424A-AA8D-9A5CAB9AB897}" dt="2024-09-03T20:29:50.442" v="0" actId="478"/>
          <ac:spMkLst>
            <pc:docMk/>
            <pc:sldMk cId="2187842793" sldId="285"/>
            <ac:spMk id="25" creationId="{59537A2B-EE34-490B-A066-0FE60FB6B712}"/>
          </ac:spMkLst>
        </pc:spChg>
        <pc:spChg chg="del">
          <ac:chgData name="Mrs C Morrison" userId="4b3ecf94-75e9-4b68-8955-6669999d133b" providerId="ADAL" clId="{1F6830B6-6749-424A-AA8D-9A5CAB9AB897}" dt="2024-09-03T20:29:50.442" v="0" actId="478"/>
          <ac:spMkLst>
            <pc:docMk/>
            <pc:sldMk cId="2187842793" sldId="285"/>
            <ac:spMk id="26" creationId="{57E040EC-0B23-4AC3-A2F5-784F06164623}"/>
          </ac:spMkLst>
        </pc:spChg>
        <pc:spChg chg="del">
          <ac:chgData name="Mrs C Morrison" userId="4b3ecf94-75e9-4b68-8955-6669999d133b" providerId="ADAL" clId="{1F6830B6-6749-424A-AA8D-9A5CAB9AB897}" dt="2024-09-03T20:29:50.442" v="0" actId="478"/>
          <ac:spMkLst>
            <pc:docMk/>
            <pc:sldMk cId="2187842793" sldId="285"/>
            <ac:spMk id="27" creationId="{5B71B83D-6D67-4C65-974A-B36163F67F05}"/>
          </ac:spMkLst>
        </pc:spChg>
        <pc:spChg chg="del">
          <ac:chgData name="Mrs C Morrison" userId="4b3ecf94-75e9-4b68-8955-6669999d133b" providerId="ADAL" clId="{1F6830B6-6749-424A-AA8D-9A5CAB9AB897}" dt="2024-09-03T20:29:50.442" v="0" actId="478"/>
          <ac:spMkLst>
            <pc:docMk/>
            <pc:sldMk cId="2187842793" sldId="285"/>
            <ac:spMk id="28" creationId="{B3623D9F-9C36-4CAA-9459-4EDC60FA175C}"/>
          </ac:spMkLst>
        </pc:spChg>
        <pc:spChg chg="del">
          <ac:chgData name="Mrs C Morrison" userId="4b3ecf94-75e9-4b68-8955-6669999d133b" providerId="ADAL" clId="{1F6830B6-6749-424A-AA8D-9A5CAB9AB897}" dt="2024-09-03T20:29:50.442" v="0" actId="478"/>
          <ac:spMkLst>
            <pc:docMk/>
            <pc:sldMk cId="2187842793" sldId="285"/>
            <ac:spMk id="30" creationId="{4B8A625A-80FF-4691-ABA5-44D2AE97C32E}"/>
          </ac:spMkLst>
        </pc:spChg>
        <pc:spChg chg="del">
          <ac:chgData name="Mrs C Morrison" userId="4b3ecf94-75e9-4b68-8955-6669999d133b" providerId="ADAL" clId="{1F6830B6-6749-424A-AA8D-9A5CAB9AB897}" dt="2024-09-03T20:29:50.442" v="0" actId="478"/>
          <ac:spMkLst>
            <pc:docMk/>
            <pc:sldMk cId="2187842793" sldId="285"/>
            <ac:spMk id="31" creationId="{219499F7-61F2-41E7-A26C-DA6A6D274323}"/>
          </ac:spMkLst>
        </pc:spChg>
        <pc:spChg chg="del">
          <ac:chgData name="Mrs C Morrison" userId="4b3ecf94-75e9-4b68-8955-6669999d133b" providerId="ADAL" clId="{1F6830B6-6749-424A-AA8D-9A5CAB9AB897}" dt="2024-09-03T20:29:50.442" v="0" actId="478"/>
          <ac:spMkLst>
            <pc:docMk/>
            <pc:sldMk cId="2187842793" sldId="285"/>
            <ac:spMk id="32" creationId="{C64F477F-693C-44E7-97D6-294092AE5B3F}"/>
          </ac:spMkLst>
        </pc:spChg>
        <pc:spChg chg="add mod">
          <ac:chgData name="Mrs C Morrison" userId="4b3ecf94-75e9-4b68-8955-6669999d133b" providerId="ADAL" clId="{1F6830B6-6749-424A-AA8D-9A5CAB9AB897}" dt="2024-09-03T20:35:07.458" v="86" actId="14100"/>
          <ac:spMkLst>
            <pc:docMk/>
            <pc:sldMk cId="2187842793" sldId="285"/>
            <ac:spMk id="49" creationId="{EF78BBA2-DA7A-4633-B455-31E197B72E44}"/>
          </ac:spMkLst>
        </pc:spChg>
        <pc:spChg chg="add mod">
          <ac:chgData name="Mrs C Morrison" userId="4b3ecf94-75e9-4b68-8955-6669999d133b" providerId="ADAL" clId="{1F6830B6-6749-424A-AA8D-9A5CAB9AB897}" dt="2024-09-03T20:35:10.577" v="87" actId="14100"/>
          <ac:spMkLst>
            <pc:docMk/>
            <pc:sldMk cId="2187842793" sldId="285"/>
            <ac:spMk id="50" creationId="{F6BA56B1-5F26-4321-A532-288B62DFE47B}"/>
          </ac:spMkLst>
        </pc:spChg>
        <pc:spChg chg="add del mod">
          <ac:chgData name="Mrs C Morrison" userId="4b3ecf94-75e9-4b68-8955-6669999d133b" providerId="ADAL" clId="{1F6830B6-6749-424A-AA8D-9A5CAB9AB897}" dt="2024-09-03T20:35:56.813" v="95" actId="478"/>
          <ac:spMkLst>
            <pc:docMk/>
            <pc:sldMk cId="2187842793" sldId="285"/>
            <ac:spMk id="51" creationId="{C32C8831-2A19-4447-B159-9A995AFA719D}"/>
          </ac:spMkLst>
        </pc:spChg>
        <pc:spChg chg="add mod">
          <ac:chgData name="Mrs C Morrison" userId="4b3ecf94-75e9-4b68-8955-6669999d133b" providerId="ADAL" clId="{1F6830B6-6749-424A-AA8D-9A5CAB9AB897}" dt="2024-09-03T20:36:44.080" v="112" actId="20577"/>
          <ac:spMkLst>
            <pc:docMk/>
            <pc:sldMk cId="2187842793" sldId="285"/>
            <ac:spMk id="53" creationId="{541C695B-1E44-4A2D-8911-3463DBC1DA5B}"/>
          </ac:spMkLst>
        </pc:spChg>
        <pc:spChg chg="add mod">
          <ac:chgData name="Mrs C Morrison" userId="4b3ecf94-75e9-4b68-8955-6669999d133b" providerId="ADAL" clId="{1F6830B6-6749-424A-AA8D-9A5CAB9AB897}" dt="2024-09-03T20:37:50.046" v="147" actId="12"/>
          <ac:spMkLst>
            <pc:docMk/>
            <pc:sldMk cId="2187842793" sldId="285"/>
            <ac:spMk id="54" creationId="{2361DC34-A68B-469E-A088-4CB1407734BD}"/>
          </ac:spMkLst>
        </pc:spChg>
        <pc:spChg chg="add mod">
          <ac:chgData name="Mrs C Morrison" userId="4b3ecf94-75e9-4b68-8955-6669999d133b" providerId="ADAL" clId="{1F6830B6-6749-424A-AA8D-9A5CAB9AB897}" dt="2024-09-03T20:39:03.199" v="160" actId="20577"/>
          <ac:spMkLst>
            <pc:docMk/>
            <pc:sldMk cId="2187842793" sldId="285"/>
            <ac:spMk id="56" creationId="{BE1B822A-2D3D-4B92-9029-81791BCD2D07}"/>
          </ac:spMkLst>
        </pc:spChg>
        <pc:spChg chg="add del mod">
          <ac:chgData name="Mrs C Morrison" userId="4b3ecf94-75e9-4b68-8955-6669999d133b" providerId="ADAL" clId="{1F6830B6-6749-424A-AA8D-9A5CAB9AB897}" dt="2024-09-03T20:33:01.142" v="23" actId="478"/>
          <ac:spMkLst>
            <pc:docMk/>
            <pc:sldMk cId="2187842793" sldId="285"/>
            <ac:spMk id="57" creationId="{A5C137C8-474F-40B0-85A8-76FE3FBC5DD7}"/>
          </ac:spMkLst>
        </pc:spChg>
        <pc:spChg chg="add mod">
          <ac:chgData name="Mrs C Morrison" userId="4b3ecf94-75e9-4b68-8955-6669999d133b" providerId="ADAL" clId="{1F6830B6-6749-424A-AA8D-9A5CAB9AB897}" dt="2024-09-03T20:36:28" v="100" actId="14100"/>
          <ac:spMkLst>
            <pc:docMk/>
            <pc:sldMk cId="2187842793" sldId="285"/>
            <ac:spMk id="59" creationId="{48BFED3C-7F88-49BF-AF7B-BCD93C21F655}"/>
          </ac:spMkLst>
        </pc:spChg>
        <pc:spChg chg="add mod">
          <ac:chgData name="Mrs C Morrison" userId="4b3ecf94-75e9-4b68-8955-6669999d133b" providerId="ADAL" clId="{1F6830B6-6749-424A-AA8D-9A5CAB9AB897}" dt="2024-09-03T20:37:53.967" v="148" actId="14100"/>
          <ac:spMkLst>
            <pc:docMk/>
            <pc:sldMk cId="2187842793" sldId="285"/>
            <ac:spMk id="60" creationId="{F274350E-B39D-4D73-AD97-1CAB4284E846}"/>
          </ac:spMkLst>
        </pc:spChg>
        <pc:spChg chg="add mod">
          <ac:chgData name="Mrs C Morrison" userId="4b3ecf94-75e9-4b68-8955-6669999d133b" providerId="ADAL" clId="{1F6830B6-6749-424A-AA8D-9A5CAB9AB897}" dt="2024-09-03T20:38:23.091" v="154" actId="14100"/>
          <ac:spMkLst>
            <pc:docMk/>
            <pc:sldMk cId="2187842793" sldId="285"/>
            <ac:spMk id="61" creationId="{F0D3D4F0-2516-49D9-85A0-331A48D28A80}"/>
          </ac:spMkLst>
        </pc:spChg>
        <pc:grpChg chg="del">
          <ac:chgData name="Mrs C Morrison" userId="4b3ecf94-75e9-4b68-8955-6669999d133b" providerId="ADAL" clId="{1F6830B6-6749-424A-AA8D-9A5CAB9AB897}" dt="2024-09-03T20:29:50.442" v="0" actId="478"/>
          <ac:grpSpMkLst>
            <pc:docMk/>
            <pc:sldMk cId="2187842793" sldId="285"/>
            <ac:grpSpMk id="33" creationId="{11FD7892-6F3B-4D88-A94B-EA51AA48E2FB}"/>
          </ac:grpSpMkLst>
        </pc:grpChg>
        <pc:picChg chg="del">
          <ac:chgData name="Mrs C Morrison" userId="4b3ecf94-75e9-4b68-8955-6669999d133b" providerId="ADAL" clId="{1F6830B6-6749-424A-AA8D-9A5CAB9AB897}" dt="2024-09-03T20:29:50.442" v="0" actId="478"/>
          <ac:picMkLst>
            <pc:docMk/>
            <pc:sldMk cId="2187842793" sldId="285"/>
            <ac:picMk id="15" creationId="{BC969176-235F-4BAB-8ADC-FCCB6CA2DC20}"/>
          </ac:picMkLst>
        </pc:picChg>
        <pc:picChg chg="del">
          <ac:chgData name="Mrs C Morrison" userId="4b3ecf94-75e9-4b68-8955-6669999d133b" providerId="ADAL" clId="{1F6830B6-6749-424A-AA8D-9A5CAB9AB897}" dt="2024-09-03T20:29:50.442" v="0" actId="478"/>
          <ac:picMkLst>
            <pc:docMk/>
            <pc:sldMk cId="2187842793" sldId="285"/>
            <ac:picMk id="16" creationId="{BAB01C61-24D9-4760-8EAC-23F88290C03A}"/>
          </ac:picMkLst>
        </pc:picChg>
        <pc:picChg chg="add mod">
          <ac:chgData name="Mrs C Morrison" userId="4b3ecf94-75e9-4b68-8955-6669999d133b" providerId="ADAL" clId="{1F6830B6-6749-424A-AA8D-9A5CAB9AB897}" dt="2024-09-03T20:35:15.097" v="88" actId="14100"/>
          <ac:picMkLst>
            <pc:docMk/>
            <pc:sldMk cId="2187842793" sldId="285"/>
            <ac:picMk id="48" creationId="{F1074999-C42C-47B0-BC4D-0C33F2D6DC1D}"/>
          </ac:picMkLst>
        </pc:picChg>
        <pc:picChg chg="add mod">
          <ac:chgData name="Mrs C Morrison" userId="4b3ecf94-75e9-4b68-8955-6669999d133b" providerId="ADAL" clId="{1F6830B6-6749-424A-AA8D-9A5CAB9AB897}" dt="2024-09-03T20:36:38.826" v="105" actId="1076"/>
          <ac:picMkLst>
            <pc:docMk/>
            <pc:sldMk cId="2187842793" sldId="285"/>
            <ac:picMk id="52" creationId="{124E65F0-ED30-4B0F-AB7B-DF5CD9C81A0E}"/>
          </ac:picMkLst>
        </pc:picChg>
        <pc:picChg chg="add mod">
          <ac:chgData name="Mrs C Morrison" userId="4b3ecf94-75e9-4b68-8955-6669999d133b" providerId="ADAL" clId="{1F6830B6-6749-424A-AA8D-9A5CAB9AB897}" dt="2024-09-03T20:39:09.189" v="161" actId="1076"/>
          <ac:picMkLst>
            <pc:docMk/>
            <pc:sldMk cId="2187842793" sldId="285"/>
            <ac:picMk id="55" creationId="{8B29F002-2D07-4C1C-B1B8-97F742CF254A}"/>
          </ac:picMkLst>
        </pc:picChg>
        <pc:picChg chg="add del mod">
          <ac:chgData name="Mrs C Morrison" userId="4b3ecf94-75e9-4b68-8955-6669999d133b" providerId="ADAL" clId="{1F6830B6-6749-424A-AA8D-9A5CAB9AB897}" dt="2024-09-03T20:33:01.142" v="23" actId="478"/>
          <ac:picMkLst>
            <pc:docMk/>
            <pc:sldMk cId="2187842793" sldId="285"/>
            <ac:picMk id="58" creationId="{CD1F4D75-5696-45E1-84F5-57EAB55F36F5}"/>
          </ac:picMkLst>
        </pc:picChg>
        <pc:cxnChg chg="del">
          <ac:chgData name="Mrs C Morrison" userId="4b3ecf94-75e9-4b68-8955-6669999d133b" providerId="ADAL" clId="{1F6830B6-6749-424A-AA8D-9A5CAB9AB897}" dt="2024-09-03T20:29:50.442" v="0" actId="478"/>
          <ac:cxnSpMkLst>
            <pc:docMk/>
            <pc:sldMk cId="2187842793" sldId="285"/>
            <ac:cxnSpMk id="29" creationId="{79043C8B-DAB8-47D9-8DA4-0A19C6CD363D}"/>
          </ac:cxnSpMkLst>
        </pc:cxnChg>
        <pc:cxnChg chg="del">
          <ac:chgData name="Mrs C Morrison" userId="4b3ecf94-75e9-4b68-8955-6669999d133b" providerId="ADAL" clId="{1F6830B6-6749-424A-AA8D-9A5CAB9AB897}" dt="2024-09-03T20:29:50.442" v="0" actId="478"/>
          <ac:cxnSpMkLst>
            <pc:docMk/>
            <pc:sldMk cId="2187842793" sldId="285"/>
            <ac:cxnSpMk id="39" creationId="{A1DF41E8-6CE2-4031-A043-CB83F49B8355}"/>
          </ac:cxnSpMkLst>
        </pc:cxnChg>
        <pc:cxnChg chg="del">
          <ac:chgData name="Mrs C Morrison" userId="4b3ecf94-75e9-4b68-8955-6669999d133b" providerId="ADAL" clId="{1F6830B6-6749-424A-AA8D-9A5CAB9AB897}" dt="2024-09-03T20:29:50.442" v="0" actId="478"/>
          <ac:cxnSpMkLst>
            <pc:docMk/>
            <pc:sldMk cId="2187842793" sldId="285"/>
            <ac:cxnSpMk id="40" creationId="{4CACEAA8-15D0-40AD-BD0C-6196E2D93C59}"/>
          </ac:cxnSpMkLst>
        </pc:cxnChg>
      </pc:sldChg>
      <pc:sldChg chg="addSp delSp modSp new mod">
        <pc:chgData name="Mrs C Morrison" userId="4b3ecf94-75e9-4b68-8955-6669999d133b" providerId="ADAL" clId="{1F6830B6-6749-424A-AA8D-9A5CAB9AB897}" dt="2024-09-03T20:43:46.855" v="248" actId="14100"/>
        <pc:sldMkLst>
          <pc:docMk/>
          <pc:sldMk cId="1900280208" sldId="286"/>
        </pc:sldMkLst>
        <pc:spChg chg="del">
          <ac:chgData name="Mrs C Morrison" userId="4b3ecf94-75e9-4b68-8955-6669999d133b" providerId="ADAL" clId="{1F6830B6-6749-424A-AA8D-9A5CAB9AB897}" dt="2024-09-03T20:39:26.123" v="163" actId="478"/>
          <ac:spMkLst>
            <pc:docMk/>
            <pc:sldMk cId="1900280208" sldId="286"/>
            <ac:spMk id="2" creationId="{5D8D8AC1-9052-46C9-821F-59F54643C005}"/>
          </ac:spMkLst>
        </pc:spChg>
        <pc:spChg chg="del">
          <ac:chgData name="Mrs C Morrison" userId="4b3ecf94-75e9-4b68-8955-6669999d133b" providerId="ADAL" clId="{1F6830B6-6749-424A-AA8D-9A5CAB9AB897}" dt="2024-09-03T20:39:26.123" v="163" actId="478"/>
          <ac:spMkLst>
            <pc:docMk/>
            <pc:sldMk cId="1900280208" sldId="286"/>
            <ac:spMk id="3" creationId="{1845945D-7E27-41CD-AF79-29DF30E99BB8}"/>
          </ac:spMkLst>
        </pc:spChg>
        <pc:spChg chg="add mod">
          <ac:chgData name="Mrs C Morrison" userId="4b3ecf94-75e9-4b68-8955-6669999d133b" providerId="ADAL" clId="{1F6830B6-6749-424A-AA8D-9A5CAB9AB897}" dt="2024-09-03T20:42:20.025" v="228" actId="1076"/>
          <ac:spMkLst>
            <pc:docMk/>
            <pc:sldMk cId="1900280208" sldId="286"/>
            <ac:spMk id="4" creationId="{BD7FE0BC-5826-4226-AC2B-AE716CD11FEC}"/>
          </ac:spMkLst>
        </pc:spChg>
        <pc:spChg chg="add mod">
          <ac:chgData name="Mrs C Morrison" userId="4b3ecf94-75e9-4b68-8955-6669999d133b" providerId="ADAL" clId="{1F6830B6-6749-424A-AA8D-9A5CAB9AB897}" dt="2024-09-03T20:41:47.719" v="221" actId="692"/>
          <ac:spMkLst>
            <pc:docMk/>
            <pc:sldMk cId="1900280208" sldId="286"/>
            <ac:spMk id="5" creationId="{EAB66135-6BBE-4288-88FC-20DCA0C4AC6B}"/>
          </ac:spMkLst>
        </pc:spChg>
        <pc:spChg chg="add mod">
          <ac:chgData name="Mrs C Morrison" userId="4b3ecf94-75e9-4b68-8955-6669999d133b" providerId="ADAL" clId="{1F6830B6-6749-424A-AA8D-9A5CAB9AB897}" dt="2024-09-03T20:43:24.980" v="245" actId="113"/>
          <ac:spMkLst>
            <pc:docMk/>
            <pc:sldMk cId="1900280208" sldId="286"/>
            <ac:spMk id="7" creationId="{B603D02B-394E-42C2-9D51-6F7ABF55ECDF}"/>
          </ac:spMkLst>
        </pc:spChg>
        <pc:spChg chg="add mod">
          <ac:chgData name="Mrs C Morrison" userId="4b3ecf94-75e9-4b68-8955-6669999d133b" providerId="ADAL" clId="{1F6830B6-6749-424A-AA8D-9A5CAB9AB897}" dt="2024-09-03T20:43:46.855" v="248" actId="14100"/>
          <ac:spMkLst>
            <pc:docMk/>
            <pc:sldMk cId="1900280208" sldId="286"/>
            <ac:spMk id="9" creationId="{46117D8C-DBF2-436E-8666-65EF699AC216}"/>
          </ac:spMkLst>
        </pc:spChg>
        <pc:picChg chg="add del mod">
          <ac:chgData name="Mrs C Morrison" userId="4b3ecf94-75e9-4b68-8955-6669999d133b" providerId="ADAL" clId="{1F6830B6-6749-424A-AA8D-9A5CAB9AB897}" dt="2024-09-03T20:43:07.709" v="241" actId="478"/>
          <ac:picMkLst>
            <pc:docMk/>
            <pc:sldMk cId="1900280208" sldId="286"/>
            <ac:picMk id="6" creationId="{43BCE0A2-A91E-4D7D-B06E-496A8EB51C14}"/>
          </ac:picMkLst>
        </pc:picChg>
        <pc:picChg chg="add mod">
          <ac:chgData name="Mrs C Morrison" userId="4b3ecf94-75e9-4b68-8955-6669999d133b" providerId="ADAL" clId="{1F6830B6-6749-424A-AA8D-9A5CAB9AB897}" dt="2024-09-03T20:43:14.456" v="243" actId="1076"/>
          <ac:picMkLst>
            <pc:docMk/>
            <pc:sldMk cId="1900280208" sldId="286"/>
            <ac:picMk id="8" creationId="{C5D4F6CE-DEBC-423B-971D-9F55393BA0C3}"/>
          </ac:picMkLst>
        </pc:picChg>
        <pc:picChg chg="add mod">
          <ac:chgData name="Mrs C Morrison" userId="4b3ecf94-75e9-4b68-8955-6669999d133b" providerId="ADAL" clId="{1F6830B6-6749-424A-AA8D-9A5CAB9AB897}" dt="2024-09-03T20:41:16.098" v="198" actId="1076"/>
          <ac:picMkLst>
            <pc:docMk/>
            <pc:sldMk cId="1900280208" sldId="286"/>
            <ac:picMk id="10" creationId="{E3BB9AD0-5342-4EC2-829F-0EA7CA10F7F2}"/>
          </ac:picMkLst>
        </pc:picChg>
      </pc:sldChg>
      <pc:sldChg chg="del">
        <pc:chgData name="Mrs C Morrison" userId="4b3ecf94-75e9-4b68-8955-6669999d133b" providerId="ADAL" clId="{1F6830B6-6749-424A-AA8D-9A5CAB9AB897}" dt="2024-09-03T20:30:01.480" v="13" actId="47"/>
        <pc:sldMkLst>
          <pc:docMk/>
          <pc:sldMk cId="2117550941" sldId="286"/>
        </pc:sldMkLst>
      </pc:sldChg>
      <pc:sldChg chg="addSp delSp modSp new mod">
        <pc:chgData name="Mrs C Morrison" userId="4b3ecf94-75e9-4b68-8955-6669999d133b" providerId="ADAL" clId="{1F6830B6-6749-424A-AA8D-9A5CAB9AB897}" dt="2024-09-03T20:47:58.192" v="300" actId="14100"/>
        <pc:sldMkLst>
          <pc:docMk/>
          <pc:sldMk cId="2599389610" sldId="287"/>
        </pc:sldMkLst>
        <pc:spChg chg="del">
          <ac:chgData name="Mrs C Morrison" userId="4b3ecf94-75e9-4b68-8955-6669999d133b" providerId="ADAL" clId="{1F6830B6-6749-424A-AA8D-9A5CAB9AB897}" dt="2024-09-03T20:44:02.013" v="250" actId="478"/>
          <ac:spMkLst>
            <pc:docMk/>
            <pc:sldMk cId="2599389610" sldId="287"/>
            <ac:spMk id="2" creationId="{16570F9D-FDC2-4623-9503-79108FB52177}"/>
          </ac:spMkLst>
        </pc:spChg>
        <pc:spChg chg="del">
          <ac:chgData name="Mrs C Morrison" userId="4b3ecf94-75e9-4b68-8955-6669999d133b" providerId="ADAL" clId="{1F6830B6-6749-424A-AA8D-9A5CAB9AB897}" dt="2024-09-03T20:44:02.013" v="250" actId="478"/>
          <ac:spMkLst>
            <pc:docMk/>
            <pc:sldMk cId="2599389610" sldId="287"/>
            <ac:spMk id="3" creationId="{AD48A9DF-9FA3-4B3F-880D-A24F279C5ED1}"/>
          </ac:spMkLst>
        </pc:spChg>
        <pc:spChg chg="add mod">
          <ac:chgData name="Mrs C Morrison" userId="4b3ecf94-75e9-4b68-8955-6669999d133b" providerId="ADAL" clId="{1F6830B6-6749-424A-AA8D-9A5CAB9AB897}" dt="2024-09-03T20:47:58.192" v="300" actId="14100"/>
          <ac:spMkLst>
            <pc:docMk/>
            <pc:sldMk cId="2599389610" sldId="287"/>
            <ac:spMk id="4" creationId="{A98BBD1D-FA5D-4517-A93A-747B916E6143}"/>
          </ac:spMkLst>
        </pc:spChg>
        <pc:spChg chg="add mod">
          <ac:chgData name="Mrs C Morrison" userId="4b3ecf94-75e9-4b68-8955-6669999d133b" providerId="ADAL" clId="{1F6830B6-6749-424A-AA8D-9A5CAB9AB897}" dt="2024-09-03T20:47:53.726" v="299" actId="14100"/>
          <ac:spMkLst>
            <pc:docMk/>
            <pc:sldMk cId="2599389610" sldId="287"/>
            <ac:spMk id="5" creationId="{B3902D2A-C2B3-4447-87C6-872AC22C6801}"/>
          </ac:spMkLst>
        </pc:spChg>
        <pc:spChg chg="add del mod">
          <ac:chgData name="Mrs C Morrison" userId="4b3ecf94-75e9-4b68-8955-6669999d133b" providerId="ADAL" clId="{1F6830B6-6749-424A-AA8D-9A5CAB9AB897}" dt="2024-09-03T20:46:24.061" v="278" actId="478"/>
          <ac:spMkLst>
            <pc:docMk/>
            <pc:sldMk cId="2599389610" sldId="287"/>
            <ac:spMk id="6" creationId="{2C39E9C1-7ABC-49EA-99E2-D524203DD30F}"/>
          </ac:spMkLst>
        </pc:spChg>
        <pc:spChg chg="add mod">
          <ac:chgData name="Mrs C Morrison" userId="4b3ecf94-75e9-4b68-8955-6669999d133b" providerId="ADAL" clId="{1F6830B6-6749-424A-AA8D-9A5CAB9AB897}" dt="2024-09-03T20:47:24.854" v="294" actId="207"/>
          <ac:spMkLst>
            <pc:docMk/>
            <pc:sldMk cId="2599389610" sldId="287"/>
            <ac:spMk id="7" creationId="{D942F9CF-D0DC-46F2-B270-34B86DD6B99E}"/>
          </ac:spMkLst>
        </pc:spChg>
        <pc:picChg chg="add mod">
          <ac:chgData name="Mrs C Morrison" userId="4b3ecf94-75e9-4b68-8955-6669999d133b" providerId="ADAL" clId="{1F6830B6-6749-424A-AA8D-9A5CAB9AB897}" dt="2024-09-03T20:47:37.144" v="296" actId="14100"/>
          <ac:picMkLst>
            <pc:docMk/>
            <pc:sldMk cId="2599389610" sldId="287"/>
            <ac:picMk id="8" creationId="{E4D4CE82-4C74-439C-BFEC-984B2612A861}"/>
          </ac:picMkLst>
        </pc:picChg>
        <pc:picChg chg="add del mod">
          <ac:chgData name="Mrs C Morrison" userId="4b3ecf94-75e9-4b68-8955-6669999d133b" providerId="ADAL" clId="{1F6830B6-6749-424A-AA8D-9A5CAB9AB897}" dt="2024-09-03T20:47:38.117" v="297" actId="478"/>
          <ac:picMkLst>
            <pc:docMk/>
            <pc:sldMk cId="2599389610" sldId="287"/>
            <ac:picMk id="9" creationId="{75B47244-76EB-4156-925E-2A6DA486C74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B0D9D4A-DFA9-468D-ACB1-D277541299DD}" type="datetimeFigureOut">
              <a:rPr lang="en-GB" smtClean="0"/>
              <a:t>03/09/2024</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DDF7E86-A36C-4F8D-9792-293C80B8D5C4}" type="slidenum">
              <a:rPr lang="en-GB" smtClean="0"/>
              <a:t>‹#›</a:t>
            </a:fld>
            <a:endParaRPr lang="en-GB"/>
          </a:p>
        </p:txBody>
      </p:sp>
    </p:spTree>
    <p:extLst>
      <p:ext uri="{BB962C8B-B14F-4D97-AF65-F5344CB8AC3E}">
        <p14:creationId xmlns:p14="http://schemas.microsoft.com/office/powerpoint/2010/main" val="2074918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0198B0-6077-45C4-90B7-1DA2A2BFEA75}" type="slidenum">
              <a:rPr lang="en-GB" smtClean="0"/>
              <a:t>4</a:t>
            </a:fld>
            <a:endParaRPr lang="en-GB"/>
          </a:p>
        </p:txBody>
      </p:sp>
    </p:spTree>
    <p:extLst>
      <p:ext uri="{BB962C8B-B14F-4D97-AF65-F5344CB8AC3E}">
        <p14:creationId xmlns:p14="http://schemas.microsoft.com/office/powerpoint/2010/main" val="2244846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7"/>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7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741587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089"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5"/>
            <a:ext cx="6858000" cy="1088571"/>
          </a:xfrm>
        </p:spPr>
        <p:txBody>
          <a:bodyPr/>
          <a:lstStyle>
            <a:lvl1pPr marL="0" indent="0" algn="ctr">
              <a:buNone/>
              <a:defRPr sz="760"/>
            </a:lvl1pPr>
            <a:lvl2pPr marL="144661" indent="0" algn="ctr">
              <a:buNone/>
              <a:defRPr sz="633"/>
            </a:lvl2pPr>
            <a:lvl3pPr marL="289322" indent="0" algn="ctr">
              <a:buNone/>
              <a:defRPr sz="570"/>
            </a:lvl3pPr>
            <a:lvl4pPr marL="433983" indent="0" algn="ctr">
              <a:buNone/>
              <a:defRPr sz="506"/>
            </a:lvl4pPr>
            <a:lvl5pPr marL="578644" indent="0" algn="ctr">
              <a:buNone/>
              <a:defRPr sz="506"/>
            </a:lvl5pPr>
            <a:lvl6pPr marL="723305" indent="0" algn="ctr">
              <a:buNone/>
              <a:defRPr sz="506"/>
            </a:lvl6pPr>
            <a:lvl7pPr marL="867966" indent="0" algn="ctr">
              <a:buNone/>
              <a:defRPr sz="506"/>
            </a:lvl7pPr>
            <a:lvl8pPr marL="1012627" indent="0" algn="ctr">
              <a:buNone/>
              <a:defRPr sz="506"/>
            </a:lvl8pPr>
            <a:lvl9pPr marL="1157288" indent="0" algn="ctr">
              <a:buNone/>
              <a:defRPr sz="506"/>
            </a:lvl9pPr>
          </a:lstStyle>
          <a:p>
            <a:r>
              <a:rPr lang="en-GB"/>
              <a:t>Click to edit Master subtitle style</a:t>
            </a:r>
            <a:endParaRPr lang="en-US"/>
          </a:p>
        </p:txBody>
      </p:sp>
    </p:spTree>
    <p:extLst>
      <p:ext uri="{BB962C8B-B14F-4D97-AF65-F5344CB8AC3E}">
        <p14:creationId xmlns:p14="http://schemas.microsoft.com/office/powerpoint/2010/main" val="1701124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5"/>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76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255280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785"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3"/>
            <a:ext cx="6858000" cy="1088571"/>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GB"/>
              <a:t>Click to edit Master subtitle style</a:t>
            </a:r>
            <a:endParaRPr lang="en-US"/>
          </a:p>
        </p:txBody>
      </p:sp>
    </p:spTree>
    <p:extLst>
      <p:ext uri="{BB962C8B-B14F-4D97-AF65-F5344CB8AC3E}">
        <p14:creationId xmlns:p14="http://schemas.microsoft.com/office/powerpoint/2010/main" val="1865251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3713"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1"/>
            <a:ext cx="6858000" cy="1088571"/>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Tree>
    <p:extLst>
      <p:ext uri="{BB962C8B-B14F-4D97-AF65-F5344CB8AC3E}">
        <p14:creationId xmlns:p14="http://schemas.microsoft.com/office/powerpoint/2010/main" val="2886718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69233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180111"/>
            <a:ext cx="7886700" cy="1385455"/>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a:xfrm>
            <a:off x="628650" y="2161309"/>
            <a:ext cx="7886700" cy="401565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16053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Generic 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9352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365125"/>
            <a:ext cx="7886700" cy="5339760"/>
          </a:xfrm>
        </p:spPr>
        <p:txBody>
          <a:bodyPr/>
          <a:lstStyle>
            <a:lvl1pPr algn="ctr">
              <a:defRPr b="1" i="0">
                <a:latin typeface="Avenir Black"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3171264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Generic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50369-F992-8849-8C0F-1BA6C0D10BB5}"/>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5F52BF6-BCF1-8048-BD61-B421EC7799D6}"/>
              </a:ext>
            </a:extLst>
          </p:cNvPr>
          <p:cNvSpPr>
            <a:spLocks noGrp="1"/>
          </p:cNvSpPr>
          <p:nvPr>
            <p:ph sz="half" idx="1"/>
          </p:nvPr>
        </p:nvSpPr>
        <p:spPr>
          <a:xfrm>
            <a:off x="6286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56D60F-1BB7-9340-BA9C-E03FE752F001}"/>
              </a:ext>
            </a:extLst>
          </p:cNvPr>
          <p:cNvSpPr>
            <a:spLocks noGrp="1"/>
          </p:cNvSpPr>
          <p:nvPr>
            <p:ph sz="half" idx="2"/>
          </p:nvPr>
        </p:nvSpPr>
        <p:spPr>
          <a:xfrm>
            <a:off x="46291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884898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50" y="1239573"/>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4" y="4620908"/>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4" y="1236395"/>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4" y="4512947"/>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3" y="1257992"/>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13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458440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58493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3465906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4" y="449262"/>
            <a:ext cx="3582797" cy="1600200"/>
          </a:xfrm>
        </p:spPr>
        <p:txBody>
          <a:bodyPr anchor="b"/>
          <a:lstStyle>
            <a:lvl1pPr>
              <a:defRPr sz="1013"/>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013"/>
            </a:lvl1pPr>
            <a:lvl2pPr marL="144661" indent="0">
              <a:buNone/>
              <a:defRPr sz="886"/>
            </a:lvl2pPr>
            <a:lvl3pPr marL="289322" indent="0">
              <a:buNone/>
              <a:defRPr sz="760"/>
            </a:lvl3pPr>
            <a:lvl4pPr marL="433983" indent="0">
              <a:buNone/>
              <a:defRPr sz="633"/>
            </a:lvl4pPr>
            <a:lvl5pPr marL="578644" indent="0">
              <a:buNone/>
              <a:defRPr sz="633"/>
            </a:lvl5pPr>
            <a:lvl6pPr marL="723305" indent="0">
              <a:buNone/>
              <a:defRPr sz="633"/>
            </a:lvl6pPr>
            <a:lvl7pPr marL="867966" indent="0">
              <a:buNone/>
              <a:defRPr sz="633"/>
            </a:lvl7pPr>
            <a:lvl8pPr marL="1012627" indent="0">
              <a:buNone/>
              <a:defRPr sz="633"/>
            </a:lvl8pPr>
            <a:lvl9pPr marL="1157288" indent="0">
              <a:buNone/>
              <a:defRPr sz="633"/>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4" y="2377453"/>
            <a:ext cx="3582797" cy="3248095"/>
          </a:xfrm>
        </p:spPr>
        <p:txBody>
          <a:bodyPr/>
          <a:lstStyle>
            <a:lvl1pPr marL="0" indent="0">
              <a:buNone/>
              <a:defRPr sz="506"/>
            </a:lvl1pPr>
            <a:lvl2pPr marL="144661" indent="0">
              <a:buNone/>
              <a:defRPr sz="443"/>
            </a:lvl2pPr>
            <a:lvl3pPr marL="289322" indent="0">
              <a:buNone/>
              <a:defRPr sz="380"/>
            </a:lvl3pPr>
            <a:lvl4pPr marL="433983" indent="0">
              <a:buNone/>
              <a:defRPr sz="316"/>
            </a:lvl4pPr>
            <a:lvl5pPr marL="578644" indent="0">
              <a:buNone/>
              <a:defRPr sz="316"/>
            </a:lvl5pPr>
            <a:lvl6pPr marL="723305" indent="0">
              <a:buNone/>
              <a:defRPr sz="316"/>
            </a:lvl6pPr>
            <a:lvl7pPr marL="867966" indent="0">
              <a:buNone/>
              <a:defRPr sz="316"/>
            </a:lvl7pPr>
            <a:lvl8pPr marL="1012627" indent="0">
              <a:buNone/>
              <a:defRPr sz="316"/>
            </a:lvl8pPr>
            <a:lvl9pPr marL="1157288" indent="0">
              <a:buNone/>
              <a:defRPr sz="316"/>
            </a:lvl9pPr>
          </a:lstStyle>
          <a:p>
            <a:pPr lvl="0"/>
            <a:r>
              <a:rPr lang="en-GB"/>
              <a:t>Click to edit Master text styles</a:t>
            </a:r>
          </a:p>
        </p:txBody>
      </p:sp>
    </p:spTree>
    <p:extLst>
      <p:ext uri="{BB962C8B-B14F-4D97-AF65-F5344CB8AC3E}">
        <p14:creationId xmlns:p14="http://schemas.microsoft.com/office/powerpoint/2010/main" val="2112585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181">
                <a:solidFill>
                  <a:schemeClr val="bg1"/>
                </a:solidFill>
              </a:defRPr>
            </a:lvl1pPr>
          </a:lstStyle>
          <a:p>
            <a:r>
              <a:rPr lang="en-US"/>
              <a:t>Enter Slide Title Here</a:t>
            </a:r>
          </a:p>
        </p:txBody>
      </p:sp>
    </p:spTree>
    <p:extLst>
      <p:ext uri="{BB962C8B-B14F-4D97-AF65-F5344CB8AC3E}">
        <p14:creationId xmlns:p14="http://schemas.microsoft.com/office/powerpoint/2010/main" val="2675697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9" y="1239573"/>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3" y="4620906"/>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3" y="123639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3" y="451294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2" y="1257992"/>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51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9685294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3250307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325446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1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3" y="449262"/>
            <a:ext cx="3582797" cy="1600200"/>
          </a:xfrm>
        </p:spPr>
        <p:txBody>
          <a:bodyPr anchor="b"/>
          <a:lstStyle>
            <a:lvl1pPr>
              <a:defRPr sz="135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350"/>
            </a:lvl1pPr>
            <a:lvl2pPr marL="192881" indent="0">
              <a:buNone/>
              <a:defRPr sz="1181"/>
            </a:lvl2pPr>
            <a:lvl3pPr marL="385763" indent="0">
              <a:buNone/>
              <a:defRPr sz="1013"/>
            </a:lvl3pPr>
            <a:lvl4pPr marL="578644" indent="0">
              <a:buNone/>
              <a:defRPr sz="844"/>
            </a:lvl4pPr>
            <a:lvl5pPr marL="771525" indent="0">
              <a:buNone/>
              <a:defRPr sz="844"/>
            </a:lvl5pPr>
            <a:lvl6pPr marL="964406" indent="0">
              <a:buNone/>
              <a:defRPr sz="844"/>
            </a:lvl6pPr>
            <a:lvl7pPr marL="1157288" indent="0">
              <a:buNone/>
              <a:defRPr sz="844"/>
            </a:lvl7pPr>
            <a:lvl8pPr marL="1350169" indent="0">
              <a:buNone/>
              <a:defRPr sz="844"/>
            </a:lvl8pPr>
            <a:lvl9pPr marL="1543050" indent="0">
              <a:buNone/>
              <a:defRPr sz="844"/>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3" y="2377453"/>
            <a:ext cx="3582797" cy="3248095"/>
          </a:xfrm>
        </p:spPr>
        <p:txBody>
          <a:bodyPr/>
          <a:lstStyle>
            <a:lvl1pPr marL="0" indent="0">
              <a:buNone/>
              <a:defRPr sz="675"/>
            </a:lvl1pPr>
            <a:lvl2pPr marL="192881" indent="0">
              <a:buNone/>
              <a:defRPr sz="591"/>
            </a:lvl2pPr>
            <a:lvl3pPr marL="385763" indent="0">
              <a:buNone/>
              <a:defRPr sz="506"/>
            </a:lvl3pPr>
            <a:lvl4pPr marL="578644" indent="0">
              <a:buNone/>
              <a:defRPr sz="422"/>
            </a:lvl4pPr>
            <a:lvl5pPr marL="771525" indent="0">
              <a:buNone/>
              <a:defRPr sz="422"/>
            </a:lvl5pPr>
            <a:lvl6pPr marL="964406" indent="0">
              <a:buNone/>
              <a:defRPr sz="422"/>
            </a:lvl6pPr>
            <a:lvl7pPr marL="1157288" indent="0">
              <a:buNone/>
              <a:defRPr sz="422"/>
            </a:lvl7pPr>
            <a:lvl8pPr marL="1350169" indent="0">
              <a:buNone/>
              <a:defRPr sz="422"/>
            </a:lvl8pPr>
            <a:lvl9pPr marL="1543050" indent="0">
              <a:buNone/>
              <a:defRPr sz="422"/>
            </a:lvl9pPr>
          </a:lstStyle>
          <a:p>
            <a:pPr lvl="0"/>
            <a:r>
              <a:rPr lang="en-GB"/>
              <a:t>Click to edit Master text styles</a:t>
            </a:r>
          </a:p>
        </p:txBody>
      </p:sp>
    </p:spTree>
    <p:extLst>
      <p:ext uri="{BB962C8B-B14F-4D97-AF65-F5344CB8AC3E}">
        <p14:creationId xmlns:p14="http://schemas.microsoft.com/office/powerpoint/2010/main" val="3859087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575">
                <a:solidFill>
                  <a:schemeClr val="bg1"/>
                </a:solidFill>
              </a:defRPr>
            </a:lvl1pPr>
          </a:lstStyle>
          <a:p>
            <a:r>
              <a:rPr lang="en-US"/>
              <a:t>Enter Slide Title Here</a:t>
            </a:r>
          </a:p>
        </p:txBody>
      </p:sp>
    </p:spTree>
    <p:extLst>
      <p:ext uri="{BB962C8B-B14F-4D97-AF65-F5344CB8AC3E}">
        <p14:creationId xmlns:p14="http://schemas.microsoft.com/office/powerpoint/2010/main" val="41912286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8" y="123957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2" y="462090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2" y="123639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2" y="451294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1" y="1257992"/>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2025"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4140549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4" y="1259262"/>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2"/>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2"/>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7" y="1796042"/>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0473504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49"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0297066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2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2" y="449262"/>
            <a:ext cx="3582797" cy="1600200"/>
          </a:xfr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2" y="2377453"/>
            <a:ext cx="3582797" cy="3248095"/>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Tree>
    <p:extLst>
      <p:ext uri="{BB962C8B-B14F-4D97-AF65-F5344CB8AC3E}">
        <p14:creationId xmlns:p14="http://schemas.microsoft.com/office/powerpoint/2010/main" val="18248162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342892" lvl="0" indent="-257169">
              <a:spcBef>
                <a:spcPts val="0"/>
              </a:spcBef>
              <a:spcAft>
                <a:spcPts val="0"/>
              </a:spcAft>
              <a:buSzPts val="1800"/>
              <a:buChar char="●"/>
              <a:defRPr/>
            </a:lvl1pPr>
            <a:lvl2pPr marL="685784" lvl="1" indent="-238119">
              <a:spcBef>
                <a:spcPts val="0"/>
              </a:spcBef>
              <a:spcAft>
                <a:spcPts val="0"/>
              </a:spcAft>
              <a:buSzPts val="1400"/>
              <a:buChar char="○"/>
              <a:defRPr/>
            </a:lvl2pPr>
            <a:lvl3pPr marL="1028675" lvl="2" indent="-238119">
              <a:spcBef>
                <a:spcPts val="0"/>
              </a:spcBef>
              <a:spcAft>
                <a:spcPts val="0"/>
              </a:spcAft>
              <a:buSzPts val="1400"/>
              <a:buChar char="■"/>
              <a:defRPr/>
            </a:lvl3pPr>
            <a:lvl4pPr marL="1371566" lvl="3" indent="-238119">
              <a:spcBef>
                <a:spcPts val="0"/>
              </a:spcBef>
              <a:spcAft>
                <a:spcPts val="0"/>
              </a:spcAft>
              <a:buSzPts val="1400"/>
              <a:buChar char="●"/>
              <a:defRPr/>
            </a:lvl4pPr>
            <a:lvl5pPr marL="1714457" lvl="4" indent="-238119">
              <a:spcBef>
                <a:spcPts val="0"/>
              </a:spcBef>
              <a:spcAft>
                <a:spcPts val="0"/>
              </a:spcAft>
              <a:buSzPts val="1400"/>
              <a:buChar char="○"/>
              <a:defRPr/>
            </a:lvl5pPr>
            <a:lvl6pPr marL="2057349" lvl="5" indent="-238119">
              <a:spcBef>
                <a:spcPts val="0"/>
              </a:spcBef>
              <a:spcAft>
                <a:spcPts val="0"/>
              </a:spcAft>
              <a:buSzPts val="1400"/>
              <a:buChar char="■"/>
              <a:defRPr/>
            </a:lvl6pPr>
            <a:lvl7pPr marL="2400240" lvl="6" indent="-238119">
              <a:spcBef>
                <a:spcPts val="0"/>
              </a:spcBef>
              <a:spcAft>
                <a:spcPts val="0"/>
              </a:spcAft>
              <a:buSzPts val="1400"/>
              <a:buChar char="●"/>
              <a:defRPr/>
            </a:lvl7pPr>
            <a:lvl8pPr marL="2743132" lvl="7" indent="-238119">
              <a:spcBef>
                <a:spcPts val="0"/>
              </a:spcBef>
              <a:spcAft>
                <a:spcPts val="0"/>
              </a:spcAft>
              <a:buSzPts val="1400"/>
              <a:buChar char="○"/>
              <a:defRPr/>
            </a:lvl8pPr>
            <a:lvl9pPr marL="3086023" lvl="8" indent="-238119">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r"/>
            <a:fld id="{00000000-1234-1234-1234-123412341234}" type="slidenum">
              <a:rPr lang="en-GB" smtClean="0"/>
              <a:pPr algn="r"/>
              <a:t>‹#›</a:t>
            </a:fld>
            <a:endParaRPr lang="en-GB"/>
          </a:p>
        </p:txBody>
      </p:sp>
    </p:spTree>
    <p:extLst>
      <p:ext uri="{BB962C8B-B14F-4D97-AF65-F5344CB8AC3E}">
        <p14:creationId xmlns:p14="http://schemas.microsoft.com/office/powerpoint/2010/main" val="29409194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2100">
                <a:solidFill>
                  <a:schemeClr val="bg1"/>
                </a:solidFill>
              </a:defRPr>
            </a:lvl1pPr>
          </a:lstStyle>
          <a:p>
            <a:r>
              <a:rPr lang="en-US"/>
              <a:t>Enter Slide Title Here</a:t>
            </a:r>
          </a:p>
        </p:txBody>
      </p:sp>
    </p:spTree>
    <p:extLst>
      <p:ext uri="{BB962C8B-B14F-4D97-AF65-F5344CB8AC3E}">
        <p14:creationId xmlns:p14="http://schemas.microsoft.com/office/powerpoint/2010/main" val="28853897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83636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1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9/3/2024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31894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8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9/3/2024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58520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C5362-2E3A-434E-89C2-7EC2CE876267}"/>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AA562A-CB71-D545-B3A6-EFDC105D4E3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09089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Lst>
  <p:txStyles>
    <p:titleStyle>
      <a:lvl1pPr algn="l" defTabSz="914400" rtl="0" eaLnBrk="1" latinLnBrk="0" hangingPunct="1">
        <a:lnSpc>
          <a:spcPct val="90000"/>
        </a:lnSpc>
        <a:spcBef>
          <a:spcPct val="0"/>
        </a:spcBef>
        <a:buNone/>
        <a:defRPr sz="4400" b="0" i="0" kern="1200">
          <a:solidFill>
            <a:schemeClr val="bg1"/>
          </a:solidFill>
          <a:latin typeface="Avenir Medium"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bbc.co.uk/bitesize/topics/zs3ptyc" TargetMode="Externa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84A02E6-42F0-6878-BC6D-93EDAF60F161}"/>
              </a:ext>
            </a:extLst>
          </p:cNvPr>
          <p:cNvSpPr/>
          <p:nvPr/>
        </p:nvSpPr>
        <p:spPr>
          <a:xfrm>
            <a:off x="1582615" y="84230"/>
            <a:ext cx="5450195" cy="847755"/>
          </a:xfrm>
          <a:prstGeom prst="rect">
            <a:avLst/>
          </a:prstGeom>
          <a:solidFill>
            <a:srgbClr val="1C3F93"/>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r>
              <a:rPr lang="en-GB" b="1" dirty="0">
                <a:solidFill>
                  <a:schemeClr val="bg1"/>
                </a:solidFill>
              </a:rPr>
              <a:t>Year 11  – </a:t>
            </a:r>
            <a:r>
              <a:rPr lang="en-GB" sz="1800" b="1" dirty="0">
                <a:solidFill>
                  <a:schemeClr val="bg1"/>
                </a:solidFill>
              </a:rPr>
              <a:t>Paper One: Section C</a:t>
            </a:r>
          </a:p>
          <a:p>
            <a:pPr algn="ctr"/>
            <a:r>
              <a:rPr lang="en-GB" sz="1800" b="1" dirty="0">
                <a:solidFill>
                  <a:schemeClr val="bg1"/>
                </a:solidFill>
              </a:rPr>
              <a:t>Physical Landscapes in the UK - Coasts</a:t>
            </a:r>
          </a:p>
          <a:p>
            <a:pPr algn="ctr"/>
            <a:r>
              <a:rPr lang="en-GB" sz="1800" b="1" dirty="0">
                <a:solidFill>
                  <a:schemeClr val="bg1"/>
                </a:solidFill>
              </a:rPr>
              <a:t>Knowledge Organiser</a:t>
            </a:r>
            <a:endParaRPr lang="en-GB" b="1" dirty="0">
              <a:solidFill>
                <a:schemeClr val="bg1"/>
              </a:solidFill>
            </a:endParaRPr>
          </a:p>
        </p:txBody>
      </p:sp>
      <p:sp>
        <p:nvSpPr>
          <p:cNvPr id="22" name="Rectangle 21">
            <a:extLst>
              <a:ext uri="{FF2B5EF4-FFF2-40B4-BE49-F238E27FC236}">
                <a16:creationId xmlns:a16="http://schemas.microsoft.com/office/drawing/2014/main" id="{62B0BB2E-A89E-F9D8-4E20-5B090563527C}"/>
              </a:ext>
            </a:extLst>
          </p:cNvPr>
          <p:cNvSpPr/>
          <p:nvPr/>
        </p:nvSpPr>
        <p:spPr>
          <a:xfrm>
            <a:off x="4442460" y="6377097"/>
            <a:ext cx="4579620" cy="405784"/>
          </a:xfrm>
          <a:prstGeom prst="rect">
            <a:avLst/>
          </a:prstGeom>
          <a:solidFill>
            <a:srgbClr val="1C3F93"/>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t>Helpful revision: </a:t>
            </a:r>
            <a:r>
              <a:rPr lang="en-GB" sz="1200" dirty="0">
                <a:hlinkClick r:id="rId2"/>
              </a:rPr>
              <a:t>https://www.bbc.co.uk/bitesize/topics/zs3ptyc</a:t>
            </a:r>
            <a:r>
              <a:rPr lang="en-GB" sz="1200" dirty="0"/>
              <a:t> </a:t>
            </a:r>
          </a:p>
        </p:txBody>
      </p:sp>
      <p:pic>
        <p:nvPicPr>
          <p:cNvPr id="14" name="Picture 2" descr="AQA to pay out £1m for 'serious breaches' on exam re-marks">
            <a:extLst>
              <a:ext uri="{FF2B5EF4-FFF2-40B4-BE49-F238E27FC236}">
                <a16:creationId xmlns:a16="http://schemas.microsoft.com/office/drawing/2014/main" id="{9D55A9DC-4B0E-4E15-A279-830A39378C8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7" y="285198"/>
            <a:ext cx="1200872" cy="475431"/>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 descr="UK physical map | Map of britain, Topographic map, Map">
            <a:extLst>
              <a:ext uri="{FF2B5EF4-FFF2-40B4-BE49-F238E27FC236}">
                <a16:creationId xmlns:a16="http://schemas.microsoft.com/office/drawing/2014/main" id="{F1074999-C42C-47B0-BC4D-0C33F2D6DC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4430" y="1450069"/>
            <a:ext cx="1150945" cy="1753653"/>
          </a:xfrm>
          <a:prstGeom prst="rect">
            <a:avLst/>
          </a:prstGeom>
          <a:noFill/>
          <a:extLst>
            <a:ext uri="{909E8E84-426E-40DD-AFC4-6F175D3DCCD1}">
              <a14:hiddenFill xmlns:a14="http://schemas.microsoft.com/office/drawing/2010/main">
                <a:solidFill>
                  <a:srgbClr val="FFFFFF"/>
                </a:solidFill>
              </a14:hiddenFill>
            </a:ext>
          </a:extLst>
        </p:spPr>
      </p:pic>
      <p:sp>
        <p:nvSpPr>
          <p:cNvPr id="49" name="Rectangle 48">
            <a:extLst>
              <a:ext uri="{FF2B5EF4-FFF2-40B4-BE49-F238E27FC236}">
                <a16:creationId xmlns:a16="http://schemas.microsoft.com/office/drawing/2014/main" id="{EF78BBA2-DA7A-4633-B455-31E197B72E44}"/>
              </a:ext>
            </a:extLst>
          </p:cNvPr>
          <p:cNvSpPr/>
          <p:nvPr/>
        </p:nvSpPr>
        <p:spPr>
          <a:xfrm>
            <a:off x="1375376" y="1152657"/>
            <a:ext cx="4075855" cy="2308324"/>
          </a:xfrm>
          <a:prstGeom prst="rect">
            <a:avLst/>
          </a:prstGeom>
        </p:spPr>
        <p:txBody>
          <a:bodyPr wrap="square">
            <a:spAutoFit/>
          </a:bodyPr>
          <a:lstStyle/>
          <a:p>
            <a:r>
              <a:rPr lang="en-GB" sz="1200" b="1" dirty="0">
                <a:ea typeface="Calibri" panose="020F0502020204030204" pitchFamily="34" charset="0"/>
                <a:cs typeface="Times New Roman" panose="02020603050405020304" pitchFamily="18" charset="0"/>
              </a:rPr>
              <a:t>Landscapes of the UK</a:t>
            </a:r>
          </a:p>
          <a:p>
            <a:pPr marL="87313" indent="-87313">
              <a:buFont typeface="Arial" panose="020B0604020202020204" pitchFamily="34" charset="0"/>
              <a:buChar char="•"/>
            </a:pPr>
            <a:r>
              <a:rPr lang="en-GB" sz="1200" dirty="0">
                <a:ea typeface="Calibri" panose="020F0502020204030204" pitchFamily="34" charset="0"/>
                <a:cs typeface="Times New Roman" panose="02020603050405020304" pitchFamily="18" charset="0"/>
              </a:rPr>
              <a:t>UK has wide variety of rock types (geology)</a:t>
            </a:r>
          </a:p>
          <a:p>
            <a:pPr marL="87313" indent="-87313">
              <a:buFont typeface="Arial" panose="020B0604020202020204" pitchFamily="34" charset="0"/>
              <a:buChar char="•"/>
            </a:pPr>
            <a:r>
              <a:rPr lang="en-GB" sz="1200" dirty="0">
                <a:ea typeface="Calibri" panose="020F0502020204030204" pitchFamily="34" charset="0"/>
                <a:cs typeface="Times New Roman" panose="02020603050405020304" pitchFamily="18" charset="0"/>
              </a:rPr>
              <a:t>UK’s main upland areas are  formed from hard rock such as granite and slate, and they are found in Grampian Mountains (Scotland), Lake District (England), Snowdonia (Wales).</a:t>
            </a:r>
          </a:p>
          <a:p>
            <a:pPr marL="87313" indent="-87313">
              <a:buFont typeface="Arial" panose="020B0604020202020204" pitchFamily="34" charset="0"/>
              <a:buChar char="•"/>
            </a:pPr>
            <a:r>
              <a:rPr lang="en-GB" sz="1200" dirty="0">
                <a:ea typeface="Calibri" panose="020F0502020204030204" pitchFamily="34" charset="0"/>
                <a:cs typeface="Times New Roman" panose="02020603050405020304" pitchFamily="18" charset="0"/>
              </a:rPr>
              <a:t>UK’s main lowland areas are formed by softer rocks such as chalk and clay, and they are found in East Anglia (known as The Fens - lowest place in the UK)</a:t>
            </a:r>
          </a:p>
          <a:p>
            <a:pPr marL="87313" indent="-87313">
              <a:buFont typeface="Arial" panose="020B0604020202020204" pitchFamily="34" charset="0"/>
              <a:buChar char="•"/>
            </a:pPr>
            <a:r>
              <a:rPr lang="en-GB" sz="1200" dirty="0">
                <a:ea typeface="Calibri" panose="020F0502020204030204" pitchFamily="34" charset="0"/>
                <a:cs typeface="Times New Roman" panose="02020603050405020304" pitchFamily="18" charset="0"/>
              </a:rPr>
              <a:t>UK has extensive river system – most river source’s begin in the mountains/hills and flow out to the sea. </a:t>
            </a:r>
          </a:p>
          <a:p>
            <a:pPr marL="352425" lvl="1" indent="-198438">
              <a:buFont typeface="Arial" panose="020B0604020202020204" pitchFamily="34" charset="0"/>
              <a:buChar char="•"/>
            </a:pPr>
            <a:r>
              <a:rPr lang="en-GB" sz="1200" dirty="0">
                <a:ea typeface="Calibri" panose="020F0502020204030204" pitchFamily="34" charset="0"/>
                <a:cs typeface="Times New Roman" panose="02020603050405020304" pitchFamily="18" charset="0"/>
              </a:rPr>
              <a:t>River Thames - deepest river in Britain</a:t>
            </a:r>
          </a:p>
          <a:p>
            <a:pPr marL="352425" lvl="1" indent="-198438">
              <a:buFont typeface="Arial" panose="020B0604020202020204" pitchFamily="34" charset="0"/>
              <a:buChar char="•"/>
            </a:pPr>
            <a:r>
              <a:rPr lang="en-GB" sz="1200" dirty="0">
                <a:ea typeface="Calibri" panose="020F0502020204030204" pitchFamily="34" charset="0"/>
                <a:cs typeface="Times New Roman" panose="02020603050405020304" pitchFamily="18" charset="0"/>
              </a:rPr>
              <a:t>River Severn - longest river at 220 miles</a:t>
            </a:r>
            <a:endParaRPr lang="en-GB" sz="1200" dirty="0"/>
          </a:p>
        </p:txBody>
      </p:sp>
      <p:sp>
        <p:nvSpPr>
          <p:cNvPr id="50" name="Rectangle 49">
            <a:extLst>
              <a:ext uri="{FF2B5EF4-FFF2-40B4-BE49-F238E27FC236}">
                <a16:creationId xmlns:a16="http://schemas.microsoft.com/office/drawing/2014/main" id="{F6BA56B1-5F26-4321-A532-288B62DFE47B}"/>
              </a:ext>
            </a:extLst>
          </p:cNvPr>
          <p:cNvSpPr/>
          <p:nvPr/>
        </p:nvSpPr>
        <p:spPr>
          <a:xfrm>
            <a:off x="105507" y="1072880"/>
            <a:ext cx="5345724" cy="2356120"/>
          </a:xfrm>
          <a:prstGeom prst="rect">
            <a:avLst/>
          </a:prstGeom>
          <a:noFill/>
          <a:ln>
            <a:solidFill>
              <a:srgbClr val="FB85E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a:extLst>
              <a:ext uri="{FF2B5EF4-FFF2-40B4-BE49-F238E27FC236}">
                <a16:creationId xmlns:a16="http://schemas.microsoft.com/office/drawing/2014/main" id="{124E65F0-ED30-4B0F-AB7B-DF5CD9C81A0E}"/>
              </a:ext>
            </a:extLst>
          </p:cNvPr>
          <p:cNvPicPr>
            <a:picLocks noChangeAspect="1"/>
          </p:cNvPicPr>
          <p:nvPr/>
        </p:nvPicPr>
        <p:blipFill>
          <a:blip r:embed="rId5"/>
          <a:stretch>
            <a:fillRect/>
          </a:stretch>
        </p:blipFill>
        <p:spPr>
          <a:xfrm>
            <a:off x="578550" y="3744629"/>
            <a:ext cx="4399638" cy="2563606"/>
          </a:xfrm>
          <a:prstGeom prst="rect">
            <a:avLst/>
          </a:prstGeom>
        </p:spPr>
      </p:pic>
      <p:sp>
        <p:nvSpPr>
          <p:cNvPr id="53" name="TextBox 52">
            <a:extLst>
              <a:ext uri="{FF2B5EF4-FFF2-40B4-BE49-F238E27FC236}">
                <a16:creationId xmlns:a16="http://schemas.microsoft.com/office/drawing/2014/main" id="{541C695B-1E44-4A2D-8911-3463DBC1DA5B}"/>
              </a:ext>
            </a:extLst>
          </p:cNvPr>
          <p:cNvSpPr txBox="1"/>
          <p:nvPr/>
        </p:nvSpPr>
        <p:spPr>
          <a:xfrm>
            <a:off x="84571" y="3553108"/>
            <a:ext cx="2316976" cy="230832"/>
          </a:xfrm>
          <a:prstGeom prst="rect">
            <a:avLst/>
          </a:prstGeom>
          <a:noFill/>
        </p:spPr>
        <p:txBody>
          <a:bodyPr wrap="square" rtlCol="0">
            <a:spAutoFit/>
          </a:bodyPr>
          <a:lstStyle/>
          <a:p>
            <a:r>
              <a:rPr lang="en-GB" sz="900" b="1" dirty="0"/>
              <a:t>Waves</a:t>
            </a:r>
          </a:p>
        </p:txBody>
      </p:sp>
      <p:sp>
        <p:nvSpPr>
          <p:cNvPr id="54" name="Rectangle 53">
            <a:extLst>
              <a:ext uri="{FF2B5EF4-FFF2-40B4-BE49-F238E27FC236}">
                <a16:creationId xmlns:a16="http://schemas.microsoft.com/office/drawing/2014/main" id="{2361DC34-A68B-469E-A088-4CB1407734BD}"/>
              </a:ext>
            </a:extLst>
          </p:cNvPr>
          <p:cNvSpPr/>
          <p:nvPr/>
        </p:nvSpPr>
        <p:spPr>
          <a:xfrm>
            <a:off x="5570154" y="1152657"/>
            <a:ext cx="3451926" cy="1569660"/>
          </a:xfrm>
          <a:prstGeom prst="rect">
            <a:avLst/>
          </a:prstGeom>
        </p:spPr>
        <p:txBody>
          <a:bodyPr wrap="square">
            <a:spAutoFit/>
          </a:bodyPr>
          <a:lstStyle/>
          <a:p>
            <a:r>
              <a:rPr lang="en-GB" sz="1200" b="1" dirty="0">
                <a:ea typeface="Calibri" panose="020F0502020204030204" pitchFamily="34" charset="0"/>
                <a:cs typeface="Times New Roman" panose="02020603050405020304" pitchFamily="18" charset="0"/>
              </a:rPr>
              <a:t>Erosional Processes</a:t>
            </a:r>
          </a:p>
          <a:p>
            <a:pPr marL="171450" indent="-171450">
              <a:buFont typeface="Arial" panose="020B0604020202020204" pitchFamily="34" charset="0"/>
              <a:buChar char="•"/>
            </a:pPr>
            <a:r>
              <a:rPr lang="en-GB" sz="1200" dirty="0">
                <a:ea typeface="Calibri" panose="020F0502020204030204" pitchFamily="34" charset="0"/>
                <a:cs typeface="Times New Roman" panose="02020603050405020304" pitchFamily="18" charset="0"/>
              </a:rPr>
              <a:t>Hydraulic action: the force of water entering cracks in the rock causes air to become trapped, causing the rock to break apart.</a:t>
            </a:r>
          </a:p>
          <a:p>
            <a:pPr marL="171450" indent="-171450">
              <a:buFont typeface="Arial" panose="020B0604020202020204" pitchFamily="34" charset="0"/>
              <a:buChar char="•"/>
            </a:pPr>
            <a:r>
              <a:rPr lang="en-GB" sz="1200" dirty="0">
                <a:ea typeface="Calibri" panose="020F0502020204030204" pitchFamily="34" charset="0"/>
                <a:cs typeface="Times New Roman" panose="02020603050405020304" pitchFamily="18" charset="0"/>
              </a:rPr>
              <a:t>Attrition: rocks carried by the sea knock into each other, becoming smaller, smoother and rounder.</a:t>
            </a:r>
          </a:p>
          <a:p>
            <a:pPr marL="171450" indent="-171450">
              <a:buFont typeface="Arial" panose="020B0604020202020204" pitchFamily="34" charset="0"/>
              <a:buChar char="•"/>
            </a:pPr>
            <a:r>
              <a:rPr lang="en-GB" sz="1200" dirty="0">
                <a:ea typeface="Calibri" panose="020F0502020204030204" pitchFamily="34" charset="0"/>
                <a:cs typeface="Times New Roman" panose="02020603050405020304" pitchFamily="18" charset="0"/>
              </a:rPr>
              <a:t>Abrasion: rocks scrape and grind along a rock platform, making it smoother.</a:t>
            </a:r>
          </a:p>
        </p:txBody>
      </p:sp>
      <p:pic>
        <p:nvPicPr>
          <p:cNvPr id="55" name="Picture 54">
            <a:extLst>
              <a:ext uri="{FF2B5EF4-FFF2-40B4-BE49-F238E27FC236}">
                <a16:creationId xmlns:a16="http://schemas.microsoft.com/office/drawing/2014/main" id="{8B29F002-2D07-4C1C-B1B8-97F742CF254A}"/>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335760" y="4831471"/>
            <a:ext cx="1907700" cy="1545589"/>
          </a:xfrm>
          <a:prstGeom prst="rect">
            <a:avLst/>
          </a:prstGeom>
        </p:spPr>
      </p:pic>
      <p:sp>
        <p:nvSpPr>
          <p:cNvPr id="56" name="Rectangle 55">
            <a:extLst>
              <a:ext uri="{FF2B5EF4-FFF2-40B4-BE49-F238E27FC236}">
                <a16:creationId xmlns:a16="http://schemas.microsoft.com/office/drawing/2014/main" id="{BE1B822A-2D3D-4B92-9029-81791BCD2D07}"/>
              </a:ext>
            </a:extLst>
          </p:cNvPr>
          <p:cNvSpPr/>
          <p:nvPr/>
        </p:nvSpPr>
        <p:spPr>
          <a:xfrm>
            <a:off x="5570154" y="2803287"/>
            <a:ext cx="3451926" cy="1938992"/>
          </a:xfrm>
          <a:prstGeom prst="rect">
            <a:avLst/>
          </a:prstGeom>
        </p:spPr>
        <p:txBody>
          <a:bodyPr wrap="square">
            <a:spAutoFit/>
          </a:bodyPr>
          <a:lstStyle/>
          <a:p>
            <a:pPr marL="171450" indent="-171450">
              <a:buFont typeface="Arial" panose="020B0604020202020204" pitchFamily="34" charset="0"/>
              <a:buChar char="•"/>
            </a:pPr>
            <a:r>
              <a:rPr lang="en-GB" sz="1200" b="1" dirty="0">
                <a:solidFill>
                  <a:srgbClr val="000000"/>
                </a:solidFill>
                <a:latin typeface="Calibri" panose="020F0502020204030204" pitchFamily="34" charset="0"/>
              </a:rPr>
              <a:t>Weathering </a:t>
            </a:r>
            <a:r>
              <a:rPr lang="en-GB" sz="1200" dirty="0">
                <a:solidFill>
                  <a:srgbClr val="000000"/>
                </a:solidFill>
                <a:latin typeface="Calibri" panose="020F0502020204030204" pitchFamily="34" charset="0"/>
              </a:rPr>
              <a:t>rocks breaking down or crumbling in situ (where they are).</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Mechanical weathering does not involve a chemical change in the rock e.g. freeze-thaw.</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Chemical weathering does involve a chemical change in the rock e.g. carbonation.</a:t>
            </a:r>
          </a:p>
          <a:p>
            <a:pPr marL="171450" indent="-171450">
              <a:buFont typeface="Arial" panose="020B0604020202020204" pitchFamily="34" charset="0"/>
              <a:buChar char="•"/>
            </a:pPr>
            <a:endParaRPr lang="en-GB" sz="1200" dirty="0">
              <a:solidFill>
                <a:srgbClr val="000000"/>
              </a:solidFill>
              <a:latin typeface="Calibri" panose="020F0502020204030204" pitchFamily="34" charset="0"/>
            </a:endParaRPr>
          </a:p>
          <a:p>
            <a:pPr marL="171450" indent="-171450">
              <a:buFont typeface="Arial" panose="020B0604020202020204" pitchFamily="34" charset="0"/>
              <a:buChar char="•"/>
            </a:pPr>
            <a:r>
              <a:rPr lang="en-GB" sz="1200" b="1" dirty="0">
                <a:solidFill>
                  <a:srgbClr val="000000"/>
                </a:solidFill>
                <a:latin typeface="Calibri" panose="020F0502020204030204" pitchFamily="34" charset="0"/>
              </a:rPr>
              <a:t>Mass movement </a:t>
            </a:r>
            <a:r>
              <a:rPr lang="en-GB" sz="1200" dirty="0">
                <a:solidFill>
                  <a:srgbClr val="000000"/>
                </a:solidFill>
                <a:latin typeface="Calibri" panose="020F0502020204030204" pitchFamily="34" charset="0"/>
              </a:rPr>
              <a:t>is the shift (falling) of large amounts of material down a slope, due to the influence of gravity and other forces. ​</a:t>
            </a:r>
            <a:endParaRPr lang="en-GB" sz="1200" dirty="0"/>
          </a:p>
        </p:txBody>
      </p:sp>
      <p:sp>
        <p:nvSpPr>
          <p:cNvPr id="59" name="Rectangle 58">
            <a:extLst>
              <a:ext uri="{FF2B5EF4-FFF2-40B4-BE49-F238E27FC236}">
                <a16:creationId xmlns:a16="http://schemas.microsoft.com/office/drawing/2014/main" id="{48BFED3C-7F88-49BF-AF7B-BCD93C21F655}"/>
              </a:ext>
            </a:extLst>
          </p:cNvPr>
          <p:cNvSpPr/>
          <p:nvPr/>
        </p:nvSpPr>
        <p:spPr>
          <a:xfrm>
            <a:off x="105507" y="3508776"/>
            <a:ext cx="5345724" cy="2836339"/>
          </a:xfrm>
          <a:prstGeom prst="rect">
            <a:avLst/>
          </a:prstGeom>
          <a:noFill/>
          <a:ln>
            <a:solidFill>
              <a:srgbClr val="92D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F274350E-B39D-4D73-AD97-1CAB4284E846}"/>
              </a:ext>
            </a:extLst>
          </p:cNvPr>
          <p:cNvSpPr/>
          <p:nvPr/>
        </p:nvSpPr>
        <p:spPr>
          <a:xfrm>
            <a:off x="5540728" y="1072880"/>
            <a:ext cx="3497765" cy="1649437"/>
          </a:xfrm>
          <a:prstGeom prst="rect">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F0D3D4F0-2516-49D9-85A0-331A48D28A80}"/>
              </a:ext>
            </a:extLst>
          </p:cNvPr>
          <p:cNvSpPr/>
          <p:nvPr/>
        </p:nvSpPr>
        <p:spPr>
          <a:xfrm>
            <a:off x="5547234" y="2785493"/>
            <a:ext cx="3497765" cy="3559622"/>
          </a:xfrm>
          <a:prstGeom prst="rect">
            <a:avLst/>
          </a:pr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78427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7FE0BC-5826-4226-AC2B-AE716CD11FEC}"/>
              </a:ext>
            </a:extLst>
          </p:cNvPr>
          <p:cNvSpPr/>
          <p:nvPr/>
        </p:nvSpPr>
        <p:spPr>
          <a:xfrm>
            <a:off x="4200617" y="1116150"/>
            <a:ext cx="4906217" cy="5656898"/>
          </a:xfrm>
          <a:prstGeom prst="rect">
            <a:avLst/>
          </a:prstGeom>
          <a:noFill/>
          <a:ln w="12700">
            <a:solidFill>
              <a:schemeClr val="accent6"/>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200" dirty="0">
              <a:solidFill>
                <a:schemeClr val="tx1"/>
              </a:solidFill>
            </a:endParaRPr>
          </a:p>
        </p:txBody>
      </p:sp>
      <p:sp>
        <p:nvSpPr>
          <p:cNvPr id="5" name="Rectangle 4">
            <a:extLst>
              <a:ext uri="{FF2B5EF4-FFF2-40B4-BE49-F238E27FC236}">
                <a16:creationId xmlns:a16="http://schemas.microsoft.com/office/drawing/2014/main" id="{EAB66135-6BBE-4288-88FC-20DCA0C4AC6B}"/>
              </a:ext>
            </a:extLst>
          </p:cNvPr>
          <p:cNvSpPr/>
          <p:nvPr/>
        </p:nvSpPr>
        <p:spPr>
          <a:xfrm>
            <a:off x="102777" y="49855"/>
            <a:ext cx="4027503" cy="6340197"/>
          </a:xfrm>
          <a:prstGeom prst="rect">
            <a:avLst/>
          </a:prstGeom>
          <a:ln w="12700">
            <a:solidFill>
              <a:srgbClr val="FF0000"/>
            </a:solidFill>
            <a:prstDash val="dash"/>
          </a:ln>
        </p:spPr>
        <p:txBody>
          <a:bodyPr wrap="square">
            <a:spAutoFit/>
          </a:bodyPr>
          <a:lstStyle/>
          <a:p>
            <a:r>
              <a:rPr lang="en-GB" sz="1200" b="1" dirty="0">
                <a:solidFill>
                  <a:srgbClr val="000000"/>
                </a:solidFill>
                <a:latin typeface="Calibri" panose="020F0502020204030204" pitchFamily="34" charset="0"/>
              </a:rPr>
              <a:t>Transportation</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Traction: large boulders are rolled along the sea bed</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Saltation: pebble-sized particles are bounced along the sea bed</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Suspension: small particles like silt and clay are carried along in the water</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Solution: soluble materials e.g. limestone are dissolved and carried along in the water.</a:t>
            </a:r>
          </a:p>
          <a:p>
            <a:pPr marL="171450" indent="-171450">
              <a:buFont typeface="Arial" panose="020B0604020202020204" pitchFamily="34" charset="0"/>
              <a:buChar char="•"/>
            </a:pPr>
            <a:endParaRPr lang="en-GB" sz="1200" dirty="0">
              <a:solidFill>
                <a:srgbClr val="000000"/>
              </a:solidFill>
              <a:latin typeface="Calibri" panose="020F0502020204030204" pitchFamily="34" charset="0"/>
            </a:endParaRPr>
          </a:p>
          <a:p>
            <a:r>
              <a:rPr lang="en-GB" sz="1200" b="1" dirty="0">
                <a:solidFill>
                  <a:srgbClr val="000000"/>
                </a:solidFill>
                <a:latin typeface="Calibri" panose="020F0502020204030204" pitchFamily="34" charset="0"/>
              </a:rPr>
              <a:t>Longshore drift </a:t>
            </a:r>
            <a:r>
              <a:rPr lang="en-GB" sz="1200" dirty="0">
                <a:solidFill>
                  <a:srgbClr val="000000"/>
                </a:solidFill>
                <a:latin typeface="Calibri" panose="020F0502020204030204" pitchFamily="34" charset="0"/>
              </a:rPr>
              <a:t>is the transportation of sediment along the coast. </a:t>
            </a:r>
          </a:p>
          <a:p>
            <a:pPr marL="228600" indent="-228600">
              <a:buFont typeface="+mj-lt"/>
              <a:buAutoNum type="arabicPeriod"/>
            </a:pPr>
            <a:r>
              <a:rPr lang="en-GB" sz="1200" dirty="0">
                <a:solidFill>
                  <a:srgbClr val="000000"/>
                </a:solidFill>
                <a:latin typeface="Calibri" panose="020F0502020204030204" pitchFamily="34" charset="0"/>
              </a:rPr>
              <a:t>Waves follow the direction of the prevailing wind</a:t>
            </a:r>
          </a:p>
          <a:p>
            <a:pPr marL="228600" indent="-228600">
              <a:buFont typeface="+mj-lt"/>
              <a:buAutoNum type="arabicPeriod"/>
            </a:pPr>
            <a:r>
              <a:rPr lang="en-GB" sz="1200" dirty="0">
                <a:solidFill>
                  <a:srgbClr val="000000"/>
                </a:solidFill>
                <a:latin typeface="Calibri" panose="020F0502020204030204" pitchFamily="34" charset="0"/>
              </a:rPr>
              <a:t>The waves hit the coast at an angle</a:t>
            </a:r>
          </a:p>
          <a:p>
            <a:pPr marL="228600" indent="-228600">
              <a:buFont typeface="+mj-lt"/>
              <a:buAutoNum type="arabicPeriod"/>
            </a:pPr>
            <a:r>
              <a:rPr lang="en-GB" sz="1200" dirty="0">
                <a:solidFill>
                  <a:srgbClr val="000000"/>
                </a:solidFill>
                <a:latin typeface="Calibri" panose="020F0502020204030204" pitchFamily="34" charset="0"/>
              </a:rPr>
              <a:t>The swash carries material up the beach in the same direction as the waves</a:t>
            </a:r>
          </a:p>
          <a:p>
            <a:pPr marL="228600" indent="-228600">
              <a:buFont typeface="+mj-lt"/>
              <a:buAutoNum type="arabicPeriod"/>
            </a:pPr>
            <a:r>
              <a:rPr lang="en-GB" sz="1200" dirty="0">
                <a:solidFill>
                  <a:srgbClr val="000000"/>
                </a:solidFill>
                <a:latin typeface="Calibri" panose="020F0502020204030204" pitchFamily="34" charset="0"/>
              </a:rPr>
              <a:t>The backwash carries material down the beach at a right angle back towards the sea</a:t>
            </a:r>
          </a:p>
          <a:p>
            <a:pPr marL="228600" indent="-228600">
              <a:buFont typeface="+mj-lt"/>
              <a:buAutoNum type="arabicPeriod"/>
            </a:pPr>
            <a:r>
              <a:rPr lang="en-GB" sz="1200" dirty="0">
                <a:solidFill>
                  <a:srgbClr val="000000"/>
                </a:solidFill>
                <a:latin typeface="Calibri" panose="020F0502020204030204" pitchFamily="34" charset="0"/>
              </a:rPr>
              <a:t>Over time, material zig zags along the coast</a:t>
            </a: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200" dirty="0">
              <a:solidFill>
                <a:srgbClr val="000000"/>
              </a:solidFill>
              <a:latin typeface="Calibri" panose="020F0502020204030204" pitchFamily="34" charset="0"/>
            </a:endParaRPr>
          </a:p>
          <a:p>
            <a:pPr marL="228600" indent="-228600">
              <a:buFont typeface="+mj-lt"/>
              <a:buAutoNum type="arabicPeriod"/>
            </a:pPr>
            <a:endParaRPr lang="en-GB" sz="1000" dirty="0">
              <a:solidFill>
                <a:srgbClr val="000000"/>
              </a:solidFill>
              <a:latin typeface="Calibri" panose="020F0502020204030204" pitchFamily="34" charset="0"/>
            </a:endParaRPr>
          </a:p>
          <a:p>
            <a:r>
              <a:rPr lang="en-GB" sz="1200" dirty="0">
                <a:solidFill>
                  <a:srgbClr val="000000"/>
                </a:solidFill>
                <a:latin typeface="Calibri" panose="020F0502020204030204" pitchFamily="34" charset="0"/>
              </a:rPr>
              <a:t>Deposition happens when:</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Water carrying sediment loses energy and slows down</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Waves enter an area of shallow water</a:t>
            </a:r>
          </a:p>
          <a:p>
            <a:pPr marL="171450" indent="-171450">
              <a:buFont typeface="Arial" panose="020B0604020202020204" pitchFamily="34" charset="0"/>
              <a:buChar char="•"/>
            </a:pPr>
            <a:r>
              <a:rPr lang="en-GB" sz="1200" dirty="0">
                <a:solidFill>
                  <a:srgbClr val="000000"/>
                </a:solidFill>
                <a:latin typeface="Calibri" panose="020F0502020204030204" pitchFamily="34" charset="0"/>
              </a:rPr>
              <a:t>Coasts build up when material deposited is greater than the rate of erosion.</a:t>
            </a:r>
          </a:p>
        </p:txBody>
      </p:sp>
      <p:sp>
        <p:nvSpPr>
          <p:cNvPr id="7" name="Rectangle 6">
            <a:extLst>
              <a:ext uri="{FF2B5EF4-FFF2-40B4-BE49-F238E27FC236}">
                <a16:creationId xmlns:a16="http://schemas.microsoft.com/office/drawing/2014/main" id="{B603D02B-394E-42C2-9D51-6F7ABF55ECDF}"/>
              </a:ext>
            </a:extLst>
          </p:cNvPr>
          <p:cNvSpPr/>
          <p:nvPr/>
        </p:nvSpPr>
        <p:spPr>
          <a:xfrm>
            <a:off x="4200618" y="1116150"/>
            <a:ext cx="4943382" cy="5632311"/>
          </a:xfrm>
          <a:prstGeom prst="rect">
            <a:avLst/>
          </a:prstGeom>
        </p:spPr>
        <p:txBody>
          <a:bodyPr wrap="square">
            <a:spAutoFit/>
          </a:bodyPr>
          <a:lstStyle/>
          <a:p>
            <a:r>
              <a:rPr lang="en-GB" sz="1200" b="1" dirty="0"/>
              <a:t>How does geology affect the coast?</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200" b="1" dirty="0"/>
              <a:t>Headlands and bays</a:t>
            </a:r>
          </a:p>
          <a:p>
            <a:r>
              <a:rPr lang="en-GB" sz="1200" dirty="0"/>
              <a:t>Headland is a cliff that juts out to the sea – surrounded by water on three sides. A bay is a curved section of the coast –often with headlands on either side.</a:t>
            </a:r>
          </a:p>
          <a:p>
            <a:r>
              <a:rPr lang="en-GB" sz="1200" b="1" dirty="0"/>
              <a:t>Formation of headlands and bays:</a:t>
            </a:r>
          </a:p>
          <a:p>
            <a:r>
              <a:rPr lang="en-GB" sz="1200" dirty="0"/>
              <a:t>1. Waves approach a discordant coastline, where there are bands of hard and soft rock at right-angles to the coastline.</a:t>
            </a:r>
          </a:p>
          <a:p>
            <a:r>
              <a:rPr lang="en-GB" sz="1200" dirty="0"/>
              <a:t>2. The less resistant rock is more easily eroded by the wave action than the resistant rock.</a:t>
            </a:r>
          </a:p>
          <a:p>
            <a:r>
              <a:rPr lang="en-GB" sz="1200" dirty="0"/>
              <a:t>3. The bands of less resistant rock retreat backwards, further than the resistant rock on either side.</a:t>
            </a:r>
          </a:p>
          <a:p>
            <a:r>
              <a:rPr lang="en-GB" sz="1200" dirty="0"/>
              <a:t>4. This creates bays that are set back, with headlands on either side.</a:t>
            </a:r>
          </a:p>
          <a:p>
            <a:r>
              <a:rPr lang="en-GB" sz="1200" dirty="0"/>
              <a:t>5. Material eroded from the headlands is deposited in the bays due to the sea getting shallower here and the waves losing energy.</a:t>
            </a:r>
          </a:p>
        </p:txBody>
      </p:sp>
      <p:pic>
        <p:nvPicPr>
          <p:cNvPr id="8" name="Picture 7">
            <a:extLst>
              <a:ext uri="{FF2B5EF4-FFF2-40B4-BE49-F238E27FC236}">
                <a16:creationId xmlns:a16="http://schemas.microsoft.com/office/drawing/2014/main" id="{C5D4F6CE-DEBC-423B-971D-9F55393BA0C3}"/>
              </a:ext>
            </a:extLst>
          </p:cNvPr>
          <p:cNvPicPr>
            <a:picLocks noChangeAspect="1"/>
          </p:cNvPicPr>
          <p:nvPr/>
        </p:nvPicPr>
        <p:blipFill>
          <a:blip r:embed="rId2"/>
          <a:stretch>
            <a:fillRect/>
          </a:stretch>
        </p:blipFill>
        <p:spPr>
          <a:xfrm>
            <a:off x="4572000" y="2065073"/>
            <a:ext cx="4148581" cy="1947606"/>
          </a:xfrm>
          <a:prstGeom prst="rect">
            <a:avLst/>
          </a:prstGeom>
        </p:spPr>
      </p:pic>
      <p:sp>
        <p:nvSpPr>
          <p:cNvPr id="9" name="Rectangle 8">
            <a:extLst>
              <a:ext uri="{FF2B5EF4-FFF2-40B4-BE49-F238E27FC236}">
                <a16:creationId xmlns:a16="http://schemas.microsoft.com/office/drawing/2014/main" id="{46117D8C-DBF2-436E-8666-65EF699AC216}"/>
              </a:ext>
            </a:extLst>
          </p:cNvPr>
          <p:cNvSpPr/>
          <p:nvPr/>
        </p:nvSpPr>
        <p:spPr>
          <a:xfrm>
            <a:off x="4200617" y="1394155"/>
            <a:ext cx="4943383" cy="646331"/>
          </a:xfrm>
          <a:prstGeom prst="rect">
            <a:avLst/>
          </a:prstGeom>
        </p:spPr>
        <p:txBody>
          <a:bodyPr wrap="square">
            <a:spAutoFit/>
          </a:bodyPr>
          <a:lstStyle/>
          <a:p>
            <a:r>
              <a:rPr lang="en-GB" sz="1200" dirty="0"/>
              <a:t>Discordant coastlines are made up of alternating bands of hard and soft rock at right angles to the coast.  Concordant coastlines are made up of alternating bands of hard and soft rock running parallel to the coast.</a:t>
            </a:r>
          </a:p>
        </p:txBody>
      </p:sp>
      <p:pic>
        <p:nvPicPr>
          <p:cNvPr id="10" name="Picture 9">
            <a:extLst>
              <a:ext uri="{FF2B5EF4-FFF2-40B4-BE49-F238E27FC236}">
                <a16:creationId xmlns:a16="http://schemas.microsoft.com/office/drawing/2014/main" id="{E3BB9AD0-5342-4EC2-829F-0EA7CA10F7F2}"/>
              </a:ext>
            </a:extLst>
          </p:cNvPr>
          <p:cNvPicPr>
            <a:picLocks noChangeAspect="1"/>
          </p:cNvPicPr>
          <p:nvPr/>
        </p:nvPicPr>
        <p:blipFill>
          <a:blip r:embed="rId3"/>
          <a:stretch>
            <a:fillRect/>
          </a:stretch>
        </p:blipFill>
        <p:spPr>
          <a:xfrm>
            <a:off x="264531" y="3429000"/>
            <a:ext cx="3703994" cy="1851997"/>
          </a:xfrm>
          <a:prstGeom prst="rect">
            <a:avLst/>
          </a:prstGeom>
        </p:spPr>
      </p:pic>
    </p:spTree>
    <p:extLst>
      <p:ext uri="{BB962C8B-B14F-4D97-AF65-F5344CB8AC3E}">
        <p14:creationId xmlns:p14="http://schemas.microsoft.com/office/powerpoint/2010/main" val="1900280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8BBD1D-FA5D-4517-A93A-747B916E6143}"/>
              </a:ext>
            </a:extLst>
          </p:cNvPr>
          <p:cNvSpPr/>
          <p:nvPr/>
        </p:nvSpPr>
        <p:spPr>
          <a:xfrm>
            <a:off x="75135" y="93271"/>
            <a:ext cx="5144937" cy="4154984"/>
          </a:xfrm>
          <a:prstGeom prst="rect">
            <a:avLst/>
          </a:prstGeom>
        </p:spPr>
        <p:txBody>
          <a:bodyPr wrap="square">
            <a:spAutoFit/>
          </a:bodyPr>
          <a:lstStyle/>
          <a:p>
            <a:r>
              <a:rPr lang="en-GB" sz="1200" b="1" dirty="0">
                <a:ea typeface="Calibri" panose="020F0502020204030204" pitchFamily="34" charset="0"/>
                <a:cs typeface="Times New Roman" panose="02020603050405020304" pitchFamily="18" charset="0"/>
              </a:rPr>
              <a:t>What coastal features are formed by erosion at Swanage?</a:t>
            </a:r>
          </a:p>
          <a:p>
            <a:r>
              <a:rPr lang="en-GB" sz="1200" dirty="0">
                <a:ea typeface="Calibri" panose="020F0502020204030204" pitchFamily="34" charset="0"/>
                <a:cs typeface="Times New Roman" panose="02020603050405020304" pitchFamily="18" charset="0"/>
              </a:rPr>
              <a:t>The south coast of Swanage has a concordant coastline.  The east coast of Swanage has a discordant coastline – there are alternating bands of  hard chalk/limestone and soft clay/sand, forming an irregular coastline with several coastal landforms.</a:t>
            </a:r>
          </a:p>
          <a:p>
            <a:endParaRPr lang="en-GB" sz="1200" dirty="0">
              <a:ea typeface="Calibri" panose="020F0502020204030204" pitchFamily="34" charset="0"/>
              <a:cs typeface="Times New Roman" panose="02020603050405020304" pitchFamily="18" charset="0"/>
            </a:endParaRPr>
          </a:p>
          <a:p>
            <a:r>
              <a:rPr lang="en-GB" sz="1200" dirty="0">
                <a:ea typeface="Calibri" panose="020F0502020204030204" pitchFamily="34" charset="0"/>
                <a:cs typeface="Times New Roman" panose="02020603050405020304" pitchFamily="18" charset="0"/>
              </a:rPr>
              <a:t>Headlands and bays: There are bands of alternating hard and soft rock.  Chalk (resistant rock) to the north at Ballard Point, creating a headland.  Followed by soft clay and sands to the south of this, creating Swanage Bay.  Limestone (resistant rock) to the south of this at </a:t>
            </a:r>
            <a:r>
              <a:rPr lang="en-GB" sz="1200" dirty="0" err="1">
                <a:ea typeface="Calibri" panose="020F0502020204030204" pitchFamily="34" charset="0"/>
                <a:cs typeface="Times New Roman" panose="02020603050405020304" pitchFamily="18" charset="0"/>
              </a:rPr>
              <a:t>Durlston</a:t>
            </a:r>
            <a:r>
              <a:rPr lang="en-GB" sz="1200" dirty="0">
                <a:ea typeface="Calibri" panose="020F0502020204030204" pitchFamily="34" charset="0"/>
                <a:cs typeface="Times New Roman" panose="02020603050405020304" pitchFamily="18" charset="0"/>
              </a:rPr>
              <a:t> Head, another headland.  Waves erode the clay faster than the limestone and chalk, creating Swanage Bay with headlands on either side – Ballard Point to the north and </a:t>
            </a:r>
            <a:r>
              <a:rPr lang="en-GB" sz="1200" dirty="0" err="1">
                <a:ea typeface="Calibri" panose="020F0502020204030204" pitchFamily="34" charset="0"/>
                <a:cs typeface="Times New Roman" panose="02020603050405020304" pitchFamily="18" charset="0"/>
              </a:rPr>
              <a:t>Durlston</a:t>
            </a:r>
            <a:r>
              <a:rPr lang="en-GB" sz="1200" dirty="0">
                <a:ea typeface="Calibri" panose="020F0502020204030204" pitchFamily="34" charset="0"/>
                <a:cs typeface="Times New Roman" panose="02020603050405020304" pitchFamily="18" charset="0"/>
              </a:rPr>
              <a:t> Head to the south.</a:t>
            </a:r>
          </a:p>
          <a:p>
            <a:endParaRPr lang="en-GB" sz="1200" dirty="0">
              <a:ea typeface="Calibri" panose="020F0502020204030204" pitchFamily="34" charset="0"/>
              <a:cs typeface="Times New Roman" panose="02020603050405020304" pitchFamily="18" charset="0"/>
            </a:endParaRPr>
          </a:p>
          <a:p>
            <a:r>
              <a:rPr lang="en-GB" sz="1200" dirty="0">
                <a:ea typeface="Calibri" panose="020F0502020204030204" pitchFamily="34" charset="0"/>
                <a:cs typeface="Times New Roman" panose="02020603050405020304" pitchFamily="18" charset="0"/>
              </a:rPr>
              <a:t>Old Harry Stack: Located off Ballard Point headland.  The headland is made out of hard chalk.</a:t>
            </a:r>
          </a:p>
          <a:p>
            <a:r>
              <a:rPr lang="en-GB" sz="1200" dirty="0">
                <a:ea typeface="Calibri" panose="020F0502020204030204" pitchFamily="34" charset="0"/>
                <a:cs typeface="Times New Roman" panose="02020603050405020304" pitchFamily="18" charset="0"/>
              </a:rPr>
              <a:t>Erosion by wave refraction concentrating their force on the headland, has led to the formation of Old Harry – stacks made of hard chalk -whilst deposition occurs in Swanage bay to the south of it.</a:t>
            </a:r>
          </a:p>
          <a:p>
            <a:r>
              <a:rPr lang="en-GB" sz="1200" dirty="0">
                <a:ea typeface="Calibri" panose="020F0502020204030204" pitchFamily="34" charset="0"/>
                <a:cs typeface="Times New Roman" panose="02020603050405020304" pitchFamily="18" charset="0"/>
              </a:rPr>
              <a:t>‘Old Harry’s Wife’ was a chalk stack to the east of Old Harry, which has now eroded into a stump</a:t>
            </a:r>
          </a:p>
          <a:p>
            <a:endParaRPr lang="en-GB" sz="1200" b="1" dirty="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B3902D2A-C2B3-4447-87C6-872AC22C6801}"/>
              </a:ext>
            </a:extLst>
          </p:cNvPr>
          <p:cNvSpPr/>
          <p:nvPr/>
        </p:nvSpPr>
        <p:spPr>
          <a:xfrm>
            <a:off x="75135" y="93271"/>
            <a:ext cx="5144937" cy="6261809"/>
          </a:xfrm>
          <a:prstGeom prst="rect">
            <a:avLst/>
          </a:prstGeom>
          <a:noFill/>
          <a:ln>
            <a:solidFill>
              <a:srgbClr val="FB85E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TextBox 6">
            <a:extLst>
              <a:ext uri="{FF2B5EF4-FFF2-40B4-BE49-F238E27FC236}">
                <a16:creationId xmlns:a16="http://schemas.microsoft.com/office/drawing/2014/main" id="{D942F9CF-D0DC-46F2-B270-34B86DD6B99E}"/>
              </a:ext>
            </a:extLst>
          </p:cNvPr>
          <p:cNvSpPr txBox="1"/>
          <p:nvPr/>
        </p:nvSpPr>
        <p:spPr>
          <a:xfrm>
            <a:off x="5295120" y="93271"/>
            <a:ext cx="3751637" cy="6555641"/>
          </a:xfrm>
          <a:prstGeom prst="rect">
            <a:avLst/>
          </a:prstGeom>
          <a:solidFill>
            <a:schemeClr val="bg1"/>
          </a:solidFill>
          <a:ln w="12700">
            <a:solidFill>
              <a:srgbClr val="92D050"/>
            </a:solidFill>
            <a:prstDash val="dash"/>
          </a:ln>
        </p:spPr>
        <p:txBody>
          <a:bodyPr wrap="square" rtlCol="0">
            <a:spAutoFit/>
          </a:bodyPr>
          <a:lstStyle/>
          <a:p>
            <a:r>
              <a:rPr lang="en-GB" sz="1200" b="1" dirty="0"/>
              <a:t>What coastal features are formed by deposition at Swanage?</a:t>
            </a:r>
          </a:p>
          <a:p>
            <a:r>
              <a:rPr lang="en-GB" sz="1200" b="1" dirty="0"/>
              <a:t>Wave refraction: </a:t>
            </a:r>
            <a:r>
              <a:rPr lang="en-GB" sz="1200" dirty="0"/>
              <a:t>This is when waves bend to mirror the shape of the coastline, where the coastline is an irregular shape, e.g. where there is a headland and a bay.  When the waves bend on entering a bay, the energy is spread out over a wider distance, leading to a drop in energy, and so deposition happens. </a:t>
            </a:r>
          </a:p>
          <a:p>
            <a:r>
              <a:rPr lang="en-GB" sz="1200" b="1" dirty="0"/>
              <a:t>Beaches</a:t>
            </a:r>
            <a:r>
              <a:rPr lang="en-GB" sz="1200" dirty="0"/>
              <a:t>: Beaches are formed by constructive waves depositing material. Sandy beaches are mainly found in sheltered bays, where low-energy waves build up the beach due to wave refraction. Pebble beaches are usually found where cliffs are being eroded. The high energy waves wash away the fine sand and leave behind the large pebbles.  </a:t>
            </a:r>
          </a:p>
          <a:p>
            <a:r>
              <a:rPr lang="en-GB" sz="1200" b="1" dirty="0"/>
              <a:t>Sand dunes</a:t>
            </a:r>
            <a:r>
              <a:rPr lang="en-GB" sz="1200" dirty="0"/>
              <a:t>: A sand dune is a mound or hill of sand found at the back of a beach.</a:t>
            </a:r>
          </a:p>
          <a:p>
            <a:r>
              <a:rPr lang="en-GB" sz="1200" dirty="0"/>
              <a:t>Sand is deposited around an obstacle (e.g. driftwood) by the wind, forming embryo dunes.</a:t>
            </a:r>
          </a:p>
          <a:p>
            <a:r>
              <a:rPr lang="en-GB" sz="1200" dirty="0"/>
              <a:t>These develop and grow over time.  Dune slacks (small pools) can form in hollows between dunes.</a:t>
            </a:r>
          </a:p>
          <a:p>
            <a:endParaRPr lang="en-GB" sz="1200" dirty="0"/>
          </a:p>
          <a:p>
            <a:r>
              <a:rPr lang="en-GB" sz="1200" b="1" dirty="0"/>
              <a:t>Swanage Bay: </a:t>
            </a:r>
            <a:r>
              <a:rPr lang="en-GB" sz="1200" dirty="0"/>
              <a:t>Swanage bay is found along the eastern coast of Swanage, where the discordant coastline is.  The rock in the bay is a mixture of soft clays and sand, which erode easily.  Either side of the bay are headlands.  The headland to the north is called Ballard Point, and this is made of hard chalk.  The headland to the south is called </a:t>
            </a:r>
            <a:r>
              <a:rPr lang="en-GB" sz="1200" dirty="0" err="1"/>
              <a:t>Durlston</a:t>
            </a:r>
            <a:r>
              <a:rPr lang="en-GB" sz="1200" dirty="0"/>
              <a:t> Head, and this is made of hard limestone.  Because waves have eroded the soft rock of the bay more easily, the coastline here has retreated, creating the bay that is set further back from the headlands. The shape of the bay is curved, so wave refraction causes sand to be deposited here, creating a beach with sand made from particles of limestone and chalk.</a:t>
            </a:r>
          </a:p>
        </p:txBody>
      </p:sp>
      <p:pic>
        <p:nvPicPr>
          <p:cNvPr id="8" name="Picture 18" descr="How are coastal landforms created? – HBK Portal">
            <a:extLst>
              <a:ext uri="{FF2B5EF4-FFF2-40B4-BE49-F238E27FC236}">
                <a16:creationId xmlns:a16="http://schemas.microsoft.com/office/drawing/2014/main" id="{E4D4CE82-4C74-439C-BFEC-984B2612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141" y="4072282"/>
            <a:ext cx="5101479" cy="2176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389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83E2C8ED-F0EC-426D-8BEB-05A5467438BD}"/>
              </a:ext>
            </a:extLst>
          </p:cNvPr>
          <p:cNvSpPr/>
          <p:nvPr/>
        </p:nvSpPr>
        <p:spPr>
          <a:xfrm>
            <a:off x="106854" y="3630465"/>
            <a:ext cx="8884746" cy="2282655"/>
          </a:xfrm>
          <a:prstGeom prst="rect">
            <a:avLst/>
          </a:prstGeom>
          <a:noFill/>
          <a:ln w="1270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GB" sz="1200" dirty="0">
              <a:solidFill>
                <a:schemeClr val="tx1"/>
              </a:solidFill>
            </a:endParaRPr>
          </a:p>
        </p:txBody>
      </p:sp>
      <p:sp>
        <p:nvSpPr>
          <p:cNvPr id="20" name="Rectangle 19">
            <a:extLst>
              <a:ext uri="{FF2B5EF4-FFF2-40B4-BE49-F238E27FC236}">
                <a16:creationId xmlns:a16="http://schemas.microsoft.com/office/drawing/2014/main" id="{FAD71277-AE15-4057-9886-4ACBF743AC12}"/>
              </a:ext>
            </a:extLst>
          </p:cNvPr>
          <p:cNvSpPr/>
          <p:nvPr/>
        </p:nvSpPr>
        <p:spPr>
          <a:xfrm>
            <a:off x="106854" y="130345"/>
            <a:ext cx="6934026" cy="3416320"/>
          </a:xfrm>
          <a:prstGeom prst="rect">
            <a:avLst/>
          </a:prstGeom>
          <a:ln w="12700">
            <a:solidFill>
              <a:srgbClr val="FF0000"/>
            </a:solidFill>
            <a:prstDash val="dash"/>
          </a:ln>
        </p:spPr>
        <p:txBody>
          <a:bodyPr wrap="square">
            <a:spAutoFit/>
          </a:bodyPr>
          <a:lstStyle/>
          <a:p>
            <a:r>
              <a:rPr lang="en-GB" sz="1200" b="1" dirty="0">
                <a:solidFill>
                  <a:srgbClr val="000000"/>
                </a:solidFill>
                <a:latin typeface="Calibri" panose="020F0502020204030204" pitchFamily="34" charset="0"/>
              </a:rPr>
              <a:t>To what extent are hard and soft engineering beneficial when protecting the coast?</a:t>
            </a:r>
          </a:p>
          <a:p>
            <a:endParaRPr lang="en-GB" sz="1200" b="1" dirty="0">
              <a:solidFill>
                <a:srgbClr val="000000"/>
              </a:solidFill>
              <a:latin typeface="Calibri" panose="020F0502020204030204" pitchFamily="34" charset="0"/>
            </a:endParaRPr>
          </a:p>
          <a:p>
            <a:r>
              <a:rPr lang="en-GB" sz="1200" b="1" dirty="0">
                <a:solidFill>
                  <a:srgbClr val="000000"/>
                </a:solidFill>
                <a:latin typeface="Calibri" panose="020F0502020204030204" pitchFamily="34" charset="0"/>
              </a:rPr>
              <a:t>Hard Engineering: ​</a:t>
            </a: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endParaRPr lang="en-GB" sz="1200" b="1" dirty="0">
              <a:solidFill>
                <a:srgbClr val="000000"/>
              </a:solidFill>
              <a:latin typeface="Calibri" panose="020F0502020204030204" pitchFamily="34" charset="0"/>
            </a:endParaRPr>
          </a:p>
          <a:p>
            <a:r>
              <a:rPr lang="en-GB" sz="1200" b="1" dirty="0">
                <a:solidFill>
                  <a:srgbClr val="000000"/>
                </a:solidFill>
                <a:latin typeface="Calibri" panose="020F0502020204030204" pitchFamily="34" charset="0"/>
              </a:rPr>
              <a:t>Soft engineering:</a:t>
            </a:r>
          </a:p>
          <a:p>
            <a:endParaRPr lang="en-GB" sz="1200" dirty="0">
              <a:solidFill>
                <a:srgbClr val="000000"/>
              </a:solidFill>
              <a:latin typeface="Calibri" panose="020F0502020204030204" pitchFamily="34" charset="0"/>
            </a:endParaRPr>
          </a:p>
          <a:p>
            <a:endParaRPr lang="en-GB" sz="1200" dirty="0">
              <a:solidFill>
                <a:srgbClr val="000000"/>
              </a:solidFill>
              <a:latin typeface="Calibri" panose="020F0502020204030204" pitchFamily="34" charset="0"/>
            </a:endParaRPr>
          </a:p>
          <a:p>
            <a:endParaRPr lang="en-GB" sz="1200" dirty="0">
              <a:solidFill>
                <a:srgbClr val="000000"/>
              </a:solidFill>
              <a:latin typeface="Calibri" panose="020F0502020204030204" pitchFamily="34" charset="0"/>
            </a:endParaRPr>
          </a:p>
          <a:p>
            <a:endParaRPr lang="en-GB" sz="1200" dirty="0">
              <a:solidFill>
                <a:srgbClr val="000000"/>
              </a:solidFill>
              <a:latin typeface="Calibri" panose="020F0502020204030204" pitchFamily="34" charset="0"/>
            </a:endParaRPr>
          </a:p>
          <a:p>
            <a:endParaRPr lang="en-GB" sz="1200" dirty="0">
              <a:solidFill>
                <a:srgbClr val="000000"/>
              </a:solidFill>
              <a:latin typeface="Calibri" panose="020F0502020204030204" pitchFamily="34" charset="0"/>
            </a:endParaRPr>
          </a:p>
          <a:p>
            <a:endParaRPr lang="en-GB" sz="1200" dirty="0">
              <a:solidFill>
                <a:srgbClr val="000000"/>
              </a:solidFill>
              <a:latin typeface="Calibri" panose="020F0502020204030204" pitchFamily="34" charset="0"/>
            </a:endParaRPr>
          </a:p>
        </p:txBody>
      </p:sp>
      <p:sp>
        <p:nvSpPr>
          <p:cNvPr id="23" name="Rectangle 22">
            <a:extLst>
              <a:ext uri="{FF2B5EF4-FFF2-40B4-BE49-F238E27FC236}">
                <a16:creationId xmlns:a16="http://schemas.microsoft.com/office/drawing/2014/main" id="{1FF27BC2-F717-4036-9262-A8FE2D8A6344}"/>
              </a:ext>
            </a:extLst>
          </p:cNvPr>
          <p:cNvSpPr/>
          <p:nvPr/>
        </p:nvSpPr>
        <p:spPr>
          <a:xfrm>
            <a:off x="152400" y="3646500"/>
            <a:ext cx="3629729" cy="276999"/>
          </a:xfrm>
          <a:prstGeom prst="rect">
            <a:avLst/>
          </a:prstGeom>
        </p:spPr>
        <p:txBody>
          <a:bodyPr wrap="square">
            <a:spAutoFit/>
          </a:bodyPr>
          <a:lstStyle/>
          <a:p>
            <a:r>
              <a:rPr lang="en-GB" sz="1200" b="1" dirty="0"/>
              <a:t>How does coastal management work in Lyme Regis?</a:t>
            </a:r>
          </a:p>
        </p:txBody>
      </p:sp>
      <p:graphicFrame>
        <p:nvGraphicFramePr>
          <p:cNvPr id="24" name="Table 23">
            <a:extLst>
              <a:ext uri="{FF2B5EF4-FFF2-40B4-BE49-F238E27FC236}">
                <a16:creationId xmlns:a16="http://schemas.microsoft.com/office/drawing/2014/main" id="{64185519-730E-4D6C-ADDB-AE8F95F521F2}"/>
              </a:ext>
            </a:extLst>
          </p:cNvPr>
          <p:cNvGraphicFramePr>
            <a:graphicFrameLocks noGrp="1"/>
          </p:cNvGraphicFramePr>
          <p:nvPr>
            <p:extLst>
              <p:ext uri="{D42A27DB-BD31-4B8C-83A1-F6EECF244321}">
                <p14:modId xmlns:p14="http://schemas.microsoft.com/office/powerpoint/2010/main" val="1775582003"/>
              </p:ext>
            </p:extLst>
          </p:nvPr>
        </p:nvGraphicFramePr>
        <p:xfrm>
          <a:off x="244509" y="752689"/>
          <a:ext cx="6659211" cy="1363601"/>
        </p:xfrm>
        <a:graphic>
          <a:graphicData uri="http://schemas.openxmlformats.org/drawingml/2006/table">
            <a:tbl>
              <a:tblPr firstRow="1" firstCol="1" bandRow="1"/>
              <a:tblGrid>
                <a:gridCol w="1048294">
                  <a:extLst>
                    <a:ext uri="{9D8B030D-6E8A-4147-A177-3AD203B41FA5}">
                      <a16:colId xmlns:a16="http://schemas.microsoft.com/office/drawing/2014/main" val="1287915480"/>
                    </a:ext>
                  </a:extLst>
                </a:gridCol>
                <a:gridCol w="5610917">
                  <a:extLst>
                    <a:ext uri="{9D8B030D-6E8A-4147-A177-3AD203B41FA5}">
                      <a16:colId xmlns:a16="http://schemas.microsoft.com/office/drawing/2014/main" val="3704252969"/>
                    </a:ext>
                  </a:extLst>
                </a:gridCol>
              </a:tblGrid>
              <a:tr h="231045">
                <a:tc>
                  <a:txBody>
                    <a:bodyPr/>
                    <a:lstStyle/>
                    <a:p>
                      <a:pPr algn="ctr">
                        <a:lnSpc>
                          <a:spcPct val="107000"/>
                        </a:lnSpc>
                        <a:spcAft>
                          <a:spcPts val="0"/>
                        </a:spcAft>
                      </a:pPr>
                      <a:r>
                        <a:rPr lang="en-GB" sz="1200" dirty="0">
                          <a:effectLst/>
                          <a:latin typeface="Calibri Light" panose="020F0302020204030204" pitchFamily="34" charset="0"/>
                          <a:ea typeface="Calibri" panose="020F0502020204030204" pitchFamily="34" charset="0"/>
                          <a:cs typeface="Times New Roman" panose="02020603050405020304" pitchFamily="18" charset="0"/>
                        </a:rPr>
                        <a:t>Sea walls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Light" panose="020F0302020204030204" pitchFamily="34" charset="0"/>
                          <a:ea typeface="Calibri" panose="020F0502020204030204" pitchFamily="34" charset="0"/>
                          <a:cs typeface="Times New Roman" panose="02020603050405020304" pitchFamily="18" charset="0"/>
                        </a:rPr>
                        <a:t> A wall, which is curved at the top, made out of a hard material like concrete that reflects waves back to sea.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8473580"/>
                  </a:ext>
                </a:extLst>
              </a:tr>
              <a:tr h="231045">
                <a:tc>
                  <a:txBody>
                    <a:bodyPr/>
                    <a:lstStyle/>
                    <a:p>
                      <a:pPr algn="ctr">
                        <a:lnSpc>
                          <a:spcPct val="107000"/>
                        </a:lnSpc>
                        <a:spcAft>
                          <a:spcPts val="0"/>
                        </a:spcAft>
                      </a:pPr>
                      <a:r>
                        <a:rPr lang="en-GB" sz="1200">
                          <a:effectLst/>
                          <a:latin typeface="Calibri Light" panose="020F0302020204030204" pitchFamily="34" charset="0"/>
                          <a:ea typeface="Calibri" panose="020F0502020204030204" pitchFamily="34" charset="0"/>
                          <a:cs typeface="Times New Roman" panose="02020603050405020304" pitchFamily="18" charset="0"/>
                        </a:rPr>
                        <a:t>Rock armour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Light" panose="020F0302020204030204" pitchFamily="34" charset="0"/>
                          <a:ea typeface="Calibri" panose="020F0502020204030204" pitchFamily="34" charset="0"/>
                          <a:cs typeface="Times New Roman" panose="02020603050405020304" pitchFamily="18" charset="0"/>
                        </a:rPr>
                        <a:t>Boulders piled up along the coast that force waves to break.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0520362"/>
                  </a:ext>
                </a:extLst>
              </a:tr>
              <a:tr h="367000">
                <a:tc>
                  <a:txBody>
                    <a:bodyPr/>
                    <a:lstStyle/>
                    <a:p>
                      <a:pPr algn="ctr">
                        <a:lnSpc>
                          <a:spcPct val="107000"/>
                        </a:lnSpc>
                        <a:spcAft>
                          <a:spcPts val="0"/>
                        </a:spcAft>
                      </a:pPr>
                      <a:r>
                        <a:rPr lang="en-GB" sz="1200">
                          <a:effectLst/>
                          <a:latin typeface="Calibri Light" panose="020F0302020204030204" pitchFamily="34" charset="0"/>
                          <a:ea typeface="Calibri" panose="020F0502020204030204" pitchFamily="34" charset="0"/>
                          <a:cs typeface="Times New Roman" panose="02020603050405020304" pitchFamily="18" charset="0"/>
                        </a:rPr>
                        <a:t>Gabions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Light" panose="020F0302020204030204" pitchFamily="34" charset="0"/>
                          <a:ea typeface="Calibri" panose="020F0502020204030204" pitchFamily="34" charset="0"/>
                          <a:cs typeface="Times New Roman" panose="02020603050405020304" pitchFamily="18" charset="0"/>
                        </a:rPr>
                        <a:t> Wall of wire cages filled with rocks, usually found at the foot of cliffs.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4434750"/>
                  </a:ext>
                </a:extLst>
              </a:tr>
              <a:tr h="159487">
                <a:tc>
                  <a:txBody>
                    <a:bodyPr/>
                    <a:lstStyle/>
                    <a:p>
                      <a:pPr algn="ctr">
                        <a:lnSpc>
                          <a:spcPct val="107000"/>
                        </a:lnSpc>
                        <a:spcAft>
                          <a:spcPts val="0"/>
                        </a:spcAft>
                      </a:pPr>
                      <a:r>
                        <a:rPr lang="en-GB" sz="1200">
                          <a:effectLst/>
                          <a:latin typeface="Calibri Light" panose="020F0302020204030204" pitchFamily="34" charset="0"/>
                          <a:ea typeface="Calibri" panose="020F0502020204030204" pitchFamily="34" charset="0"/>
                          <a:cs typeface="Times New Roman" panose="02020603050405020304" pitchFamily="18" charset="0"/>
                        </a:rPr>
                        <a:t>Groynes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Light" panose="020F0302020204030204" pitchFamily="34" charset="0"/>
                          <a:ea typeface="Calibri" panose="020F0502020204030204" pitchFamily="34" charset="0"/>
                          <a:cs typeface="Times New Roman" panose="02020603050405020304" pitchFamily="18" charset="0"/>
                        </a:rPr>
                        <a:t> Wooden or stone fences built out to sea from the coast. Traps sediment being transported by longshore drift.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7128" marR="571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6431914"/>
                  </a:ext>
                </a:extLst>
              </a:tr>
            </a:tbl>
          </a:graphicData>
        </a:graphic>
      </p:graphicFrame>
      <p:graphicFrame>
        <p:nvGraphicFramePr>
          <p:cNvPr id="25" name="Table 24">
            <a:extLst>
              <a:ext uri="{FF2B5EF4-FFF2-40B4-BE49-F238E27FC236}">
                <a16:creationId xmlns:a16="http://schemas.microsoft.com/office/drawing/2014/main" id="{C063F5A8-30DB-429C-8DB1-3EE55371F46B}"/>
              </a:ext>
            </a:extLst>
          </p:cNvPr>
          <p:cNvGraphicFramePr>
            <a:graphicFrameLocks noGrp="1"/>
          </p:cNvGraphicFramePr>
          <p:nvPr>
            <p:extLst>
              <p:ext uri="{D42A27DB-BD31-4B8C-83A1-F6EECF244321}">
                <p14:modId xmlns:p14="http://schemas.microsoft.com/office/powerpoint/2010/main" val="2013575569"/>
              </p:ext>
            </p:extLst>
          </p:nvPr>
        </p:nvGraphicFramePr>
        <p:xfrm>
          <a:off x="244509" y="2428293"/>
          <a:ext cx="6659211" cy="1054546"/>
        </p:xfrm>
        <a:graphic>
          <a:graphicData uri="http://schemas.openxmlformats.org/drawingml/2006/table">
            <a:tbl>
              <a:tblPr firstRow="1" firstCol="1" bandRow="1"/>
              <a:tblGrid>
                <a:gridCol w="1386171">
                  <a:extLst>
                    <a:ext uri="{9D8B030D-6E8A-4147-A177-3AD203B41FA5}">
                      <a16:colId xmlns:a16="http://schemas.microsoft.com/office/drawing/2014/main" val="2236641140"/>
                    </a:ext>
                  </a:extLst>
                </a:gridCol>
                <a:gridCol w="5273040">
                  <a:extLst>
                    <a:ext uri="{9D8B030D-6E8A-4147-A177-3AD203B41FA5}">
                      <a16:colId xmlns:a16="http://schemas.microsoft.com/office/drawing/2014/main" val="1981520856"/>
                    </a:ext>
                  </a:extLst>
                </a:gridCol>
              </a:tblGrid>
              <a:tr h="300576">
                <a:tc>
                  <a:txBody>
                    <a:bodyPr/>
                    <a:lstStyle/>
                    <a:p>
                      <a:pPr algn="ct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Beach nourishment and reprofiling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Pumping sand and shingle from elsewhere (e.g. from the seabed) or from lower down the beach to a existing beach to make it higher or wider.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3553098"/>
                  </a:ext>
                </a:extLst>
              </a:tr>
              <a:tr h="300576">
                <a:tc>
                  <a:txBody>
                    <a:bodyPr/>
                    <a:lstStyle/>
                    <a:p>
                      <a:pPr algn="ct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Dune regeneration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Creating or restoring sand dunes by planting vegetation such as Marram grass. This stabilises the dunes and helps trap sand to build them up.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8632117"/>
                  </a:ext>
                </a:extLst>
              </a:tr>
              <a:tr h="288990">
                <a:tc>
                  <a:txBody>
                    <a:bodyPr/>
                    <a:lstStyle/>
                    <a:p>
                      <a:pPr algn="ctr">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Managed retreat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Controlled flooding of low-lying coastal areas – the “do nothing” approach.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7096534"/>
                  </a:ext>
                </a:extLst>
              </a:tr>
            </a:tbl>
          </a:graphicData>
        </a:graphic>
      </p:graphicFrame>
      <p:pic>
        <p:nvPicPr>
          <p:cNvPr id="26" name="Picture 2">
            <a:extLst>
              <a:ext uri="{FF2B5EF4-FFF2-40B4-BE49-F238E27FC236}">
                <a16:creationId xmlns:a16="http://schemas.microsoft.com/office/drawing/2014/main" id="{522A9F6C-6F71-42AC-884E-DF171748508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0880" t="20247" r="16694" b="15382"/>
          <a:stretch/>
        </p:blipFill>
        <p:spPr bwMode="auto">
          <a:xfrm>
            <a:off x="7278889" y="1421646"/>
            <a:ext cx="1712711" cy="2125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a:extLst>
              <a:ext uri="{FF2B5EF4-FFF2-40B4-BE49-F238E27FC236}">
                <a16:creationId xmlns:a16="http://schemas.microsoft.com/office/drawing/2014/main" id="{95083DC9-89B8-4D0A-A6E3-F02B6FB00E0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2778" t="10146" r="47222" b="5536"/>
          <a:stretch/>
        </p:blipFill>
        <p:spPr bwMode="auto">
          <a:xfrm rot="5400000">
            <a:off x="5723718" y="2633281"/>
            <a:ext cx="2015551" cy="4318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Rectangle 27">
            <a:extLst>
              <a:ext uri="{FF2B5EF4-FFF2-40B4-BE49-F238E27FC236}">
                <a16:creationId xmlns:a16="http://schemas.microsoft.com/office/drawing/2014/main" id="{AB26AF16-FFF7-4561-B2DD-841757734F7A}"/>
              </a:ext>
            </a:extLst>
          </p:cNvPr>
          <p:cNvSpPr/>
          <p:nvPr/>
        </p:nvSpPr>
        <p:spPr>
          <a:xfrm>
            <a:off x="152400" y="3939534"/>
            <a:ext cx="4267026" cy="1200329"/>
          </a:xfrm>
          <a:prstGeom prst="rect">
            <a:avLst/>
          </a:prstGeom>
        </p:spPr>
        <p:txBody>
          <a:bodyPr wrap="square">
            <a:spAutoFit/>
          </a:bodyPr>
          <a:lstStyle/>
          <a:p>
            <a:r>
              <a:rPr lang="en-GB" sz="1200" b="1" dirty="0"/>
              <a:t>Reasons for management</a:t>
            </a:r>
          </a:p>
          <a:p>
            <a:pPr marL="285750" indent="-285750">
              <a:buFont typeface="Arial" panose="020B0604020202020204" pitchFamily="34" charset="0"/>
              <a:buChar char="•"/>
            </a:pPr>
            <a:r>
              <a:rPr lang="en-GB" sz="1200" dirty="0"/>
              <a:t>It has a population of 4000 people which can go up to 16,000 in summer due to people staying in summer homes</a:t>
            </a:r>
          </a:p>
          <a:p>
            <a:pPr marL="285750" indent="-285750">
              <a:buFont typeface="Arial" panose="020B0604020202020204" pitchFamily="34" charset="0"/>
              <a:buChar char="•"/>
            </a:pPr>
            <a:r>
              <a:rPr lang="en-GB" sz="1200" dirty="0"/>
              <a:t>It has a huge tourist industry which needs to be protected</a:t>
            </a:r>
          </a:p>
          <a:p>
            <a:pPr marL="285750" indent="-285750">
              <a:buFont typeface="Arial" panose="020B0604020202020204" pitchFamily="34" charset="0"/>
              <a:buChar char="•"/>
            </a:pPr>
            <a:r>
              <a:rPr lang="en-GB" sz="1200" dirty="0"/>
              <a:t>Most of the town is built on unstable cliffs which are eroding rapidly due to strong waves.</a:t>
            </a:r>
          </a:p>
        </p:txBody>
      </p:sp>
    </p:spTree>
    <p:extLst>
      <p:ext uri="{BB962C8B-B14F-4D97-AF65-F5344CB8AC3E}">
        <p14:creationId xmlns:p14="http://schemas.microsoft.com/office/powerpoint/2010/main" val="3591677507"/>
      </p:ext>
    </p:extLst>
  </p:cSld>
  <p:clrMapOvr>
    <a:masterClrMapping/>
  </p:clrMapOvr>
</p:sld>
</file>

<file path=ppt/theme/theme1.xml><?xml version="1.0" encoding="utf-8"?>
<a:theme xmlns:a="http://schemas.openxmlformats.org/drawingml/2006/main" name="3_Office Theme">
  <a:themeElements>
    <a:clrScheme name="Custom 2">
      <a:dk1>
        <a:srgbClr val="000000"/>
      </a:dk1>
      <a:lt1>
        <a:srgbClr val="FFFFFF"/>
      </a:lt1>
      <a:dk2>
        <a:srgbClr val="094098"/>
      </a:dk2>
      <a:lt2>
        <a:srgbClr val="E7E6E6"/>
      </a:lt2>
      <a:accent1>
        <a:srgbClr val="E76C97"/>
      </a:accent1>
      <a:accent2>
        <a:srgbClr val="FF806B"/>
      </a:accent2>
      <a:accent3>
        <a:srgbClr val="FFBB59"/>
      </a:accent3>
      <a:accent4>
        <a:srgbClr val="F9F871"/>
      </a:accent4>
      <a:accent5>
        <a:srgbClr val="4BBC8E"/>
      </a:accent5>
      <a:accent6>
        <a:srgbClr val="039590"/>
      </a:accent6>
      <a:hlink>
        <a:srgbClr val="03CC9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334705A-B01D-6848-9CD1-0B4F0793FFFC}" vid="{217391A0-944D-E549-9B2A-CCB56E1A83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F3DA166B1C444DAD447859F87EACFE" ma:contentTypeVersion="39" ma:contentTypeDescription="Create a new document." ma:contentTypeScope="" ma:versionID="e6bc1a205cd63c2c32037a8abde0f88b">
  <xsd:schema xmlns:xsd="http://www.w3.org/2001/XMLSchema" xmlns:xs="http://www.w3.org/2001/XMLSchema" xmlns:p="http://schemas.microsoft.com/office/2006/metadata/properties" xmlns:ns3="943e7e0d-78f4-4e7a-97d4-778d2d77b8cb" xmlns:ns4="d8577cca-f599-4201-832a-5e77dde5debf" targetNamespace="http://schemas.microsoft.com/office/2006/metadata/properties" ma:root="true" ma:fieldsID="52cf70819e58ed618a7ca9c18a044f2c" ns3:_="" ns4:_="">
    <xsd:import namespace="943e7e0d-78f4-4e7a-97d4-778d2d77b8cb"/>
    <xsd:import namespace="d8577cca-f599-4201-832a-5e77dde5deb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4:SharedWithUsers" minOccurs="0"/>
                <xsd:element ref="ns4:SharedWithDetails" minOccurs="0"/>
                <xsd:element ref="ns4:SharingHintHash" minOccurs="0"/>
                <xsd:element ref="ns3:MediaLengthInSeconds" minOccurs="0"/>
                <xsd:element ref="ns3:_activity" minOccurs="0"/>
                <xsd:element ref="ns3:MediaServiceOCR"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3e7e0d-78f4-4e7a-97d4-778d2d77b8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NotebookType" ma:index="16" nillable="true" ma:displayName="Notebook Type" ma:internalName="NotebookType">
      <xsd:simpleType>
        <xsd:restriction base="dms:Text"/>
      </xsd:simpleType>
    </xsd:element>
    <xsd:element name="FolderType" ma:index="17" nillable="true" ma:displayName="Folder Type" ma:internalName="FolderType">
      <xsd:simpleType>
        <xsd:restriction base="dms:Text"/>
      </xsd:simpleType>
    </xsd:element>
    <xsd:element name="CultureName" ma:index="18" nillable="true" ma:displayName="Culture Name" ma:internalName="CultureName">
      <xsd:simpleType>
        <xsd:restriction base="dms:Text"/>
      </xsd:simpleType>
    </xsd:element>
    <xsd:element name="AppVersion" ma:index="19" nillable="true" ma:displayName="App Version" ma:internalName="AppVersion">
      <xsd:simpleType>
        <xsd:restriction base="dms:Text"/>
      </xsd:simpleType>
    </xsd:element>
    <xsd:element name="TeamsChannelId" ma:index="20" nillable="true" ma:displayName="Teams Channel Id" ma:internalName="TeamsChannelId">
      <xsd:simpleType>
        <xsd:restriction base="dms:Text"/>
      </xsd:simpleType>
    </xsd:element>
    <xsd:element name="Owner" ma:index="21"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2" nillable="true" ma:displayName="Math Settings" ma:internalName="Math_Settings">
      <xsd:simpleType>
        <xsd:restriction base="dms:Text"/>
      </xsd:simpleType>
    </xsd:element>
    <xsd:element name="DefaultSectionNames" ma:index="23" nillable="true" ma:displayName="Default Section Names" ma:internalName="DefaultSectionNames">
      <xsd:simpleType>
        <xsd:restriction base="dms:Note">
          <xsd:maxLength value="255"/>
        </xsd:restriction>
      </xsd:simpleType>
    </xsd:element>
    <xsd:element name="Templates" ma:index="24" nillable="true" ma:displayName="Templates" ma:internalName="Templates">
      <xsd:simpleType>
        <xsd:restriction base="dms:Note">
          <xsd:maxLength value="255"/>
        </xsd:restriction>
      </xsd:simpleType>
    </xsd:element>
    <xsd:element name="Teachers" ma:index="2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8" nillable="true" ma:displayName="Distribution Groups" ma:internalName="Distribution_Groups">
      <xsd:simpleType>
        <xsd:restriction base="dms:Note">
          <xsd:maxLength value="255"/>
        </xsd:restriction>
      </xsd:simpleType>
    </xsd:element>
    <xsd:element name="LMS_Mappings" ma:index="29" nillable="true" ma:displayName="LMS Mappings" ma:internalName="LMS_Mappings">
      <xsd:simpleType>
        <xsd:restriction base="dms:Note">
          <xsd:maxLength value="255"/>
        </xsd:restriction>
      </xsd:simple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Teams_Channel_Section_Location" ma:index="36" nillable="true" ma:displayName="Teams Channel Section Location" ma:internalName="Teams_Channel_Section_Location">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_activity" ma:index="41" nillable="true" ma:displayName="_activity" ma:hidden="true" ma:internalName="_activity">
      <xsd:simpleType>
        <xsd:restriction base="dms:Note"/>
      </xsd:simpleType>
    </xsd:element>
    <xsd:element name="MediaServiceOCR" ma:index="42" nillable="true" ma:displayName="Extracted Text" ma:internalName="MediaServiceOCR" ma:readOnly="true">
      <xsd:simpleType>
        <xsd:restriction base="dms:Note">
          <xsd:maxLength value="255"/>
        </xsd:restriction>
      </xsd:simple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Location" ma:index="4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8577cca-f599-4201-832a-5e77dde5debf"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SharingHintHash" ma:index="3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ath_Settings xmlns="943e7e0d-78f4-4e7a-97d4-778d2d77b8cb" xsi:nil="true"/>
    <NotebookType xmlns="943e7e0d-78f4-4e7a-97d4-778d2d77b8cb" xsi:nil="true"/>
    <Distribution_Groups xmlns="943e7e0d-78f4-4e7a-97d4-778d2d77b8cb" xsi:nil="true"/>
    <LMS_Mappings xmlns="943e7e0d-78f4-4e7a-97d4-778d2d77b8cb" xsi:nil="true"/>
    <Teams_Channel_Section_Location xmlns="943e7e0d-78f4-4e7a-97d4-778d2d77b8cb" xsi:nil="true"/>
    <FolderType xmlns="943e7e0d-78f4-4e7a-97d4-778d2d77b8cb" xsi:nil="true"/>
    <Owner xmlns="943e7e0d-78f4-4e7a-97d4-778d2d77b8cb">
      <UserInfo>
        <DisplayName/>
        <AccountId xsi:nil="true"/>
        <AccountType/>
      </UserInfo>
    </Owner>
    <Student_Groups xmlns="943e7e0d-78f4-4e7a-97d4-778d2d77b8cb">
      <UserInfo>
        <DisplayName/>
        <AccountId xsi:nil="true"/>
        <AccountType/>
      </UserInfo>
    </Student_Groups>
    <Invited_Teachers xmlns="943e7e0d-78f4-4e7a-97d4-778d2d77b8cb" xsi:nil="true"/>
    <Invited_Students xmlns="943e7e0d-78f4-4e7a-97d4-778d2d77b8cb" xsi:nil="true"/>
    <DefaultSectionNames xmlns="943e7e0d-78f4-4e7a-97d4-778d2d77b8cb" xsi:nil="true"/>
    <Templates xmlns="943e7e0d-78f4-4e7a-97d4-778d2d77b8cb" xsi:nil="true"/>
    <Students xmlns="943e7e0d-78f4-4e7a-97d4-778d2d77b8cb">
      <UserInfo>
        <DisplayName/>
        <AccountId xsi:nil="true"/>
        <AccountType/>
      </UserInfo>
    </Students>
    <Is_Collaboration_Space_Locked xmlns="943e7e0d-78f4-4e7a-97d4-778d2d77b8cb" xsi:nil="true"/>
    <Self_Registration_Enabled xmlns="943e7e0d-78f4-4e7a-97d4-778d2d77b8cb" xsi:nil="true"/>
    <Has_Teacher_Only_SectionGroup xmlns="943e7e0d-78f4-4e7a-97d4-778d2d77b8cb" xsi:nil="true"/>
    <CultureName xmlns="943e7e0d-78f4-4e7a-97d4-778d2d77b8cb" xsi:nil="true"/>
    <TeamsChannelId xmlns="943e7e0d-78f4-4e7a-97d4-778d2d77b8cb" xsi:nil="true"/>
    <IsNotebookLocked xmlns="943e7e0d-78f4-4e7a-97d4-778d2d77b8cb" xsi:nil="true"/>
    <_activity xmlns="943e7e0d-78f4-4e7a-97d4-778d2d77b8cb" xsi:nil="true"/>
    <Teachers xmlns="943e7e0d-78f4-4e7a-97d4-778d2d77b8cb">
      <UserInfo>
        <DisplayName/>
        <AccountId xsi:nil="true"/>
        <AccountType/>
      </UserInfo>
    </Teachers>
    <AppVersion xmlns="943e7e0d-78f4-4e7a-97d4-778d2d77b8cb" xsi:nil="true"/>
  </documentManagement>
</p:properties>
</file>

<file path=customXml/itemProps1.xml><?xml version="1.0" encoding="utf-8"?>
<ds:datastoreItem xmlns:ds="http://schemas.openxmlformats.org/officeDocument/2006/customXml" ds:itemID="{48A5EB6F-E1F1-4AFD-9A0F-C1723EE693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3e7e0d-78f4-4e7a-97d4-778d2d77b8cb"/>
    <ds:schemaRef ds:uri="d8577cca-f599-4201-832a-5e77dde5de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DA565-0C75-4A05-9729-F94AC39D6EAE}">
  <ds:schemaRefs>
    <ds:schemaRef ds:uri="http://schemas.microsoft.com/sharepoint/v3/contenttype/forms"/>
  </ds:schemaRefs>
</ds:datastoreItem>
</file>

<file path=customXml/itemProps3.xml><?xml version="1.0" encoding="utf-8"?>
<ds:datastoreItem xmlns:ds="http://schemas.openxmlformats.org/officeDocument/2006/customXml" ds:itemID="{A309F06A-9741-4DE8-BB69-FD50F8E95E5F}">
  <ds:schemaRefs>
    <ds:schemaRef ds:uri="http://purl.org/dc/dcmitype/"/>
    <ds:schemaRef ds:uri="943e7e0d-78f4-4e7a-97d4-778d2d77b8cb"/>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d8577cca-f599-4201-832a-5e77dde5debf"/>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74</TotalTime>
  <Words>1453</Words>
  <Application>Microsoft Office PowerPoint</Application>
  <PresentationFormat>On-screen Show (4:3)</PresentationFormat>
  <Paragraphs>125</Paragraphs>
  <Slides>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Arial</vt:lpstr>
      <vt:lpstr>Avenir Black</vt:lpstr>
      <vt:lpstr>Avenir Book</vt:lpstr>
      <vt:lpstr>Avenir Medium</vt:lpstr>
      <vt:lpstr>Calibri</vt:lpstr>
      <vt:lpstr>Calibri Light</vt:lpstr>
      <vt:lpstr>Twinkl</vt:lpstr>
      <vt:lpstr>3_Office Theme</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Langton</dc:creator>
  <cp:lastModifiedBy>Mrs C Morrison</cp:lastModifiedBy>
  <cp:revision>10</cp:revision>
  <cp:lastPrinted>2024-07-01T10:28:24Z</cp:lastPrinted>
  <dcterms:created xsi:type="dcterms:W3CDTF">2024-06-27T14:44:16Z</dcterms:created>
  <dcterms:modified xsi:type="dcterms:W3CDTF">2024-09-03T20:53:06Z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0x01010059F3DA166B1C444DAD447859F87EACFE</vt:lpwstr>
  </property>
</Properties>
</file>