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6E36"/>
    <a:srgbClr val="49F62C"/>
    <a:srgbClr val="FF1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82" d="100"/>
          <a:sy n="82" d="100"/>
        </p:scale>
        <p:origin x="634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4130A-BE90-4887-AB3E-7A38ABCDB7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090E8C-EE8E-4E44-93BE-55031F952F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162C71-ED3D-426F-ACC8-1CEBB4F393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4837C8-D0A8-40F5-8599-FA78099FC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C16940-2572-454A-9F10-D6691C8F8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36251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00EB7E-0B90-4904-890E-94B93DDF1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A1A563-CC7F-4D25-BF33-5DB905B654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879F59-98D0-4C25-A801-43F18F46F4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6A5812-A794-4A61-9B10-14034AF1A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3771CA-3FF6-4209-99A7-6AD8DF329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44004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AEF5E9-19F2-4D3D-BF5E-5A86508DEB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0A7EBB-565B-4AF1-ACE5-EB5710B617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8F710B-9B8D-43CB-AA8E-B6CACE1457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1E1DB1-9803-426B-BE14-56ADB62600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B648F6-9BAA-440E-8433-AA7EFC404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91617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2E7CCE-0214-461B-865C-515502FC8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7FEC5C-CF95-4CCD-8D3B-C64C28CB77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0E1E45-65B4-4CA6-BE0C-1052FD8617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B1E59B-AAE6-43B7-BAB3-3DB39363B0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9DAEC5-2D3A-42CD-B1CB-41F7960E75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6E5C1A-CBB7-41D4-B885-C547C17EA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69335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F523F3-1C16-4058-8B77-17E5D2D42E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643598-B9A8-4032-BE4E-3D0E0D3AB6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249756-985B-471D-AC6A-D5C186D82B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3C9C02-F8D7-44CD-B9BD-571AB5BBE5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B37E2A-9CFE-4A58-B055-687A98092B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88F6E1B-2304-40C7-AE46-B27FD7CD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EF4726-DF75-4273-A258-B51AF5AC28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B92B71-6877-4FBB-BFFA-841863F01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93545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FA9779-F6EA-4017-9E91-D521669EC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53243E-83AE-4BBB-A2B9-188AAD8B4C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C24445-A97E-46FA-817E-474E75C2B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5AA47C-BEA7-4154-87B1-6447911BF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43788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3DC695-444C-4796-BEF0-D6985A8CF7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D434C0-3593-4A9C-A783-EB2CEB4A4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ACCCA8-2AF8-4B96-909E-CCCC8AFA6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63487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95BA56-2111-4349-BB54-A0DF01D10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541AE7-79D5-4A6D-88DF-287DC2A104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A49CD4-8D1F-44C7-8CEA-5E595A6D88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EC8252-C81E-4EF2-A7FA-9AAEB2A7B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BA0BDB-D720-48FD-99D5-804B1E725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49BCFD-D16D-4957-9216-B486FD49C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22635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34E51E-6FF0-4ED3-8975-FF3302996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B1D8E97-7D56-490B-A391-0F48DE55A1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5CB1A2-587C-4117-9AA0-7D8B640D0E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D0D058-DE05-4300-BB39-40D24B1A5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3C554A-BE4E-4FE1-A6C3-AE42A3A7E5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C42726-3C62-4AC8-BAF3-0C87E25CB4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68722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86C677-8866-44D1-A4DC-8EE986049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827B25-5F64-42C8-840A-55F296B9EF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179A7B-B4F1-4253-BA17-57FB98D1C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87148E-90D5-4726-AC45-EC7BBECA4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C1B621-199E-4F31-9355-346F7D2E3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77090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9F16B11-6E94-4543-9367-9998D2FE76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B602C7-3878-4312-B515-6E47A46206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6D1C6-AFF2-46C8-AB78-5B0FD2F091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5D040B-3512-4DC2-98A5-5E7FF1820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7A9246-5C16-4A49-9D2E-74039452B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66071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171253-E419-4697-B4A0-42A6777758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B5D050-A07B-42BA-8FEC-8CEB9ACBBE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E0087C-A03C-4B6C-851E-23C4F59C48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E65310-2170-4030-BC8A-1286C67463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5F365D-E9BB-44A4-8959-C8D2DBB6A3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25020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E3854EB8-2CE6-4044-A555-6FC643471E09}"/>
              </a:ext>
            </a:extLst>
          </p:cNvPr>
          <p:cNvCxnSpPr/>
          <p:nvPr/>
        </p:nvCxnSpPr>
        <p:spPr>
          <a:xfrm>
            <a:off x="3451634" y="5622402"/>
            <a:ext cx="0" cy="313157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6773948" y="2714495"/>
            <a:ext cx="0" cy="274839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Rectangle 61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9524487" y="1345157"/>
            <a:ext cx="1571106" cy="743710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Early Weimar Problems 1920 - 1923</a:t>
            </a:r>
          </a:p>
        </p:txBody>
      </p: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8518219" y="2714495"/>
            <a:ext cx="0" cy="274839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C35E865C-6315-43CA-9018-AEED16F0DC11}"/>
              </a:ext>
            </a:extLst>
          </p:cNvPr>
          <p:cNvCxnSpPr/>
          <p:nvPr/>
        </p:nvCxnSpPr>
        <p:spPr>
          <a:xfrm>
            <a:off x="5737759" y="5650869"/>
            <a:ext cx="0" cy="313157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 flipH="1" flipV="1">
            <a:off x="919265" y="5195956"/>
            <a:ext cx="28620" cy="48574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8" name="Picture 2" descr="Fulwood Academy - Contact 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8288" y="-129362"/>
            <a:ext cx="1977438" cy="116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ulwood Academy - Contact 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655" y="-146818"/>
            <a:ext cx="1977438" cy="116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3099828" y="2819415"/>
            <a:ext cx="0" cy="274839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4901066" y="2819415"/>
            <a:ext cx="0" cy="274839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Group 47">
            <a:extLst>
              <a:ext uri="{FF2B5EF4-FFF2-40B4-BE49-F238E27FC236}">
                <a16:creationId xmlns:a16="http://schemas.microsoft.com/office/drawing/2014/main" id="{713974FC-F64A-4D20-BFBE-7C09E25E9766}"/>
              </a:ext>
            </a:extLst>
          </p:cNvPr>
          <p:cNvGrpSpPr/>
          <p:nvPr/>
        </p:nvGrpSpPr>
        <p:grpSpPr>
          <a:xfrm>
            <a:off x="305269" y="547604"/>
            <a:ext cx="11640716" cy="5904879"/>
            <a:chOff x="1090181" y="759739"/>
            <a:chExt cx="9861301" cy="5182356"/>
          </a:xfrm>
        </p:grpSpPr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85E41331-2B78-4FEE-9A81-01B39A4060E7}"/>
                </a:ext>
              </a:extLst>
            </p:cNvPr>
            <p:cNvCxnSpPr/>
            <p:nvPr/>
          </p:nvCxnSpPr>
          <p:spPr>
            <a:xfrm>
              <a:off x="9481508" y="2767448"/>
              <a:ext cx="4254" cy="135250"/>
            </a:xfrm>
            <a:prstGeom prst="line">
              <a:avLst/>
            </a:prstGeom>
            <a:ln w="254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D129C7B3-3299-43AA-812C-08E31A724E4F}"/>
                </a:ext>
              </a:extLst>
            </p:cNvPr>
            <p:cNvGrpSpPr/>
            <p:nvPr/>
          </p:nvGrpSpPr>
          <p:grpSpPr>
            <a:xfrm>
              <a:off x="1397140" y="958191"/>
              <a:ext cx="9554342" cy="2338039"/>
              <a:chOff x="171853" y="1409700"/>
              <a:chExt cx="10483447" cy="2565400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EB0ACDFC-EE93-40F9-849A-C471CA56EA27}"/>
                  </a:ext>
                </a:extLst>
              </p:cNvPr>
              <p:cNvSpPr/>
              <p:nvPr/>
            </p:nvSpPr>
            <p:spPr>
              <a:xfrm>
                <a:off x="171853" y="1409700"/>
                <a:ext cx="9212037" cy="4318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 sz="1600"/>
              </a:p>
            </p:txBody>
          </p:sp>
          <p:sp>
            <p:nvSpPr>
              <p:cNvPr id="6" name="Block Arc 5">
                <a:extLst>
                  <a:ext uri="{FF2B5EF4-FFF2-40B4-BE49-F238E27FC236}">
                    <a16:creationId xmlns:a16="http://schemas.microsoft.com/office/drawing/2014/main" id="{9CCCA53C-CA2E-458A-919C-0B917765FA1F}"/>
                  </a:ext>
                </a:extLst>
              </p:cNvPr>
              <p:cNvSpPr/>
              <p:nvPr/>
            </p:nvSpPr>
            <p:spPr>
              <a:xfrm rot="5400000">
                <a:off x="8089900" y="1409700"/>
                <a:ext cx="2565400" cy="2565400"/>
              </a:xfrm>
              <a:prstGeom prst="blockArc">
                <a:avLst>
                  <a:gd name="adj1" fmla="val 10800000"/>
                  <a:gd name="adj2" fmla="val 140706"/>
                  <a:gd name="adj3" fmla="val 1672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 sz="160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0B5F0F0F-6D15-435F-9770-5DE1A7375DB9}"/>
                </a:ext>
              </a:extLst>
            </p:cNvPr>
            <p:cNvSpPr/>
            <p:nvPr/>
          </p:nvSpPr>
          <p:spPr>
            <a:xfrm>
              <a:off x="2409538" y="2902699"/>
              <a:ext cx="7372925" cy="393531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600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5282F5DE-6B34-456E-AC4C-EEEB3D6DB9AE}"/>
                </a:ext>
              </a:extLst>
            </p:cNvPr>
            <p:cNvGrpSpPr/>
            <p:nvPr/>
          </p:nvGrpSpPr>
          <p:grpSpPr>
            <a:xfrm rot="10800000">
              <a:off x="1240518" y="2902699"/>
              <a:ext cx="9408833" cy="2338039"/>
              <a:chOff x="331511" y="1409700"/>
              <a:chExt cx="10323789" cy="2565400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AA69E0D2-AE26-40DA-8100-09EF8FDF41AD}"/>
                  </a:ext>
                </a:extLst>
              </p:cNvPr>
              <p:cNvSpPr/>
              <p:nvPr/>
            </p:nvSpPr>
            <p:spPr>
              <a:xfrm>
                <a:off x="331511" y="1409700"/>
                <a:ext cx="9052379" cy="4318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 sz="1600"/>
              </a:p>
            </p:txBody>
          </p:sp>
          <p:sp>
            <p:nvSpPr>
              <p:cNvPr id="12" name="Block Arc 11">
                <a:extLst>
                  <a:ext uri="{FF2B5EF4-FFF2-40B4-BE49-F238E27FC236}">
                    <a16:creationId xmlns:a16="http://schemas.microsoft.com/office/drawing/2014/main" id="{30997804-51FC-4A48-A5C6-7FC79399B31E}"/>
                  </a:ext>
                </a:extLst>
              </p:cNvPr>
              <p:cNvSpPr/>
              <p:nvPr/>
            </p:nvSpPr>
            <p:spPr>
              <a:xfrm rot="5400000">
                <a:off x="8089900" y="1409700"/>
                <a:ext cx="2565400" cy="2565400"/>
              </a:xfrm>
              <a:prstGeom prst="blockArc">
                <a:avLst>
                  <a:gd name="adj1" fmla="val 10800000"/>
                  <a:gd name="adj2" fmla="val 140706"/>
                  <a:gd name="adj3" fmla="val 1672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 sz="160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010B23F-9690-4C32-A9C0-39EACD24A0F0}"/>
                </a:ext>
              </a:extLst>
            </p:cNvPr>
            <p:cNvSpPr/>
            <p:nvPr/>
          </p:nvSpPr>
          <p:spPr>
            <a:xfrm>
              <a:off x="1394201" y="1125562"/>
              <a:ext cx="9394810" cy="3953335"/>
            </a:xfrm>
            <a:custGeom>
              <a:avLst/>
              <a:gdLst>
                <a:gd name="connsiteX0" fmla="*/ 0 w 10160000"/>
                <a:gd name="connsiteY0" fmla="*/ 0 h 4334933"/>
                <a:gd name="connsiteX1" fmla="*/ 9110133 w 10160000"/>
                <a:gd name="connsiteY1" fmla="*/ 33867 h 4334933"/>
                <a:gd name="connsiteX2" fmla="*/ 9121422 w 10160000"/>
                <a:gd name="connsiteY2" fmla="*/ 2144889 h 4334933"/>
                <a:gd name="connsiteX3" fmla="*/ 1106311 w 10160000"/>
                <a:gd name="connsiteY3" fmla="*/ 2178755 h 4334933"/>
                <a:gd name="connsiteX4" fmla="*/ 1038578 w 10160000"/>
                <a:gd name="connsiteY4" fmla="*/ 4334933 h 4334933"/>
                <a:gd name="connsiteX5" fmla="*/ 10160000 w 10160000"/>
                <a:gd name="connsiteY5" fmla="*/ 4312355 h 4334933"/>
                <a:gd name="connsiteX0" fmla="*/ 0 w 10160000"/>
                <a:gd name="connsiteY0" fmla="*/ 0 h 4334933"/>
                <a:gd name="connsiteX1" fmla="*/ 9110133 w 10160000"/>
                <a:gd name="connsiteY1" fmla="*/ 33867 h 4334933"/>
                <a:gd name="connsiteX2" fmla="*/ 9121422 w 10160000"/>
                <a:gd name="connsiteY2" fmla="*/ 2144889 h 4334933"/>
                <a:gd name="connsiteX3" fmla="*/ 1106311 w 10160000"/>
                <a:gd name="connsiteY3" fmla="*/ 2178755 h 4334933"/>
                <a:gd name="connsiteX4" fmla="*/ 1038578 w 10160000"/>
                <a:gd name="connsiteY4" fmla="*/ 4334933 h 4334933"/>
                <a:gd name="connsiteX5" fmla="*/ 10160000 w 10160000"/>
                <a:gd name="connsiteY5" fmla="*/ 4312355 h 4334933"/>
                <a:gd name="connsiteX0" fmla="*/ 0 w 10265654"/>
                <a:gd name="connsiteY0" fmla="*/ 0 h 4334933"/>
                <a:gd name="connsiteX1" fmla="*/ 9110133 w 10265654"/>
                <a:gd name="connsiteY1" fmla="*/ 33867 h 4334933"/>
                <a:gd name="connsiteX2" fmla="*/ 9121422 w 10265654"/>
                <a:gd name="connsiteY2" fmla="*/ 2144889 h 4334933"/>
                <a:gd name="connsiteX3" fmla="*/ 1106311 w 10265654"/>
                <a:gd name="connsiteY3" fmla="*/ 2178755 h 4334933"/>
                <a:gd name="connsiteX4" fmla="*/ 1038578 w 10265654"/>
                <a:gd name="connsiteY4" fmla="*/ 4334933 h 4334933"/>
                <a:gd name="connsiteX5" fmla="*/ 10160000 w 10265654"/>
                <a:gd name="connsiteY5" fmla="*/ 4312355 h 4334933"/>
                <a:gd name="connsiteX0" fmla="*/ 0 w 10280883"/>
                <a:gd name="connsiteY0" fmla="*/ 0 h 4334933"/>
                <a:gd name="connsiteX1" fmla="*/ 9110133 w 10280883"/>
                <a:gd name="connsiteY1" fmla="*/ 33867 h 4334933"/>
                <a:gd name="connsiteX2" fmla="*/ 9121422 w 10280883"/>
                <a:gd name="connsiteY2" fmla="*/ 2144889 h 4334933"/>
                <a:gd name="connsiteX3" fmla="*/ 1106311 w 10280883"/>
                <a:gd name="connsiteY3" fmla="*/ 2178755 h 4334933"/>
                <a:gd name="connsiteX4" fmla="*/ 1038578 w 10280883"/>
                <a:gd name="connsiteY4" fmla="*/ 4334933 h 4334933"/>
                <a:gd name="connsiteX5" fmla="*/ 10160000 w 10280883"/>
                <a:gd name="connsiteY5" fmla="*/ 4312355 h 4334933"/>
                <a:gd name="connsiteX0" fmla="*/ 0 w 10280883"/>
                <a:gd name="connsiteY0" fmla="*/ 0 h 4334933"/>
                <a:gd name="connsiteX1" fmla="*/ 9110133 w 10280883"/>
                <a:gd name="connsiteY1" fmla="*/ 33867 h 4334933"/>
                <a:gd name="connsiteX2" fmla="*/ 9121422 w 10280883"/>
                <a:gd name="connsiteY2" fmla="*/ 2144889 h 4334933"/>
                <a:gd name="connsiteX3" fmla="*/ 1106311 w 10280883"/>
                <a:gd name="connsiteY3" fmla="*/ 2178755 h 4334933"/>
                <a:gd name="connsiteX4" fmla="*/ 1038578 w 10280883"/>
                <a:gd name="connsiteY4" fmla="*/ 4334933 h 4334933"/>
                <a:gd name="connsiteX5" fmla="*/ 10160000 w 10280883"/>
                <a:gd name="connsiteY5" fmla="*/ 4312355 h 4334933"/>
                <a:gd name="connsiteX0" fmla="*/ 0 w 10280883"/>
                <a:gd name="connsiteY0" fmla="*/ 0 h 4334933"/>
                <a:gd name="connsiteX1" fmla="*/ 9110133 w 10280883"/>
                <a:gd name="connsiteY1" fmla="*/ 33867 h 4334933"/>
                <a:gd name="connsiteX2" fmla="*/ 9121422 w 10280883"/>
                <a:gd name="connsiteY2" fmla="*/ 2144889 h 4334933"/>
                <a:gd name="connsiteX3" fmla="*/ 1106311 w 10280883"/>
                <a:gd name="connsiteY3" fmla="*/ 2178755 h 4334933"/>
                <a:gd name="connsiteX4" fmla="*/ 1038578 w 10280883"/>
                <a:gd name="connsiteY4" fmla="*/ 4334933 h 4334933"/>
                <a:gd name="connsiteX5" fmla="*/ 10160000 w 10280883"/>
                <a:gd name="connsiteY5" fmla="*/ 4312355 h 4334933"/>
                <a:gd name="connsiteX0" fmla="*/ 0 w 10267186"/>
                <a:gd name="connsiteY0" fmla="*/ 0 h 4334933"/>
                <a:gd name="connsiteX1" fmla="*/ 9110133 w 10267186"/>
                <a:gd name="connsiteY1" fmla="*/ 33867 h 4334933"/>
                <a:gd name="connsiteX2" fmla="*/ 9121422 w 10267186"/>
                <a:gd name="connsiteY2" fmla="*/ 2144889 h 4334933"/>
                <a:gd name="connsiteX3" fmla="*/ 1106311 w 10267186"/>
                <a:gd name="connsiteY3" fmla="*/ 2178755 h 4334933"/>
                <a:gd name="connsiteX4" fmla="*/ 1038578 w 10267186"/>
                <a:gd name="connsiteY4" fmla="*/ 4334933 h 4334933"/>
                <a:gd name="connsiteX5" fmla="*/ 10160000 w 10267186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6758"/>
                <a:gd name="connsiteX1" fmla="*/ 9110133 w 10308402"/>
                <a:gd name="connsiteY1" fmla="*/ 33867 h 4336758"/>
                <a:gd name="connsiteX2" fmla="*/ 9121422 w 10308402"/>
                <a:gd name="connsiteY2" fmla="*/ 2144889 h 4336758"/>
                <a:gd name="connsiteX3" fmla="*/ 1106311 w 10308402"/>
                <a:gd name="connsiteY3" fmla="*/ 2178755 h 4336758"/>
                <a:gd name="connsiteX4" fmla="*/ 1038578 w 10308402"/>
                <a:gd name="connsiteY4" fmla="*/ 4334933 h 4336758"/>
                <a:gd name="connsiteX5" fmla="*/ 10160000 w 10308402"/>
                <a:gd name="connsiteY5" fmla="*/ 4312355 h 4336758"/>
                <a:gd name="connsiteX0" fmla="*/ 0 w 10308402"/>
                <a:gd name="connsiteY0" fmla="*/ 0 h 4341501"/>
                <a:gd name="connsiteX1" fmla="*/ 9110133 w 10308402"/>
                <a:gd name="connsiteY1" fmla="*/ 33867 h 4341501"/>
                <a:gd name="connsiteX2" fmla="*/ 9121422 w 10308402"/>
                <a:gd name="connsiteY2" fmla="*/ 2144889 h 4341501"/>
                <a:gd name="connsiteX3" fmla="*/ 1106311 w 10308402"/>
                <a:gd name="connsiteY3" fmla="*/ 2178755 h 4341501"/>
                <a:gd name="connsiteX4" fmla="*/ 1038578 w 10308402"/>
                <a:gd name="connsiteY4" fmla="*/ 4334933 h 4341501"/>
                <a:gd name="connsiteX5" fmla="*/ 10160000 w 10308402"/>
                <a:gd name="connsiteY5" fmla="*/ 4312355 h 4341501"/>
                <a:gd name="connsiteX0" fmla="*/ 9421 w 10317823"/>
                <a:gd name="connsiteY0" fmla="*/ 0 h 4338038"/>
                <a:gd name="connsiteX1" fmla="*/ 9119554 w 10317823"/>
                <a:gd name="connsiteY1" fmla="*/ 33867 h 4338038"/>
                <a:gd name="connsiteX2" fmla="*/ 9130843 w 10317823"/>
                <a:gd name="connsiteY2" fmla="*/ 2144889 h 4338038"/>
                <a:gd name="connsiteX3" fmla="*/ 1115732 w 10317823"/>
                <a:gd name="connsiteY3" fmla="*/ 2178755 h 4338038"/>
                <a:gd name="connsiteX4" fmla="*/ 1047999 w 10317823"/>
                <a:gd name="connsiteY4" fmla="*/ 4334933 h 4338038"/>
                <a:gd name="connsiteX5" fmla="*/ 10169421 w 10317823"/>
                <a:gd name="connsiteY5" fmla="*/ 4312355 h 4338038"/>
                <a:gd name="connsiteX0" fmla="*/ 16687 w 10325089"/>
                <a:gd name="connsiteY0" fmla="*/ 0 h 4338038"/>
                <a:gd name="connsiteX1" fmla="*/ 9126820 w 10325089"/>
                <a:gd name="connsiteY1" fmla="*/ 33867 h 4338038"/>
                <a:gd name="connsiteX2" fmla="*/ 9138109 w 10325089"/>
                <a:gd name="connsiteY2" fmla="*/ 2144889 h 4338038"/>
                <a:gd name="connsiteX3" fmla="*/ 1122998 w 10325089"/>
                <a:gd name="connsiteY3" fmla="*/ 2178755 h 4338038"/>
                <a:gd name="connsiteX4" fmla="*/ 1055265 w 10325089"/>
                <a:gd name="connsiteY4" fmla="*/ 4334933 h 4338038"/>
                <a:gd name="connsiteX5" fmla="*/ 10176687 w 10325089"/>
                <a:gd name="connsiteY5" fmla="*/ 4312355 h 4338038"/>
                <a:gd name="connsiteX0" fmla="*/ 0 w 10308402"/>
                <a:gd name="connsiteY0" fmla="*/ 0 h 4347372"/>
                <a:gd name="connsiteX1" fmla="*/ 9110133 w 10308402"/>
                <a:gd name="connsiteY1" fmla="*/ 33867 h 4347372"/>
                <a:gd name="connsiteX2" fmla="*/ 9121422 w 10308402"/>
                <a:gd name="connsiteY2" fmla="*/ 2144889 h 4347372"/>
                <a:gd name="connsiteX3" fmla="*/ 1106311 w 10308402"/>
                <a:gd name="connsiteY3" fmla="*/ 2178755 h 4347372"/>
                <a:gd name="connsiteX4" fmla="*/ 1038578 w 10308402"/>
                <a:gd name="connsiteY4" fmla="*/ 4334933 h 4347372"/>
                <a:gd name="connsiteX5" fmla="*/ 10160000 w 10308402"/>
                <a:gd name="connsiteY5" fmla="*/ 4312355 h 4347372"/>
                <a:gd name="connsiteX0" fmla="*/ 0 w 10308402"/>
                <a:gd name="connsiteY0" fmla="*/ 0 h 4342543"/>
                <a:gd name="connsiteX1" fmla="*/ 9110133 w 10308402"/>
                <a:gd name="connsiteY1" fmla="*/ 33867 h 4342543"/>
                <a:gd name="connsiteX2" fmla="*/ 9121422 w 10308402"/>
                <a:gd name="connsiteY2" fmla="*/ 2144889 h 4342543"/>
                <a:gd name="connsiteX3" fmla="*/ 1106311 w 10308402"/>
                <a:gd name="connsiteY3" fmla="*/ 2178755 h 4342543"/>
                <a:gd name="connsiteX4" fmla="*/ 1038578 w 10308402"/>
                <a:gd name="connsiteY4" fmla="*/ 4334933 h 4342543"/>
                <a:gd name="connsiteX5" fmla="*/ 10160000 w 10308402"/>
                <a:gd name="connsiteY5" fmla="*/ 4312355 h 4342543"/>
                <a:gd name="connsiteX0" fmla="*/ 0 w 10308402"/>
                <a:gd name="connsiteY0" fmla="*/ 0 h 4343654"/>
                <a:gd name="connsiteX1" fmla="*/ 9110133 w 10308402"/>
                <a:gd name="connsiteY1" fmla="*/ 33867 h 4343654"/>
                <a:gd name="connsiteX2" fmla="*/ 9121422 w 10308402"/>
                <a:gd name="connsiteY2" fmla="*/ 2144889 h 4343654"/>
                <a:gd name="connsiteX3" fmla="*/ 1106311 w 10308402"/>
                <a:gd name="connsiteY3" fmla="*/ 2178755 h 4343654"/>
                <a:gd name="connsiteX4" fmla="*/ 1038578 w 10308402"/>
                <a:gd name="connsiteY4" fmla="*/ 4334933 h 4343654"/>
                <a:gd name="connsiteX5" fmla="*/ 10160000 w 10308402"/>
                <a:gd name="connsiteY5" fmla="*/ 4312355 h 4343654"/>
                <a:gd name="connsiteX0" fmla="*/ 0 w 10308402"/>
                <a:gd name="connsiteY0" fmla="*/ 0 h 4340527"/>
                <a:gd name="connsiteX1" fmla="*/ 9110133 w 10308402"/>
                <a:gd name="connsiteY1" fmla="*/ 33867 h 4340527"/>
                <a:gd name="connsiteX2" fmla="*/ 9121422 w 10308402"/>
                <a:gd name="connsiteY2" fmla="*/ 2144889 h 4340527"/>
                <a:gd name="connsiteX3" fmla="*/ 1106311 w 10308402"/>
                <a:gd name="connsiteY3" fmla="*/ 2178755 h 4340527"/>
                <a:gd name="connsiteX4" fmla="*/ 1038578 w 10308402"/>
                <a:gd name="connsiteY4" fmla="*/ 4334933 h 4340527"/>
                <a:gd name="connsiteX5" fmla="*/ 10160000 w 10308402"/>
                <a:gd name="connsiteY5" fmla="*/ 4312355 h 4340527"/>
                <a:gd name="connsiteX0" fmla="*/ 23998 w 10332400"/>
                <a:gd name="connsiteY0" fmla="*/ 0 h 4341501"/>
                <a:gd name="connsiteX1" fmla="*/ 9134131 w 10332400"/>
                <a:gd name="connsiteY1" fmla="*/ 33867 h 4341501"/>
                <a:gd name="connsiteX2" fmla="*/ 9145420 w 10332400"/>
                <a:gd name="connsiteY2" fmla="*/ 2144889 h 4341501"/>
                <a:gd name="connsiteX3" fmla="*/ 1130309 w 10332400"/>
                <a:gd name="connsiteY3" fmla="*/ 2178755 h 4341501"/>
                <a:gd name="connsiteX4" fmla="*/ 1062576 w 10332400"/>
                <a:gd name="connsiteY4" fmla="*/ 4334933 h 4341501"/>
                <a:gd name="connsiteX5" fmla="*/ 10183998 w 10332400"/>
                <a:gd name="connsiteY5" fmla="*/ 4312355 h 4341501"/>
                <a:gd name="connsiteX0" fmla="*/ 0 w 10308402"/>
                <a:gd name="connsiteY0" fmla="*/ 0 h 4341534"/>
                <a:gd name="connsiteX1" fmla="*/ 9110133 w 10308402"/>
                <a:gd name="connsiteY1" fmla="*/ 33867 h 4341534"/>
                <a:gd name="connsiteX2" fmla="*/ 9121422 w 10308402"/>
                <a:gd name="connsiteY2" fmla="*/ 2144889 h 4341534"/>
                <a:gd name="connsiteX3" fmla="*/ 1106311 w 10308402"/>
                <a:gd name="connsiteY3" fmla="*/ 2178755 h 4341534"/>
                <a:gd name="connsiteX4" fmla="*/ 1038578 w 10308402"/>
                <a:gd name="connsiteY4" fmla="*/ 4334933 h 4341534"/>
                <a:gd name="connsiteX5" fmla="*/ 10160000 w 10308402"/>
                <a:gd name="connsiteY5" fmla="*/ 4312355 h 4341534"/>
                <a:gd name="connsiteX0" fmla="*/ 0 w 10308402"/>
                <a:gd name="connsiteY0" fmla="*/ 0 h 4341468"/>
                <a:gd name="connsiteX1" fmla="*/ 9110133 w 10308402"/>
                <a:gd name="connsiteY1" fmla="*/ 33867 h 4341468"/>
                <a:gd name="connsiteX2" fmla="*/ 9121422 w 10308402"/>
                <a:gd name="connsiteY2" fmla="*/ 2144889 h 4341468"/>
                <a:gd name="connsiteX3" fmla="*/ 1106311 w 10308402"/>
                <a:gd name="connsiteY3" fmla="*/ 2178755 h 4341468"/>
                <a:gd name="connsiteX4" fmla="*/ 1038578 w 10308402"/>
                <a:gd name="connsiteY4" fmla="*/ 4334933 h 4341468"/>
                <a:gd name="connsiteX5" fmla="*/ 10160000 w 10308402"/>
                <a:gd name="connsiteY5" fmla="*/ 4312355 h 4341468"/>
                <a:gd name="connsiteX0" fmla="*/ 0 w 10308402"/>
                <a:gd name="connsiteY0" fmla="*/ 0 h 4337674"/>
                <a:gd name="connsiteX1" fmla="*/ 9110133 w 10308402"/>
                <a:gd name="connsiteY1" fmla="*/ 33867 h 4337674"/>
                <a:gd name="connsiteX2" fmla="*/ 9121422 w 10308402"/>
                <a:gd name="connsiteY2" fmla="*/ 2144889 h 4337674"/>
                <a:gd name="connsiteX3" fmla="*/ 1106311 w 10308402"/>
                <a:gd name="connsiteY3" fmla="*/ 2178755 h 4337674"/>
                <a:gd name="connsiteX4" fmla="*/ 1038578 w 10308402"/>
                <a:gd name="connsiteY4" fmla="*/ 4334933 h 4337674"/>
                <a:gd name="connsiteX5" fmla="*/ 10160000 w 10308402"/>
                <a:gd name="connsiteY5" fmla="*/ 4312355 h 4337674"/>
                <a:gd name="connsiteX0" fmla="*/ 0 w 10308402"/>
                <a:gd name="connsiteY0" fmla="*/ 0 h 4337658"/>
                <a:gd name="connsiteX1" fmla="*/ 9110133 w 10308402"/>
                <a:gd name="connsiteY1" fmla="*/ 33867 h 4337658"/>
                <a:gd name="connsiteX2" fmla="*/ 9121422 w 10308402"/>
                <a:gd name="connsiteY2" fmla="*/ 2144889 h 4337658"/>
                <a:gd name="connsiteX3" fmla="*/ 1106311 w 10308402"/>
                <a:gd name="connsiteY3" fmla="*/ 2178755 h 4337658"/>
                <a:gd name="connsiteX4" fmla="*/ 1038578 w 10308402"/>
                <a:gd name="connsiteY4" fmla="*/ 4334933 h 4337658"/>
                <a:gd name="connsiteX5" fmla="*/ 10160000 w 10308402"/>
                <a:gd name="connsiteY5" fmla="*/ 4312355 h 4337658"/>
                <a:gd name="connsiteX0" fmla="*/ 0 w 10308402"/>
                <a:gd name="connsiteY0" fmla="*/ 0 h 4337774"/>
                <a:gd name="connsiteX1" fmla="*/ 9110133 w 10308402"/>
                <a:gd name="connsiteY1" fmla="*/ 33867 h 4337774"/>
                <a:gd name="connsiteX2" fmla="*/ 9121422 w 10308402"/>
                <a:gd name="connsiteY2" fmla="*/ 2144889 h 4337774"/>
                <a:gd name="connsiteX3" fmla="*/ 1106311 w 10308402"/>
                <a:gd name="connsiteY3" fmla="*/ 2178755 h 4337774"/>
                <a:gd name="connsiteX4" fmla="*/ 1038578 w 10308402"/>
                <a:gd name="connsiteY4" fmla="*/ 4334933 h 4337774"/>
                <a:gd name="connsiteX5" fmla="*/ 10160000 w 10308402"/>
                <a:gd name="connsiteY5" fmla="*/ 4312355 h 4337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308402" h="4337774">
                  <a:moveTo>
                    <a:pt x="0" y="0"/>
                  </a:moveTo>
                  <a:lnTo>
                    <a:pt x="9110133" y="33867"/>
                  </a:lnTo>
                  <a:cubicBezTo>
                    <a:pt x="11010429" y="173096"/>
                    <a:pt x="10370725" y="2141126"/>
                    <a:pt x="9121422" y="2144889"/>
                  </a:cubicBezTo>
                  <a:lnTo>
                    <a:pt x="1106311" y="2178755"/>
                  </a:lnTo>
                  <a:cubicBezTo>
                    <a:pt x="-654756" y="2420525"/>
                    <a:pt x="46567" y="4423363"/>
                    <a:pt x="1038578" y="4334933"/>
                  </a:cubicBezTo>
                  <a:lnTo>
                    <a:pt x="10160000" y="4312355"/>
                  </a:lnTo>
                </a:path>
              </a:pathLst>
            </a:custGeom>
            <a:noFill/>
            <a:ln w="47625"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600"/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60CF86-1245-4AE5-9903-D5DAA9CF16D7}"/>
                </a:ext>
              </a:extLst>
            </p:cNvPr>
            <p:cNvCxnSpPr/>
            <p:nvPr/>
          </p:nvCxnSpPr>
          <p:spPr>
            <a:xfrm>
              <a:off x="2797426" y="1335807"/>
              <a:ext cx="0" cy="274839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24ECE535-9830-45C5-9B42-7881DB470219}"/>
                </a:ext>
              </a:extLst>
            </p:cNvPr>
            <p:cNvSpPr/>
            <p:nvPr/>
          </p:nvSpPr>
          <p:spPr>
            <a:xfrm>
              <a:off x="2011873" y="1422016"/>
              <a:ext cx="1571106" cy="682620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Kaiser Wilhelm II</a:t>
              </a:r>
            </a:p>
            <a:p>
              <a:pPr algn="ctr"/>
              <a:r>
                <a:rPr lang="en-US" b="1" dirty="0"/>
                <a:t>1890</a:t>
              </a:r>
              <a:endParaRPr lang="en-IN" b="1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EC864FA-B2F6-4E76-ABE2-9780691FAE90}"/>
                </a:ext>
              </a:extLst>
            </p:cNvPr>
            <p:cNvSpPr/>
            <p:nvPr/>
          </p:nvSpPr>
          <p:spPr>
            <a:xfrm>
              <a:off x="1090181" y="759739"/>
              <a:ext cx="664029" cy="664029"/>
            </a:xfrm>
            <a:prstGeom prst="ellipse">
              <a:avLst/>
            </a:prstGeom>
            <a:solidFill>
              <a:schemeClr val="tx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600"/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AA1156BB-5E8C-4033-8300-19A7943BEAE9}"/>
                </a:ext>
              </a:extLst>
            </p:cNvPr>
            <p:cNvCxnSpPr/>
            <p:nvPr/>
          </p:nvCxnSpPr>
          <p:spPr>
            <a:xfrm>
              <a:off x="4742026" y="1351722"/>
              <a:ext cx="0" cy="274839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4480556-93DE-4D7C-A122-BCA9EE79FABD}"/>
                </a:ext>
              </a:extLst>
            </p:cNvPr>
            <p:cNvSpPr/>
            <p:nvPr/>
          </p:nvSpPr>
          <p:spPr>
            <a:xfrm>
              <a:off x="3957945" y="1451956"/>
              <a:ext cx="1571106" cy="674317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The Naval Laws</a:t>
              </a:r>
            </a:p>
            <a:p>
              <a:pPr algn="ctr"/>
              <a:r>
                <a:rPr lang="en-US" b="1" dirty="0"/>
                <a:t>1898</a:t>
              </a:r>
              <a:endParaRPr lang="en-IN" b="1" dirty="0"/>
            </a:p>
          </p:txBody>
        </p: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52817F38-41D0-433E-9803-8131B59EC34C}"/>
                </a:ext>
              </a:extLst>
            </p:cNvPr>
            <p:cNvCxnSpPr/>
            <p:nvPr/>
          </p:nvCxnSpPr>
          <p:spPr>
            <a:xfrm>
              <a:off x="9664550" y="5218114"/>
              <a:ext cx="0" cy="274839"/>
            </a:xfrm>
            <a:prstGeom prst="line">
              <a:avLst/>
            </a:prstGeom>
            <a:ln w="254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B7BBC9CE-B2A2-4AAB-AEC4-2DB5199A9EB3}"/>
                </a:ext>
              </a:extLst>
            </p:cNvPr>
            <p:cNvSpPr/>
            <p:nvPr/>
          </p:nvSpPr>
          <p:spPr>
            <a:xfrm>
              <a:off x="8885890" y="5484687"/>
              <a:ext cx="1763461" cy="457408"/>
            </a:xfrm>
            <a:prstGeom prst="rect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b="1" dirty="0"/>
                <a:t>Operation  Valkyrie</a:t>
              </a:r>
            </a:p>
            <a:p>
              <a:pPr algn="ctr"/>
              <a:r>
                <a:rPr lang="en-GB" b="1" dirty="0"/>
                <a:t>1944</a:t>
              </a:r>
            </a:p>
          </p:txBody>
        </p: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C35E865C-6315-43CA-9018-AEED16F0DC11}"/>
                </a:ext>
              </a:extLst>
            </p:cNvPr>
            <p:cNvCxnSpPr/>
            <p:nvPr/>
          </p:nvCxnSpPr>
          <p:spPr>
            <a:xfrm>
              <a:off x="4738474" y="4562212"/>
              <a:ext cx="0" cy="274839"/>
            </a:xfrm>
            <a:prstGeom prst="line">
              <a:avLst/>
            </a:prstGeom>
            <a:ln w="254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FE4E0A2A-6300-48BF-9381-556B9A71D1D7}"/>
                </a:ext>
              </a:extLst>
            </p:cNvPr>
            <p:cNvSpPr/>
            <p:nvPr/>
          </p:nvSpPr>
          <p:spPr>
            <a:xfrm>
              <a:off x="3957945" y="3568899"/>
              <a:ext cx="1571106" cy="1032337"/>
            </a:xfrm>
            <a:prstGeom prst="rect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b="1" dirty="0"/>
            </a:p>
            <a:p>
              <a:pPr algn="ctr"/>
              <a:r>
                <a:rPr lang="en-IN" b="1" dirty="0"/>
                <a:t>The role of Women in Nazi Germany</a:t>
              </a:r>
            </a:p>
            <a:p>
              <a:pPr algn="ctr"/>
              <a:r>
                <a:rPr lang="en-IN" b="1"/>
                <a:t>1933 - 1939</a:t>
              </a:r>
              <a:endParaRPr lang="en-IN" b="1" dirty="0"/>
            </a:p>
            <a:p>
              <a:pPr algn="ctr"/>
              <a:endParaRPr lang="en-IN" b="1" dirty="0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AD4B214-5402-4D37-B83A-7A55AE6CAA20}"/>
                </a:ext>
              </a:extLst>
            </p:cNvPr>
            <p:cNvSpPr/>
            <p:nvPr/>
          </p:nvSpPr>
          <p:spPr>
            <a:xfrm>
              <a:off x="10124982" y="4711958"/>
              <a:ext cx="664029" cy="664029"/>
            </a:xfrm>
            <a:prstGeom prst="ellipse">
              <a:avLst/>
            </a:prstGeom>
            <a:solidFill>
              <a:schemeClr val="tx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600"/>
            </a:p>
          </p:txBody>
        </p: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3854EB8-2CE6-4044-A555-6FC643471E09}"/>
                </a:ext>
              </a:extLst>
            </p:cNvPr>
            <p:cNvCxnSpPr/>
            <p:nvPr/>
          </p:nvCxnSpPr>
          <p:spPr>
            <a:xfrm>
              <a:off x="2952879" y="4564478"/>
              <a:ext cx="0" cy="274839"/>
            </a:xfrm>
            <a:prstGeom prst="line">
              <a:avLst/>
            </a:prstGeom>
            <a:ln w="254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E0CA7EEF-16EF-45EF-B52D-262F7CFE647B}"/>
                </a:ext>
              </a:extLst>
            </p:cNvPr>
            <p:cNvSpPr/>
            <p:nvPr/>
          </p:nvSpPr>
          <p:spPr>
            <a:xfrm>
              <a:off x="2044003" y="3614199"/>
              <a:ext cx="1736066" cy="1111815"/>
            </a:xfrm>
            <a:prstGeom prst="rect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IN" b="1" dirty="0"/>
                <a:t>Nazi Control and Propaganda</a:t>
              </a:r>
            </a:p>
            <a:p>
              <a:pPr algn="ctr"/>
              <a:r>
                <a:rPr lang="en-IN" b="1" dirty="0"/>
                <a:t>1934 -1939</a:t>
              </a:r>
            </a:p>
          </p:txBody>
        </p:sp>
      </p:grpSp>
      <p:sp>
        <p:nvSpPr>
          <p:cNvPr id="55" name="Rectangle 54">
            <a:extLst>
              <a:ext uri="{FF2B5EF4-FFF2-40B4-BE49-F238E27FC236}">
                <a16:creationId xmlns:a16="http://schemas.microsoft.com/office/drawing/2014/main" id="{EE158FCA-4B75-41FF-8D42-959678F35E87}"/>
              </a:ext>
            </a:extLst>
          </p:cNvPr>
          <p:cNvSpPr/>
          <p:nvPr/>
        </p:nvSpPr>
        <p:spPr>
          <a:xfrm>
            <a:off x="1570904" y="118899"/>
            <a:ext cx="9108263" cy="5539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IN" sz="3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Democracy to Dictatorship Germany 1890 - 1945</a:t>
            </a:r>
            <a:endParaRPr lang="en-IN" sz="8000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61463" y="723347"/>
            <a:ext cx="6640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Start</a:t>
            </a:r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6719322" y="1222121"/>
            <a:ext cx="0" cy="274839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Rectangle 56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5908687" y="1284630"/>
            <a:ext cx="1571106" cy="815305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The Treaty of Versailles</a:t>
            </a:r>
          </a:p>
          <a:p>
            <a:pPr algn="ctr"/>
            <a:r>
              <a:rPr lang="en-IN" b="1" dirty="0"/>
              <a:t>1919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1005716" y="5244478"/>
            <a:ext cx="7337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Finish</a:t>
            </a:r>
          </a:p>
        </p:txBody>
      </p: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8581338" y="1222120"/>
            <a:ext cx="0" cy="274839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59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7722524" y="1296512"/>
            <a:ext cx="1658138" cy="780648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The Weimar Republic</a:t>
            </a:r>
          </a:p>
          <a:p>
            <a:pPr algn="ctr"/>
            <a:r>
              <a:rPr lang="en-IN" b="1" dirty="0"/>
              <a:t>1919</a:t>
            </a:r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10246654" y="1222119"/>
            <a:ext cx="0" cy="274839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ctangle 63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7722524" y="2164273"/>
            <a:ext cx="1591391" cy="751083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 Weimar Golden Age</a:t>
            </a:r>
          </a:p>
          <a:p>
            <a:pPr algn="ctr"/>
            <a:r>
              <a:rPr lang="en-IN" b="1" dirty="0"/>
              <a:t>1924 - 1929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5978253" y="2229438"/>
            <a:ext cx="1591391" cy="685918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The Wall Street Crash 1929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4105370" y="2201722"/>
            <a:ext cx="1591391" cy="713634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Rise of Hitler</a:t>
            </a:r>
          </a:p>
          <a:p>
            <a:pPr algn="ctr"/>
            <a:r>
              <a:rPr lang="en-IN" b="1" dirty="0"/>
              <a:t>1929 - 1933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2312263" y="2164274"/>
            <a:ext cx="1591391" cy="75108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The Reichstag Fire 1933</a:t>
            </a:r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>
            <a:stCxn id="77" idx="2"/>
          </p:cNvCxnSpPr>
          <p:nvPr/>
        </p:nvCxnSpPr>
        <p:spPr>
          <a:xfrm>
            <a:off x="1074921" y="2964682"/>
            <a:ext cx="14380" cy="248851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76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279225" y="2233739"/>
            <a:ext cx="1591391" cy="730943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Hitler becomes Fuhrer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45966" y="5656849"/>
            <a:ext cx="1591391" cy="82370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Night of the Long Knives</a:t>
            </a:r>
          </a:p>
          <a:p>
            <a:pPr algn="ctr"/>
            <a:r>
              <a:rPr lang="en-IN" b="1" dirty="0"/>
              <a:t>1934</a:t>
            </a: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E0CA7EEF-16EF-45EF-B52D-262F7CFE647B}"/>
              </a:ext>
            </a:extLst>
          </p:cNvPr>
          <p:cNvSpPr/>
          <p:nvPr/>
        </p:nvSpPr>
        <p:spPr>
          <a:xfrm>
            <a:off x="2387191" y="5791434"/>
            <a:ext cx="1639767" cy="966656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The role of the SS &amp; Gestapo</a:t>
            </a:r>
          </a:p>
          <a:p>
            <a:pPr algn="ctr"/>
            <a:r>
              <a:rPr lang="en-IN" b="1" dirty="0"/>
              <a:t>1934-1939</a:t>
            </a: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E0CA7EEF-16EF-45EF-B52D-262F7CFE647B}"/>
              </a:ext>
            </a:extLst>
          </p:cNvPr>
          <p:cNvSpPr/>
          <p:nvPr/>
        </p:nvSpPr>
        <p:spPr>
          <a:xfrm>
            <a:off x="4680306" y="5785136"/>
            <a:ext cx="2005363" cy="972954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Nazi Control of Youth</a:t>
            </a:r>
          </a:p>
          <a:p>
            <a:pPr algn="ctr"/>
            <a:r>
              <a:rPr lang="en-IN" b="1" dirty="0"/>
              <a:t>1933 - 1939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FE4E0A2A-6300-48BF-9381-556B9A71D1D7}"/>
              </a:ext>
            </a:extLst>
          </p:cNvPr>
          <p:cNvSpPr/>
          <p:nvPr/>
        </p:nvSpPr>
        <p:spPr>
          <a:xfrm>
            <a:off x="5810930" y="3987955"/>
            <a:ext cx="1854603" cy="900793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Hitler vs The Church</a:t>
            </a:r>
          </a:p>
          <a:p>
            <a:pPr algn="ctr"/>
            <a:r>
              <a:rPr lang="en-IN" b="1" dirty="0"/>
              <a:t>1936</a:t>
            </a:r>
          </a:p>
        </p:txBody>
      </p: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C35E865C-6315-43CA-9018-AEED16F0DC11}"/>
              </a:ext>
            </a:extLst>
          </p:cNvPr>
          <p:cNvCxnSpPr/>
          <p:nvPr/>
        </p:nvCxnSpPr>
        <p:spPr>
          <a:xfrm>
            <a:off x="6711629" y="4894261"/>
            <a:ext cx="0" cy="313157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C35E865C-6315-43CA-9018-AEED16F0DC11}"/>
              </a:ext>
            </a:extLst>
          </p:cNvPr>
          <p:cNvCxnSpPr/>
          <p:nvPr/>
        </p:nvCxnSpPr>
        <p:spPr>
          <a:xfrm>
            <a:off x="7885282" y="5627565"/>
            <a:ext cx="0" cy="313157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C35E865C-6315-43CA-9018-AEED16F0DC11}"/>
              </a:ext>
            </a:extLst>
          </p:cNvPr>
          <p:cNvCxnSpPr/>
          <p:nvPr/>
        </p:nvCxnSpPr>
        <p:spPr>
          <a:xfrm>
            <a:off x="9040682" y="4908454"/>
            <a:ext cx="0" cy="313157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Rectangle 89">
            <a:extLst>
              <a:ext uri="{FF2B5EF4-FFF2-40B4-BE49-F238E27FC236}">
                <a16:creationId xmlns:a16="http://schemas.microsoft.com/office/drawing/2014/main" id="{FE4E0A2A-6300-48BF-9381-556B9A71D1D7}"/>
              </a:ext>
            </a:extLst>
          </p:cNvPr>
          <p:cNvSpPr/>
          <p:nvPr/>
        </p:nvSpPr>
        <p:spPr>
          <a:xfrm>
            <a:off x="8113380" y="3987955"/>
            <a:ext cx="1854603" cy="900793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The Final Solution</a:t>
            </a:r>
          </a:p>
          <a:p>
            <a:pPr algn="ctr"/>
            <a:r>
              <a:rPr lang="en-US" b="1" dirty="0"/>
              <a:t>1942 - 1945</a:t>
            </a:r>
            <a:endParaRPr lang="en-IN" b="1" dirty="0"/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FE4E0A2A-6300-48BF-9381-556B9A71D1D7}"/>
              </a:ext>
            </a:extLst>
          </p:cNvPr>
          <p:cNvSpPr/>
          <p:nvPr/>
        </p:nvSpPr>
        <p:spPr>
          <a:xfrm>
            <a:off x="6966431" y="5881481"/>
            <a:ext cx="1854603" cy="5416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Kristallnacht </a:t>
            </a:r>
          </a:p>
          <a:p>
            <a:pPr algn="ctr"/>
            <a:r>
              <a:rPr lang="en-IN" b="1" dirty="0"/>
              <a:t>1938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9461101" y="2189694"/>
            <a:ext cx="1469230" cy="725662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Stresemann's recovery </a:t>
            </a:r>
          </a:p>
          <a:p>
            <a:pPr algn="ctr"/>
            <a:r>
              <a:rPr lang="en-IN" b="1" dirty="0"/>
              <a:t>1924</a:t>
            </a:r>
          </a:p>
        </p:txBody>
      </p:sp>
    </p:spTree>
    <p:extLst>
      <p:ext uri="{BB962C8B-B14F-4D97-AF65-F5344CB8AC3E}">
        <p14:creationId xmlns:p14="http://schemas.microsoft.com/office/powerpoint/2010/main" val="619299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Recent yellow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DB813"/>
      </a:accent1>
      <a:accent2>
        <a:srgbClr val="FFD800"/>
      </a:accent2>
      <a:accent3>
        <a:srgbClr val="FFBF22"/>
      </a:accent3>
      <a:accent4>
        <a:srgbClr val="FFC726"/>
      </a:accent4>
      <a:accent5>
        <a:srgbClr val="FFBD1B"/>
      </a:accent5>
      <a:accent6>
        <a:srgbClr val="FFC30B"/>
      </a:accent6>
      <a:hlink>
        <a:srgbClr val="0000FF"/>
      </a:hlink>
      <a:folHlink>
        <a:srgbClr val="FF4F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BDC2AE50059694998E0DED8A79C593A" ma:contentTypeVersion="14" ma:contentTypeDescription="Create a new document." ma:contentTypeScope="" ma:versionID="5d479016a21cf2b6b64f03aaa10bd9fb">
  <xsd:schema xmlns:xsd="http://www.w3.org/2001/XMLSchema" xmlns:xs="http://www.w3.org/2001/XMLSchema" xmlns:p="http://schemas.microsoft.com/office/2006/metadata/properties" xmlns:ns3="e9d19e57-eb17-4525-bd57-73ad1a6f81b0" xmlns:ns4="d916c272-964e-430a-97ce-4e970259b937" targetNamespace="http://schemas.microsoft.com/office/2006/metadata/properties" ma:root="true" ma:fieldsID="6418f437d08e13170e0c395c8b6a9b4a" ns3:_="" ns4:_="">
    <xsd:import namespace="e9d19e57-eb17-4525-bd57-73ad1a6f81b0"/>
    <xsd:import namespace="d916c272-964e-430a-97ce-4e970259b93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d19e57-eb17-4525-bd57-73ad1a6f81b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16c272-964e-430a-97ce-4e970259b937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637BB30-E7CE-45AF-AC23-AA7CFEFD632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3AE96C8-656E-4AD2-9607-45E58ADABC5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d19e57-eb17-4525-bd57-73ad1a6f81b0"/>
    <ds:schemaRef ds:uri="d916c272-964e-430a-97ce-4e970259b93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2BAA16F-DF9A-4C9C-B95B-0E70AC52D961}">
  <ds:schemaRefs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http://purl.org/dc/terms/"/>
    <ds:schemaRef ds:uri="http://www.w3.org/XML/1998/namespace"/>
    <ds:schemaRef ds:uri="d916c272-964e-430a-97ce-4e970259b937"/>
    <ds:schemaRef ds:uri="http://schemas.microsoft.com/office/2006/documentManagement/types"/>
    <ds:schemaRef ds:uri="http://schemas.microsoft.com/office/infopath/2007/PartnerControls"/>
    <ds:schemaRef ds:uri="e9d19e57-eb17-4525-bd57-73ad1a6f81b0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5867</TotalTime>
  <Words>114</Words>
  <Application>Microsoft Office PowerPoint</Application>
  <PresentationFormat>Widescreen</PresentationFormat>
  <Paragraphs>40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Ponpriyanga Karthik</dc:creator>
  <cp:lastModifiedBy>Mr M Plant</cp:lastModifiedBy>
  <cp:revision>43</cp:revision>
  <dcterms:created xsi:type="dcterms:W3CDTF">2020-09-18T05:29:02Z</dcterms:created>
  <dcterms:modified xsi:type="dcterms:W3CDTF">2024-09-17T14:19:10Z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0x010100BBDC2AE50059694998E0DED8A79C593A</vt:lpwstr>
  </property>
</Properties>
</file>