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43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B04F5-47EB-28FA-A7FC-E06487A938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33CB66-524E-543B-77BB-5670FB280F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DE126-B8DC-1A56-D6EA-97630186B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E3F96-0714-E563-ECD3-3DB9675CA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4A206-5FC8-2555-FD96-38933B96E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475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44CAF-B9E1-DC31-D862-0A7D1B4A1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9C16F-C74F-2C13-6BF2-50926481E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DDF1B-C8D4-4574-2B97-63AE7B195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336A1-C15A-A359-687F-2071D9E3A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53815-E773-FE06-8C75-C542C3AD7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95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39D01-5BBE-356B-4732-089B2E403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C6B80-C800-C95A-6E59-F5D5AC626F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A53F4-114C-8CC2-2F95-EE4A3E356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A867A-35D6-294D-D1FE-AAE2CE072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B0C0F-A065-C0F8-203C-7335E3DF8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928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FD51D-E668-31CB-EE41-FBA7B84E1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E7C6C-AEA5-EAE7-D836-C5683C284A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EA64A1-F680-A231-7D30-FE905435A2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E51C1-644E-9E6F-08FF-C6A35528E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25A94-89E0-635B-8DCC-8E31213B6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DA7FDD-6582-2026-3681-3EC5D6C69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6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A1DBA-119C-AA66-FD90-753C2D928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FDCA3E-E5C8-769B-78F0-0AE28C938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2147BC-6CD0-B5C3-C22E-3A88C307A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66945B-AA88-F931-7159-4DC2CC305D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74BC90-7901-E12F-7981-B13068B543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BF881A-6C5D-80C2-4E3A-739EC4A1A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85EA7E-CA1C-EE1D-1A6A-642247DA9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7C1B06-C9DB-806A-B863-1A4C208C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239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98AA4-02F1-81B1-10E2-C6B65A3BB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EF241F-0A4E-2FA7-358C-EB5DC3BA7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8CFA93-60B2-7E29-55B4-4577C015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C76646-9E00-9DD4-A091-3597D786E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99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4081BC-A98D-88A5-9F78-0AF5C5F9C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2FAC7A-9555-7597-28CF-D52FCE54B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F77632-E6D1-3B1B-B5A7-DB5025062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029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0CCD6-6F6B-7BE6-D53B-D72ABCF69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C74195-94F0-DB3C-0804-72EA3FA89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EBB71-178E-CCE8-63B1-CFF683985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2AD4A4-63AE-CF10-2709-F683E0BB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667C-CAB8-E237-E1A4-D2E1AF4E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BB8F62-ABCD-3480-C20B-556A098A1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09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F6547-6BF6-1177-7BD3-7FCB047B5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9CED70-12ED-F939-EC83-F1847BDA95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9A1841-2D57-D1DF-34FF-9DF36A3EF9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B55B63-4B99-923C-7C17-78BEF724B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C8D109-F744-AAE5-5838-1C98920E7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9F453C-34B3-3B5B-00CB-3EBECC893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4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C02A6-0697-BE5E-31C5-C54AD8401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81FC78-027F-E3C6-E9D2-3B633B2582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70B96-B18C-7AB8-9D43-08204ED2E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B87EB-9EA0-9C15-00B2-EFDBBE505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15EF9-EE8B-155A-279A-FCF5A3C6B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41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F5ADB4-0689-F0EC-BD84-AF9CF78087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1C6D6A-1D0B-1952-F51F-094508CDC7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02C44-A320-7892-C74A-EC34D4C7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00208-780A-838C-3DF3-0F3CCCE04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3B22D-0319-F2C8-B03C-7B37869F8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804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004B9A-A978-B778-E2AC-87DEAF65B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8501E4-484C-4373-24D5-F8FEE06482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A76CF-B947-F993-1D9E-A186CD1487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670C29-85F6-4C6B-8CC2-13D164C2B571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D742FF-E231-C18E-0A11-DF6ED57381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574AB-544D-D12F-1956-280D0314AF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F8B6D2-5878-46AB-B33B-98A29A934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45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C0484-620E-317E-9A4E-8D6609AF6C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ED140E-4E3D-18D0-CDB3-A9340A9BD1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686875-D44F-FB10-E02B-4E1BC65F8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1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M Plant</dc:creator>
  <cp:lastModifiedBy>Mr M Plant</cp:lastModifiedBy>
  <cp:revision>1</cp:revision>
  <dcterms:created xsi:type="dcterms:W3CDTF">2025-09-09T16:45:30Z</dcterms:created>
  <dcterms:modified xsi:type="dcterms:W3CDTF">2025-09-09T16:47:57Z</dcterms:modified>
</cp:coreProperties>
</file>